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Arial Black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9BE47E-CB16-4648-9273-F61D3AA3A72C}">
  <a:tblStyle styleId="{549BE47E-CB16-4648-9273-F61D3AA3A7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localized data for regions of the country rather than just country data (cover many timezones)</a:t>
            </a:r>
            <a:endParaRPr/>
          </a:p>
        </p:txBody>
      </p:sp>
      <p:sp>
        <p:nvSpPr>
          <p:cNvPr id="516" name="Google Shape;51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f6aa7d5e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f6aa7d5e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5f6fba1cf0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5f6fba1cf0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f6d628a6d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f6d628a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f6543d6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5f6543d6d7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f751b937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f751b9379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t/>
            </a:r>
            <a:endParaRPr sz="1200"/>
          </a:p>
        </p:txBody>
      </p:sp>
      <p:sp>
        <p:nvSpPr>
          <p:cNvPr id="393" name="Google Shape;3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f6e1aa3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5f6e1aa3e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CanucksHub not even official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Call out The View being so American and trending in Mexico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Artic Monkeys take really long to trend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 waits for Bill Gates to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American comedy shows are posted at 3 am for Great Britain, and take the longest to trend there</a:t>
            </a:r>
            <a:endParaRPr/>
          </a:p>
        </p:txBody>
      </p:sp>
      <p:sp>
        <p:nvSpPr>
          <p:cNvPr id="437" name="Google Shape;4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49993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149993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49993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49993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youtube logo" id="84" name="Google Shape;84;p13"/>
          <p:cNvPicPr preferRelativeResize="0"/>
          <p:nvPr/>
        </p:nvPicPr>
        <p:blipFill rotWithShape="1">
          <a:blip r:embed="rId3">
            <a:alphaModFix/>
          </a:blip>
          <a:srcRect b="18807" l="0" r="0" t="23431"/>
          <a:stretch/>
        </p:blipFill>
        <p:spPr>
          <a:xfrm>
            <a:off x="2300669" y="1300710"/>
            <a:ext cx="7009585" cy="202439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59669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</a:pPr>
            <a:r>
              <a:rPr lang="en-US"/>
              <a:t>Trend Analysis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24000" y="413015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LaShay Fontenot ● Ian Hatfield ● Ananya Garg ● Jayant Raisinghani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Data Analytics Programming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Aug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2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Publish Time</a:t>
            </a:r>
            <a:endParaRPr/>
          </a:p>
        </p:txBody>
      </p:sp>
      <p:sp>
        <p:nvSpPr>
          <p:cNvPr id="519" name="Google Shape;519;p22"/>
          <p:cNvSpPr txBox="1"/>
          <p:nvPr/>
        </p:nvSpPr>
        <p:spPr>
          <a:xfrm>
            <a:off x="424319" y="885926"/>
            <a:ext cx="10515600" cy="56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What time should I publish my video?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" name="Google Shape;520;p22"/>
          <p:cNvGrpSpPr/>
          <p:nvPr/>
        </p:nvGrpSpPr>
        <p:grpSpPr>
          <a:xfrm>
            <a:off x="729137" y="2124725"/>
            <a:ext cx="2356188" cy="1694125"/>
            <a:chOff x="5757493" y="2217360"/>
            <a:chExt cx="2356188" cy="1694125"/>
          </a:xfrm>
        </p:grpSpPr>
        <p:sp>
          <p:nvSpPr>
            <p:cNvPr id="521" name="Google Shape;521;p22"/>
            <p:cNvSpPr txBox="1"/>
            <p:nvPr/>
          </p:nvSpPr>
          <p:spPr>
            <a:xfrm>
              <a:off x="5758081" y="3309685"/>
              <a:ext cx="23556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USA should reduce the no. of videos it uploads at 4:00 PM, they take 2 days to trend</a:t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Take a note, y’all vloggers and influencers!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22"/>
            <p:cNvSpPr txBox="1"/>
            <p:nvPr/>
          </p:nvSpPr>
          <p:spPr>
            <a:xfrm>
              <a:off x="5758073" y="2217360"/>
              <a:ext cx="23040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11:00 PM</a:t>
              </a:r>
              <a:endPara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523" name="Google Shape;523;p22"/>
            <p:cNvCxnSpPr/>
            <p:nvPr/>
          </p:nvCxnSpPr>
          <p:spPr>
            <a:xfrm>
              <a:off x="575749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24" name="Google Shape;524;p22"/>
          <p:cNvGrpSpPr/>
          <p:nvPr/>
        </p:nvGrpSpPr>
        <p:grpSpPr>
          <a:xfrm>
            <a:off x="3538912" y="2124725"/>
            <a:ext cx="2304580" cy="1694126"/>
            <a:chOff x="5757493" y="2217360"/>
            <a:chExt cx="2304580" cy="1694126"/>
          </a:xfrm>
        </p:grpSpPr>
        <p:sp>
          <p:nvSpPr>
            <p:cNvPr id="525" name="Google Shape;525;p22"/>
            <p:cNvSpPr txBox="1"/>
            <p:nvPr/>
          </p:nvSpPr>
          <p:spPr>
            <a:xfrm>
              <a:off x="5758092" y="3309685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While </a:t>
              </a:r>
              <a:r>
                <a:rPr lang="en-US" sz="1800">
                  <a:solidFill>
                    <a:schemeClr val="dk1"/>
                  </a:solidFill>
                </a:rPr>
                <a:t>2AM</a:t>
              </a:r>
              <a:r>
                <a:rPr lang="en-US" sz="1800">
                  <a:solidFill>
                    <a:schemeClr val="dk1"/>
                  </a:solidFill>
                </a:rPr>
                <a:t> was the most popular posting time, videos posted at 9 PM had the shortest time to trending on average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2"/>
            <p:cNvSpPr txBox="1"/>
            <p:nvPr/>
          </p:nvSpPr>
          <p:spPr>
            <a:xfrm>
              <a:off x="5758073" y="2217360"/>
              <a:ext cx="23040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9:00 PM</a:t>
              </a:r>
              <a:endPara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527" name="Google Shape;527;p22"/>
            <p:cNvCxnSpPr/>
            <p:nvPr/>
          </p:nvCxnSpPr>
          <p:spPr>
            <a:xfrm>
              <a:off x="575749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28" name="Google Shape;528;p22"/>
          <p:cNvGrpSpPr/>
          <p:nvPr/>
        </p:nvGrpSpPr>
        <p:grpSpPr>
          <a:xfrm>
            <a:off x="6348687" y="2124725"/>
            <a:ext cx="2304580" cy="1694126"/>
            <a:chOff x="5757493" y="2217360"/>
            <a:chExt cx="2304580" cy="1694126"/>
          </a:xfrm>
        </p:grpSpPr>
        <p:sp>
          <p:nvSpPr>
            <p:cNvPr id="529" name="Google Shape;529;p22"/>
            <p:cNvSpPr txBox="1"/>
            <p:nvPr/>
          </p:nvSpPr>
          <p:spPr>
            <a:xfrm>
              <a:off x="5758092" y="3309685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Videos posted at 5 PM trend the quickest - 1 day and 2 hours</a:t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These are typically comedy videos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22"/>
            <p:cNvSpPr txBox="1"/>
            <p:nvPr/>
          </p:nvSpPr>
          <p:spPr>
            <a:xfrm>
              <a:off x="5758073" y="2217360"/>
              <a:ext cx="23040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5:00 PM</a:t>
              </a:r>
              <a:endPara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531" name="Google Shape;531;p22"/>
            <p:cNvCxnSpPr/>
            <p:nvPr/>
          </p:nvCxnSpPr>
          <p:spPr>
            <a:xfrm>
              <a:off x="575749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32" name="Google Shape;532;p22"/>
          <p:cNvGrpSpPr/>
          <p:nvPr/>
        </p:nvGrpSpPr>
        <p:grpSpPr>
          <a:xfrm>
            <a:off x="9158462" y="2124725"/>
            <a:ext cx="2304580" cy="1694126"/>
            <a:chOff x="5757493" y="2217360"/>
            <a:chExt cx="2304580" cy="1694126"/>
          </a:xfrm>
        </p:grpSpPr>
        <p:sp>
          <p:nvSpPr>
            <p:cNvPr id="533" name="Google Shape;533;p22"/>
            <p:cNvSpPr txBox="1"/>
            <p:nvPr/>
          </p:nvSpPr>
          <p:spPr>
            <a:xfrm>
              <a:off x="5758092" y="3309685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Videos posted from 12-1 PM tend to trend the quickest</a:t>
              </a:r>
              <a:endParaRPr sz="1800">
                <a:solidFill>
                  <a:schemeClr val="dk1"/>
                </a:solidFill>
              </a:endParaRPr>
            </a:p>
            <a:p>
              <a:pPr indent="-342900" lvl="0" marL="4572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Char char="●"/>
              </a:pPr>
              <a:r>
                <a:rPr lang="en-US" sz="1800">
                  <a:solidFill>
                    <a:schemeClr val="dk1"/>
                  </a:solidFill>
                </a:rPr>
                <a:t>The top category videos are generally posted around this hour as well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22"/>
            <p:cNvSpPr txBox="1"/>
            <p:nvPr/>
          </p:nvSpPr>
          <p:spPr>
            <a:xfrm>
              <a:off x="5758073" y="2217360"/>
              <a:ext cx="23040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6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12:00 PM</a:t>
              </a:r>
              <a:endPara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535" name="Google Shape;535;p22"/>
            <p:cNvCxnSpPr/>
            <p:nvPr/>
          </p:nvCxnSpPr>
          <p:spPr>
            <a:xfrm>
              <a:off x="575749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6" name="Google Shape;536;p22"/>
          <p:cNvSpPr txBox="1"/>
          <p:nvPr/>
        </p:nvSpPr>
        <p:spPr>
          <a:xfrm>
            <a:off x="6948827" y="17322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Canada</a:t>
            </a:r>
            <a:endParaRPr sz="1800"/>
          </a:p>
        </p:txBody>
      </p:sp>
      <p:sp>
        <p:nvSpPr>
          <p:cNvPr id="537" name="Google Shape;537;p22"/>
          <p:cNvSpPr txBox="1"/>
          <p:nvPr/>
        </p:nvSpPr>
        <p:spPr>
          <a:xfrm>
            <a:off x="1329277" y="17322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USA</a:t>
            </a:r>
            <a:endParaRPr sz="1800"/>
          </a:p>
        </p:txBody>
      </p:sp>
      <p:sp>
        <p:nvSpPr>
          <p:cNvPr id="538" name="Google Shape;538;p22"/>
          <p:cNvSpPr txBox="1"/>
          <p:nvPr/>
        </p:nvSpPr>
        <p:spPr>
          <a:xfrm>
            <a:off x="9565102" y="1732286"/>
            <a:ext cx="1491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Great Britain</a:t>
            </a:r>
            <a:endParaRPr sz="1800"/>
          </a:p>
        </p:txBody>
      </p:sp>
      <p:sp>
        <p:nvSpPr>
          <p:cNvPr id="539" name="Google Shape;539;p22"/>
          <p:cNvSpPr txBox="1"/>
          <p:nvPr/>
        </p:nvSpPr>
        <p:spPr>
          <a:xfrm>
            <a:off x="4139052" y="17322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Mexico</a:t>
            </a:r>
            <a:endParaRPr sz="1800"/>
          </a:p>
        </p:txBody>
      </p:sp>
      <p:cxnSp>
        <p:nvCxnSpPr>
          <p:cNvPr id="540" name="Google Shape;540;p22"/>
          <p:cNvCxnSpPr/>
          <p:nvPr/>
        </p:nvCxnSpPr>
        <p:spPr>
          <a:xfrm>
            <a:off x="3312125" y="1732275"/>
            <a:ext cx="0" cy="365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22"/>
          <p:cNvCxnSpPr/>
          <p:nvPr/>
        </p:nvCxnSpPr>
        <p:spPr>
          <a:xfrm>
            <a:off x="6109661" y="1732275"/>
            <a:ext cx="0" cy="365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22"/>
          <p:cNvCxnSpPr/>
          <p:nvPr/>
        </p:nvCxnSpPr>
        <p:spPr>
          <a:xfrm>
            <a:off x="8932400" y="1732275"/>
            <a:ext cx="0" cy="365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22"/>
          <p:cNvCxnSpPr/>
          <p:nvPr/>
        </p:nvCxnSpPr>
        <p:spPr>
          <a:xfrm rot="10800000">
            <a:off x="729200" y="2283075"/>
            <a:ext cx="10732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22"/>
          <p:cNvSpPr txBox="1"/>
          <p:nvPr/>
        </p:nvSpPr>
        <p:spPr>
          <a:xfrm>
            <a:off x="642200" y="5735725"/>
            <a:ext cx="10819800" cy="5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Night owls in the USA and Mexico have the upper hand, while Canada and Great Britain reaches their audiences on the go (lunch and rush hour)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3"/>
          <p:cNvSpPr txBox="1"/>
          <p:nvPr>
            <p:ph type="title"/>
          </p:nvPr>
        </p:nvSpPr>
        <p:spPr>
          <a:xfrm>
            <a:off x="424319" y="136526"/>
            <a:ext cx="10515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Additional</a:t>
            </a:r>
            <a:r>
              <a:rPr lang="en-US"/>
              <a:t> Analysis</a:t>
            </a:r>
            <a:endParaRPr/>
          </a:p>
        </p:txBody>
      </p:sp>
      <p:sp>
        <p:nvSpPr>
          <p:cNvPr id="550" name="Google Shape;550;p23"/>
          <p:cNvSpPr txBox="1"/>
          <p:nvPr/>
        </p:nvSpPr>
        <p:spPr>
          <a:xfrm>
            <a:off x="424325" y="885925"/>
            <a:ext cx="10515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Can we</a:t>
            </a:r>
            <a:r>
              <a:rPr lang="en-US" sz="2000">
                <a:solidFill>
                  <a:schemeClr val="dk1"/>
                </a:solidFill>
              </a:rPr>
              <a:t> recommend what words a youtuber needs to put to make his video trending?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 txBox="1"/>
          <p:nvPr/>
        </p:nvSpPr>
        <p:spPr>
          <a:xfrm>
            <a:off x="500525" y="1419325"/>
            <a:ext cx="10515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1600">
                <a:solidFill>
                  <a:schemeClr val="dk1"/>
                </a:solidFill>
              </a:rPr>
              <a:t>By using string functions and POS tagging techniques, you can get a picture of what content people like watching in different regions </a:t>
            </a:r>
            <a:endParaRPr i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879125"/>
            <a:ext cx="44100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475" y="2879125"/>
            <a:ext cx="4600575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23"/>
          <p:cNvSpPr txBox="1"/>
          <p:nvPr/>
        </p:nvSpPr>
        <p:spPr>
          <a:xfrm>
            <a:off x="2018338" y="2510113"/>
            <a:ext cx="1844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USA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7845550" y="2510113"/>
            <a:ext cx="1844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Great Britain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4373225" y="1988725"/>
            <a:ext cx="24597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Comedy Titles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"/>
          <p:cNvSpPr txBox="1"/>
          <p:nvPr>
            <p:ph type="title"/>
          </p:nvPr>
        </p:nvSpPr>
        <p:spPr>
          <a:xfrm>
            <a:off x="424319" y="136526"/>
            <a:ext cx="10515600" cy="95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Recommendation Engine</a:t>
            </a:r>
            <a:endParaRPr/>
          </a:p>
        </p:txBody>
      </p:sp>
      <p:sp>
        <p:nvSpPr>
          <p:cNvPr id="562" name="Google Shape;562;p24"/>
          <p:cNvSpPr/>
          <p:nvPr/>
        </p:nvSpPr>
        <p:spPr>
          <a:xfrm>
            <a:off x="9671825" y="2176125"/>
            <a:ext cx="2085000" cy="17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List of tag recommendations for your desired topic</a:t>
            </a:r>
            <a:endParaRPr sz="1600"/>
          </a:p>
        </p:txBody>
      </p:sp>
      <p:sp>
        <p:nvSpPr>
          <p:cNvPr id="563" name="Google Shape;563;p24"/>
          <p:cNvSpPr/>
          <p:nvPr/>
        </p:nvSpPr>
        <p:spPr>
          <a:xfrm rot="5400000">
            <a:off x="2923225" y="2928673"/>
            <a:ext cx="439200" cy="238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24"/>
          <p:cNvCxnSpPr/>
          <p:nvPr/>
        </p:nvCxnSpPr>
        <p:spPr>
          <a:xfrm rot="10800000">
            <a:off x="466900" y="4641962"/>
            <a:ext cx="11207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565" name="Google Shape;565;p24"/>
          <p:cNvSpPr txBox="1"/>
          <p:nvPr/>
        </p:nvSpPr>
        <p:spPr>
          <a:xfrm>
            <a:off x="424325" y="885925"/>
            <a:ext cx="10515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What tags should I include in my video to ensure it reaches the right audience?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24"/>
          <p:cNvGrpSpPr/>
          <p:nvPr/>
        </p:nvGrpSpPr>
        <p:grpSpPr>
          <a:xfrm>
            <a:off x="424025" y="1713470"/>
            <a:ext cx="2355000" cy="2206555"/>
            <a:chOff x="424025" y="1713470"/>
            <a:chExt cx="2355000" cy="2206555"/>
          </a:xfrm>
        </p:grpSpPr>
        <p:sp>
          <p:nvSpPr>
            <p:cNvPr id="567" name="Google Shape;567;p24"/>
            <p:cNvSpPr/>
            <p:nvPr/>
          </p:nvSpPr>
          <p:spPr>
            <a:xfrm>
              <a:off x="424025" y="2176125"/>
              <a:ext cx="2355000" cy="1743900"/>
            </a:xfrm>
            <a:prstGeom prst="rect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Split tags and titles to create lists of words for each video</a:t>
              </a:r>
              <a:endParaRPr sz="1600"/>
            </a:p>
          </p:txBody>
        </p:sp>
        <p:sp>
          <p:nvSpPr>
            <p:cNvPr id="568" name="Google Shape;568;p24"/>
            <p:cNvSpPr txBox="1"/>
            <p:nvPr/>
          </p:nvSpPr>
          <p:spPr>
            <a:xfrm>
              <a:off x="926900" y="1713470"/>
              <a:ext cx="1325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Split</a:t>
              </a:r>
              <a:endPara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grpSp>
        <p:nvGrpSpPr>
          <p:cNvPr id="569" name="Google Shape;569;p24"/>
          <p:cNvGrpSpPr/>
          <p:nvPr/>
        </p:nvGrpSpPr>
        <p:grpSpPr>
          <a:xfrm>
            <a:off x="6589225" y="1713470"/>
            <a:ext cx="2355000" cy="2206555"/>
            <a:chOff x="6683121" y="1713470"/>
            <a:chExt cx="2355000" cy="2206555"/>
          </a:xfrm>
        </p:grpSpPr>
        <p:sp>
          <p:nvSpPr>
            <p:cNvPr id="570" name="Google Shape;570;p24"/>
            <p:cNvSpPr/>
            <p:nvPr/>
          </p:nvSpPr>
          <p:spPr>
            <a:xfrm>
              <a:off x="6683121" y="2176125"/>
              <a:ext cx="2355000" cy="1743900"/>
            </a:xfrm>
            <a:prstGeom prst="rect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Remove common words and </a:t>
              </a:r>
              <a:r>
                <a:rPr lang="en-US" sz="1600"/>
                <a:t>unnecessary</a:t>
              </a:r>
              <a:r>
                <a:rPr lang="en-US" sz="1600"/>
                <a:t> parts of speech (i.e. proper nouns) from lists</a:t>
              </a:r>
              <a:endParaRPr sz="1600"/>
            </a:p>
          </p:txBody>
        </p:sp>
        <p:sp>
          <p:nvSpPr>
            <p:cNvPr id="571" name="Google Shape;571;p24"/>
            <p:cNvSpPr txBox="1"/>
            <p:nvPr/>
          </p:nvSpPr>
          <p:spPr>
            <a:xfrm>
              <a:off x="7197775" y="1713470"/>
              <a:ext cx="1325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Analyze</a:t>
              </a:r>
              <a:endPara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572" name="Google Shape;572;p24"/>
          <p:cNvSpPr txBox="1"/>
          <p:nvPr/>
        </p:nvSpPr>
        <p:spPr>
          <a:xfrm>
            <a:off x="10012325" y="1713470"/>
            <a:ext cx="1325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Output</a:t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3" name="Google Shape;573;p24"/>
          <p:cNvSpPr/>
          <p:nvPr/>
        </p:nvSpPr>
        <p:spPr>
          <a:xfrm rot="5400000">
            <a:off x="6005825" y="2928673"/>
            <a:ext cx="439200" cy="238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4"/>
          <p:cNvSpPr/>
          <p:nvPr/>
        </p:nvSpPr>
        <p:spPr>
          <a:xfrm rot="5400000">
            <a:off x="9088425" y="2928673"/>
            <a:ext cx="439200" cy="2388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4"/>
          <p:cNvSpPr txBox="1"/>
          <p:nvPr>
            <p:ph type="title"/>
          </p:nvPr>
        </p:nvSpPr>
        <p:spPr>
          <a:xfrm>
            <a:off x="4066350" y="4392600"/>
            <a:ext cx="4250400" cy="475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Example output for “makeup” search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4"/>
          <p:cNvSpPr txBox="1"/>
          <p:nvPr/>
        </p:nvSpPr>
        <p:spPr>
          <a:xfrm>
            <a:off x="361675" y="4935081"/>
            <a:ext cx="11264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Tags that will get your video in front of the right target audience are..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577" name="Google Shape;577;p24"/>
          <p:cNvGrpSpPr/>
          <p:nvPr/>
        </p:nvGrpSpPr>
        <p:grpSpPr>
          <a:xfrm>
            <a:off x="3506625" y="1713470"/>
            <a:ext cx="2355000" cy="2206555"/>
            <a:chOff x="3592067" y="1713470"/>
            <a:chExt cx="2355000" cy="2206555"/>
          </a:xfrm>
        </p:grpSpPr>
        <p:sp>
          <p:nvSpPr>
            <p:cNvPr id="578" name="Google Shape;578;p24"/>
            <p:cNvSpPr txBox="1"/>
            <p:nvPr/>
          </p:nvSpPr>
          <p:spPr>
            <a:xfrm>
              <a:off x="4075175" y="1713470"/>
              <a:ext cx="13257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Filter</a:t>
              </a:r>
              <a:endPara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3592067" y="2176125"/>
              <a:ext cx="2355000" cy="1743900"/>
            </a:xfrm>
            <a:prstGeom prst="rect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Filter video word lists to those matching the </a:t>
              </a:r>
              <a:r>
                <a:rPr lang="en-US" sz="1600"/>
                <a:t>relevant</a:t>
              </a:r>
              <a:r>
                <a:rPr lang="en-US" sz="1600"/>
                <a:t> categories and topics</a:t>
              </a:r>
              <a:endParaRPr sz="1600"/>
            </a:p>
          </p:txBody>
        </p:sp>
      </p:grpSp>
      <p:pic>
        <p:nvPicPr>
          <p:cNvPr id="580" name="Google Shape;5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75" y="5391150"/>
            <a:ext cx="11395148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5"/>
          <p:cNvSpPr txBox="1"/>
          <p:nvPr>
            <p:ph type="title"/>
          </p:nvPr>
        </p:nvSpPr>
        <p:spPr>
          <a:xfrm>
            <a:off x="424319" y="136526"/>
            <a:ext cx="10515600" cy="951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Vlogging Tags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5"/>
          <p:cNvSpPr txBox="1"/>
          <p:nvPr/>
        </p:nvSpPr>
        <p:spPr>
          <a:xfrm>
            <a:off x="424325" y="885925"/>
            <a:ext cx="112701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Vloggers in the US and GB would be advised to use the following tags to reach their audiences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5"/>
          <p:cNvSpPr txBox="1"/>
          <p:nvPr/>
        </p:nvSpPr>
        <p:spPr>
          <a:xfrm>
            <a:off x="2306475" y="1709613"/>
            <a:ext cx="1844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USA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88" name="Google Shape;588;p25"/>
          <p:cNvSpPr txBox="1"/>
          <p:nvPr/>
        </p:nvSpPr>
        <p:spPr>
          <a:xfrm>
            <a:off x="7683275" y="1785813"/>
            <a:ext cx="1844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 Black"/>
                <a:ea typeface="Arial Black"/>
                <a:cs typeface="Arial Black"/>
                <a:sym typeface="Arial Black"/>
              </a:rPr>
              <a:t>Great Britain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89" name="Google Shape;589;p25"/>
          <p:cNvPicPr preferRelativeResize="0"/>
          <p:nvPr/>
        </p:nvPicPr>
        <p:blipFill rotWithShape="1">
          <a:blip r:embed="rId3">
            <a:alphaModFix/>
          </a:blip>
          <a:srcRect b="11238" l="12016" r="15812" t="10495"/>
          <a:stretch/>
        </p:blipFill>
        <p:spPr>
          <a:xfrm>
            <a:off x="6261650" y="2168900"/>
            <a:ext cx="5432842" cy="4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5"/>
          <p:cNvPicPr preferRelativeResize="0"/>
          <p:nvPr/>
        </p:nvPicPr>
        <p:blipFill rotWithShape="1">
          <a:blip r:embed="rId4">
            <a:alphaModFix/>
          </a:blip>
          <a:srcRect b="28970" l="35191" r="32876" t="31261"/>
          <a:stretch/>
        </p:blipFill>
        <p:spPr>
          <a:xfrm>
            <a:off x="834449" y="2306838"/>
            <a:ext cx="4730703" cy="44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 txBox="1"/>
          <p:nvPr/>
        </p:nvSpPr>
        <p:spPr>
          <a:xfrm>
            <a:off x="424319" y="885926"/>
            <a:ext cx="10515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913" y="0"/>
            <a:ext cx="81100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26"/>
          <p:cNvSpPr txBox="1"/>
          <p:nvPr>
            <p:ph type="title"/>
          </p:nvPr>
        </p:nvSpPr>
        <p:spPr>
          <a:xfrm>
            <a:off x="424319" y="136526"/>
            <a:ext cx="10515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Interesting Findings</a:t>
            </a:r>
            <a:endParaRPr/>
          </a:p>
        </p:txBody>
      </p:sp>
      <p:cxnSp>
        <p:nvCxnSpPr>
          <p:cNvPr id="598" name="Google Shape;598;p26"/>
          <p:cNvCxnSpPr/>
          <p:nvPr/>
        </p:nvCxnSpPr>
        <p:spPr>
          <a:xfrm>
            <a:off x="724175" y="2588825"/>
            <a:ext cx="1144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9" name="Google Shape;599;p26"/>
          <p:cNvGrpSpPr/>
          <p:nvPr/>
        </p:nvGrpSpPr>
        <p:grpSpPr>
          <a:xfrm>
            <a:off x="4059675" y="5039350"/>
            <a:ext cx="4918100" cy="300600"/>
            <a:chOff x="3907275" y="5039350"/>
            <a:chExt cx="4918100" cy="300600"/>
          </a:xfrm>
        </p:grpSpPr>
        <p:cxnSp>
          <p:nvCxnSpPr>
            <p:cNvPr id="600" name="Google Shape;600;p26"/>
            <p:cNvCxnSpPr/>
            <p:nvPr/>
          </p:nvCxnSpPr>
          <p:spPr>
            <a:xfrm>
              <a:off x="3907275" y="5189650"/>
              <a:ext cx="4617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1" name="Google Shape;601;p26"/>
            <p:cNvSpPr/>
            <p:nvPr/>
          </p:nvSpPr>
          <p:spPr>
            <a:xfrm>
              <a:off x="8524775" y="5039350"/>
              <a:ext cx="300600" cy="300600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26"/>
          <p:cNvGrpSpPr/>
          <p:nvPr/>
        </p:nvGrpSpPr>
        <p:grpSpPr>
          <a:xfrm>
            <a:off x="1409975" y="4322732"/>
            <a:ext cx="8101200" cy="300600"/>
            <a:chOff x="724175" y="3865532"/>
            <a:chExt cx="8101200" cy="300600"/>
          </a:xfrm>
        </p:grpSpPr>
        <p:cxnSp>
          <p:nvCxnSpPr>
            <p:cNvPr id="603" name="Google Shape;603;p26"/>
            <p:cNvCxnSpPr/>
            <p:nvPr/>
          </p:nvCxnSpPr>
          <p:spPr>
            <a:xfrm>
              <a:off x="724175" y="4014775"/>
              <a:ext cx="780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4" name="Google Shape;604;p26"/>
            <p:cNvSpPr/>
            <p:nvPr/>
          </p:nvSpPr>
          <p:spPr>
            <a:xfrm>
              <a:off x="8524775" y="3865532"/>
              <a:ext cx="300600" cy="300600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6"/>
          <p:cNvSpPr/>
          <p:nvPr/>
        </p:nvSpPr>
        <p:spPr>
          <a:xfrm>
            <a:off x="12106175" y="2438532"/>
            <a:ext cx="300600" cy="300600"/>
          </a:xfrm>
          <a:prstGeom prst="donut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6" name="Google Shape;606;p26"/>
          <p:cNvGrpSpPr/>
          <p:nvPr/>
        </p:nvGrpSpPr>
        <p:grpSpPr>
          <a:xfrm>
            <a:off x="3553600" y="2920307"/>
            <a:ext cx="4890775" cy="300600"/>
            <a:chOff x="3934600" y="2691707"/>
            <a:chExt cx="4890775" cy="300600"/>
          </a:xfrm>
        </p:grpSpPr>
        <p:cxnSp>
          <p:nvCxnSpPr>
            <p:cNvPr id="607" name="Google Shape;607;p26"/>
            <p:cNvCxnSpPr/>
            <p:nvPr/>
          </p:nvCxnSpPr>
          <p:spPr>
            <a:xfrm>
              <a:off x="3934600" y="2857800"/>
              <a:ext cx="4590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08" name="Google Shape;608;p26"/>
            <p:cNvSpPr/>
            <p:nvPr/>
          </p:nvSpPr>
          <p:spPr>
            <a:xfrm>
              <a:off x="8524775" y="2691707"/>
              <a:ext cx="300600" cy="300600"/>
            </a:xfrm>
            <a:prstGeom prst="donut">
              <a:avLst>
                <a:gd fmla="val 25000" name="adj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26"/>
          <p:cNvSpPr txBox="1"/>
          <p:nvPr/>
        </p:nvSpPr>
        <p:spPr>
          <a:xfrm>
            <a:off x="658200" y="2589525"/>
            <a:ext cx="2596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“America’s Got Talent” is one of the quickest channel titles to trend.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GB is also a huge fan of gaming, with lot of views and quicker trending times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4087000" y="5185470"/>
            <a:ext cx="2171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Music related channels struggle to go trending when compared to other countries. </a:t>
            </a:r>
            <a:endParaRPr/>
          </a:p>
        </p:txBody>
      </p:sp>
      <p:sp>
        <p:nvSpPr>
          <p:cNvPr id="611" name="Google Shape;611;p26"/>
          <p:cNvSpPr txBox="1"/>
          <p:nvPr/>
        </p:nvSpPr>
        <p:spPr>
          <a:xfrm>
            <a:off x="1420000" y="4473575"/>
            <a:ext cx="21714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Auto and Vehicles is very popular here, with over 50 channels that regularly </a:t>
            </a:r>
            <a:r>
              <a:rPr lang="en-US">
                <a:solidFill>
                  <a:schemeClr val="dk1"/>
                </a:solidFill>
              </a:rPr>
              <a:t>trend</a:t>
            </a:r>
            <a:endParaRPr/>
          </a:p>
        </p:txBody>
      </p:sp>
      <p:sp>
        <p:nvSpPr>
          <p:cNvPr id="612" name="Google Shape;612;p26"/>
          <p:cNvSpPr txBox="1"/>
          <p:nvPr/>
        </p:nvSpPr>
        <p:spPr>
          <a:xfrm>
            <a:off x="3553600" y="3088825"/>
            <a:ext cx="3126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>
                <a:solidFill>
                  <a:schemeClr val="dk1"/>
                </a:solidFill>
              </a:rPr>
              <a:t>While the popularity of Hockey videos is unsurprising, the avg. publish time of 6 am and fast time to trending is unintuitive.</a:t>
            </a:r>
            <a:endParaRPr/>
          </a:p>
        </p:txBody>
      </p:sp>
      <p:sp>
        <p:nvSpPr>
          <p:cNvPr id="613" name="Google Shape;613;p26"/>
          <p:cNvSpPr txBox="1"/>
          <p:nvPr/>
        </p:nvSpPr>
        <p:spPr>
          <a:xfrm>
            <a:off x="658200" y="2234125"/>
            <a:ext cx="2171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b="1" lang="en-US">
                <a:solidFill>
                  <a:schemeClr val="dk1"/>
                </a:solidFill>
              </a:rPr>
              <a:t>GB</a:t>
            </a:r>
            <a:endParaRPr b="1"/>
          </a:p>
        </p:txBody>
      </p:sp>
      <p:sp>
        <p:nvSpPr>
          <p:cNvPr id="614" name="Google Shape;614;p26"/>
          <p:cNvSpPr txBox="1"/>
          <p:nvPr/>
        </p:nvSpPr>
        <p:spPr>
          <a:xfrm>
            <a:off x="1420200" y="4172975"/>
            <a:ext cx="2171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b="1" lang="en-US">
                <a:solidFill>
                  <a:schemeClr val="dk1"/>
                </a:solidFill>
              </a:rPr>
              <a:t>USA</a:t>
            </a:r>
            <a:endParaRPr b="1"/>
          </a:p>
        </p:txBody>
      </p:sp>
      <p:sp>
        <p:nvSpPr>
          <p:cNvPr id="615" name="Google Shape;615;p26"/>
          <p:cNvSpPr txBox="1"/>
          <p:nvPr/>
        </p:nvSpPr>
        <p:spPr>
          <a:xfrm>
            <a:off x="4087200" y="4903775"/>
            <a:ext cx="2171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b="1" lang="en-US">
                <a:solidFill>
                  <a:schemeClr val="dk1"/>
                </a:solidFill>
              </a:rPr>
              <a:t>MX</a:t>
            </a:r>
            <a:endParaRPr b="1"/>
          </a:p>
        </p:txBody>
      </p:sp>
      <p:sp>
        <p:nvSpPr>
          <p:cNvPr id="616" name="Google Shape;616;p26"/>
          <p:cNvSpPr txBox="1"/>
          <p:nvPr/>
        </p:nvSpPr>
        <p:spPr>
          <a:xfrm>
            <a:off x="3553800" y="2769150"/>
            <a:ext cx="21714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b="1" lang="en-US">
                <a:solidFill>
                  <a:schemeClr val="dk1"/>
                </a:solidFill>
              </a:rPr>
              <a:t>CAN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7"/>
          <p:cNvSpPr txBox="1"/>
          <p:nvPr/>
        </p:nvSpPr>
        <p:spPr>
          <a:xfrm>
            <a:off x="803275" y="1710750"/>
            <a:ext cx="48252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Conclusions</a:t>
            </a:r>
            <a:endParaRPr sz="3000"/>
          </a:p>
        </p:txBody>
      </p:sp>
      <p:grpSp>
        <p:nvGrpSpPr>
          <p:cNvPr id="622" name="Google Shape;622;p27"/>
          <p:cNvGrpSpPr/>
          <p:nvPr/>
        </p:nvGrpSpPr>
        <p:grpSpPr>
          <a:xfrm>
            <a:off x="5467342" y="1458515"/>
            <a:ext cx="5383568" cy="3688870"/>
            <a:chOff x="5528873" y="2141162"/>
            <a:chExt cx="5383568" cy="3688870"/>
          </a:xfrm>
        </p:grpSpPr>
        <p:sp>
          <p:nvSpPr>
            <p:cNvPr id="623" name="Google Shape;623;p27"/>
            <p:cNvSpPr txBox="1"/>
            <p:nvPr/>
          </p:nvSpPr>
          <p:spPr>
            <a:xfrm>
              <a:off x="5529481" y="3233497"/>
              <a:ext cx="26181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The people love to be entertained and taught how to do things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7"/>
            <p:cNvSpPr txBox="1"/>
            <p:nvPr/>
          </p:nvSpPr>
          <p:spPr>
            <a:xfrm>
              <a:off x="8380441" y="3233485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7"/>
            <p:cNvSpPr txBox="1"/>
            <p:nvPr/>
          </p:nvSpPr>
          <p:spPr>
            <a:xfrm>
              <a:off x="5529492" y="5228232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Varies widely depending on where you are</a:t>
              </a:r>
              <a:endParaRPr/>
            </a:p>
          </p:txBody>
        </p:sp>
        <p:sp>
          <p:nvSpPr>
            <p:cNvPr id="626" name="Google Shape;626;p27"/>
            <p:cNvSpPr txBox="1"/>
            <p:nvPr/>
          </p:nvSpPr>
          <p:spPr>
            <a:xfrm>
              <a:off x="8609041" y="5228232"/>
              <a:ext cx="2303400" cy="6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Use our recommendation engine!</a:t>
              </a:r>
              <a:endParaRPr/>
            </a:p>
          </p:txBody>
        </p:sp>
        <p:sp>
          <p:nvSpPr>
            <p:cNvPr id="627" name="Google Shape;627;p27"/>
            <p:cNvSpPr txBox="1"/>
            <p:nvPr/>
          </p:nvSpPr>
          <p:spPr>
            <a:xfrm>
              <a:off x="5529492" y="2141162"/>
              <a:ext cx="13257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Category</a:t>
              </a:r>
              <a:endParaRPr b="0" i="0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cxnSp>
          <p:nvCxnSpPr>
            <p:cNvPr id="628" name="Google Shape;628;p27"/>
            <p:cNvCxnSpPr/>
            <p:nvPr/>
          </p:nvCxnSpPr>
          <p:spPr>
            <a:xfrm>
              <a:off x="5528893" y="31053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9" name="Google Shape;629;p27"/>
            <p:cNvCxnSpPr/>
            <p:nvPr/>
          </p:nvCxnSpPr>
          <p:spPr>
            <a:xfrm>
              <a:off x="5528893" y="5114306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0" name="Google Shape;630;p27"/>
            <p:cNvCxnSpPr/>
            <p:nvPr/>
          </p:nvCxnSpPr>
          <p:spPr>
            <a:xfrm>
              <a:off x="8604853" y="31053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27"/>
            <p:cNvCxnSpPr/>
            <p:nvPr/>
          </p:nvCxnSpPr>
          <p:spPr>
            <a:xfrm>
              <a:off x="8604853" y="511206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2" name="Google Shape;632;p27"/>
            <p:cNvSpPr txBox="1"/>
            <p:nvPr/>
          </p:nvSpPr>
          <p:spPr>
            <a:xfrm>
              <a:off x="8604853" y="2141162"/>
              <a:ext cx="13257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Channel</a:t>
              </a:r>
              <a:endParaRPr b="0" i="0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3" name="Google Shape;633;p27"/>
            <p:cNvSpPr txBox="1"/>
            <p:nvPr/>
          </p:nvSpPr>
          <p:spPr>
            <a:xfrm>
              <a:off x="8604853" y="4110768"/>
              <a:ext cx="13257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Tags</a:t>
              </a:r>
              <a:endParaRPr b="0" i="0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634" name="Google Shape;634;p27"/>
            <p:cNvSpPr txBox="1"/>
            <p:nvPr/>
          </p:nvSpPr>
          <p:spPr>
            <a:xfrm>
              <a:off x="5528873" y="4110772"/>
              <a:ext cx="2213700" cy="8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Publish Time</a:t>
              </a:r>
              <a:endParaRPr b="0" i="0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sp>
        <p:nvSpPr>
          <p:cNvPr id="635" name="Google Shape;635;p27"/>
          <p:cNvSpPr txBox="1"/>
          <p:nvPr/>
        </p:nvSpPr>
        <p:spPr>
          <a:xfrm>
            <a:off x="881975" y="2627050"/>
            <a:ext cx="3120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Although we cannot predict if / when your YouTube video will trend, we can give you the tools to tailor your content to appeal to the audiences in your country and maximize your view potential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7"/>
          <p:cNvSpPr txBox="1"/>
          <p:nvPr/>
        </p:nvSpPr>
        <p:spPr>
          <a:xfrm>
            <a:off x="8543325" y="2550850"/>
            <a:ext cx="2307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Music artists own viewership on the site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8"/>
          <p:cNvSpPr txBox="1"/>
          <p:nvPr/>
        </p:nvSpPr>
        <p:spPr>
          <a:xfrm>
            <a:off x="803275" y="1710752"/>
            <a:ext cx="38397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Considerations &amp; Future Analysis</a:t>
            </a:r>
            <a:endParaRPr/>
          </a:p>
        </p:txBody>
      </p:sp>
      <p:sp>
        <p:nvSpPr>
          <p:cNvPr id="642" name="Google Shape;642;p28"/>
          <p:cNvSpPr/>
          <p:nvPr/>
        </p:nvSpPr>
        <p:spPr>
          <a:xfrm>
            <a:off x="6482826" y="1817300"/>
            <a:ext cx="43389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What are the common characteristics of the </a:t>
            </a:r>
            <a:r>
              <a:rPr b="1" lang="en-US" sz="1800">
                <a:solidFill>
                  <a:srgbClr val="FF0000"/>
                </a:solidFill>
              </a:rPr>
              <a:t>videos that do not make the trending list</a:t>
            </a:r>
            <a:r>
              <a:rPr lang="en-US" sz="1800">
                <a:solidFill>
                  <a:schemeClr val="dk1"/>
                </a:solidFill>
              </a:rPr>
              <a:t>?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What are the </a:t>
            </a:r>
            <a:r>
              <a:rPr b="1" lang="en-US" sz="1800">
                <a:solidFill>
                  <a:srgbClr val="FF0000"/>
                </a:solidFill>
              </a:rPr>
              <a:t>most important factors</a:t>
            </a:r>
            <a:r>
              <a:rPr lang="en-US" sz="1800">
                <a:solidFill>
                  <a:schemeClr val="dk1"/>
                </a:solidFill>
              </a:rPr>
              <a:t> at play in the YouTube trending algorithm?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Can we </a:t>
            </a:r>
            <a:r>
              <a:rPr b="1" lang="en-US" sz="1800">
                <a:solidFill>
                  <a:srgbClr val="FF0000"/>
                </a:solidFill>
              </a:rPr>
              <a:t>see and predict seasonality</a:t>
            </a:r>
            <a:r>
              <a:rPr lang="en-US" sz="1800">
                <a:solidFill>
                  <a:schemeClr val="dk1"/>
                </a:solidFill>
              </a:rPr>
              <a:t> in trending categories and channels throughout the year?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How do trends </a:t>
            </a:r>
            <a:r>
              <a:rPr b="1" lang="en-US" sz="1800">
                <a:solidFill>
                  <a:srgbClr val="FF0000"/>
                </a:solidFill>
              </a:rPr>
              <a:t>compare across social media platforms</a:t>
            </a:r>
            <a:r>
              <a:rPr lang="en-US" sz="1800">
                <a:solidFill>
                  <a:schemeClr val="dk1"/>
                </a:solidFill>
              </a:rPr>
              <a:t>? Do any lend themselves better to prediction models?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9"/>
          <p:cNvSpPr txBox="1"/>
          <p:nvPr/>
        </p:nvSpPr>
        <p:spPr>
          <a:xfrm>
            <a:off x="803275" y="1710752"/>
            <a:ext cx="38397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Question &amp; Answer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5772162" y="1710752"/>
            <a:ext cx="4926411" cy="3436495"/>
            <a:chOff x="5757493" y="2393399"/>
            <a:chExt cx="4926411" cy="3436495"/>
          </a:xfrm>
        </p:grpSpPr>
        <p:sp>
          <p:nvSpPr>
            <p:cNvPr id="92" name="Google Shape;92;p14"/>
            <p:cNvSpPr txBox="1"/>
            <p:nvPr/>
          </p:nvSpPr>
          <p:spPr>
            <a:xfrm>
              <a:off x="5758092" y="3309685"/>
              <a:ext cx="2303463" cy="60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Context</a:t>
              </a:r>
              <a:endParaRPr/>
            </a:p>
          </p:txBody>
        </p:sp>
        <p:sp>
          <p:nvSpPr>
            <p:cNvPr id="93" name="Google Shape;93;p14"/>
            <p:cNvSpPr txBox="1"/>
            <p:nvPr/>
          </p:nvSpPr>
          <p:spPr>
            <a:xfrm>
              <a:off x="8380441" y="3309685"/>
              <a:ext cx="2303463" cy="60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Approach</a:t>
              </a:r>
              <a:endParaRPr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5758092" y="5228232"/>
              <a:ext cx="2303463" cy="60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/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8380441" y="5228232"/>
              <a:ext cx="2303463" cy="601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Conclusions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8380441" y="2393399"/>
              <a:ext cx="1325563" cy="842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02</a:t>
              </a:r>
              <a:endParaRPr b="0" i="0" sz="5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97" name="Google Shape;97;p14"/>
            <p:cNvSpPr txBox="1"/>
            <p:nvPr/>
          </p:nvSpPr>
          <p:spPr>
            <a:xfrm>
              <a:off x="5758092" y="2393399"/>
              <a:ext cx="1325563" cy="842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01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8380441" y="4332539"/>
              <a:ext cx="1325563" cy="842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04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5758092" y="4332539"/>
              <a:ext cx="1325563" cy="8429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Arial"/>
                <a:buNone/>
              </a:pPr>
              <a:r>
                <a:rPr b="0" i="0" lang="en-US" sz="5400" u="none" cap="none" strike="noStrike">
                  <a:solidFill>
                    <a:srgbClr val="FF0000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03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100" name="Google Shape;100;p14"/>
            <p:cNvCxnSpPr/>
            <p:nvPr/>
          </p:nvCxnSpPr>
          <p:spPr>
            <a:xfrm>
              <a:off x="575749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5757493" y="5114306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14"/>
            <p:cNvCxnSpPr/>
            <p:nvPr/>
          </p:nvCxnSpPr>
          <p:spPr>
            <a:xfrm>
              <a:off x="8376253" y="318151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14"/>
            <p:cNvCxnSpPr/>
            <p:nvPr/>
          </p:nvCxnSpPr>
          <p:spPr>
            <a:xfrm>
              <a:off x="8376253" y="5112062"/>
              <a:ext cx="2304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4" name="Google Shape;104;p14"/>
          <p:cNvSpPr txBox="1"/>
          <p:nvPr/>
        </p:nvSpPr>
        <p:spPr>
          <a:xfrm>
            <a:off x="803275" y="1710750"/>
            <a:ext cx="3786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 sz="3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ts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5"/>
          <p:cNvGrpSpPr/>
          <p:nvPr/>
        </p:nvGrpSpPr>
        <p:grpSpPr>
          <a:xfrm>
            <a:off x="484095" y="5711333"/>
            <a:ext cx="11354208" cy="1107996"/>
            <a:chOff x="484095" y="5711333"/>
            <a:chExt cx="11354208" cy="1107996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484095" y="5711333"/>
              <a:ext cx="2420470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BTS</a:t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3105049" y="5711333"/>
              <a:ext cx="8733254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10 BILLION VIEWS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Situation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424319" y="885926"/>
            <a:ext cx="10515600" cy="56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boom of social media and original content has created a multi-billion dollar industry</a:t>
            </a:r>
            <a:endParaRPr sz="2000"/>
          </a:p>
        </p:txBody>
      </p:sp>
      <p:sp>
        <p:nvSpPr>
          <p:cNvPr id="119" name="Google Shape;119;p16"/>
          <p:cNvSpPr txBox="1"/>
          <p:nvPr/>
        </p:nvSpPr>
        <p:spPr>
          <a:xfrm>
            <a:off x="1109600" y="4061925"/>
            <a:ext cx="9830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en-US" sz="1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analysis focuses on trending YouTube videos and their characteristics to answer three key questions when an influencer is trying to </a:t>
            </a:r>
            <a:r>
              <a:rPr lang="en-US" sz="1850">
                <a:solidFill>
                  <a:schemeClr val="dk1"/>
                </a:solidFill>
              </a:rPr>
              <a:t>get into the influencer scene: </a:t>
            </a:r>
            <a:r>
              <a:rPr lang="en-US" sz="18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728586" y="5031693"/>
            <a:ext cx="30609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content will maximize views in my country?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4224821" y="5031693"/>
            <a:ext cx="30609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best time to post my video?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7721056" y="5031693"/>
            <a:ext cx="30609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tags will get my video trending fastest?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13576" l="11938" r="14591" t="14553"/>
          <a:stretch/>
        </p:blipFill>
        <p:spPr>
          <a:xfrm>
            <a:off x="4565551" y="2107836"/>
            <a:ext cx="1853101" cy="120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00" y="2116197"/>
            <a:ext cx="1187549" cy="118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950" y="1952174"/>
            <a:ext cx="1514775" cy="15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074" y="2115787"/>
            <a:ext cx="1187549" cy="118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8459528" y="2489361"/>
            <a:ext cx="685800" cy="440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8888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9205400" y="2264474"/>
            <a:ext cx="18531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6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$8B</a:t>
            </a:r>
            <a:endParaRPr sz="6000"/>
          </a:p>
        </p:txBody>
      </p:sp>
      <p:sp>
        <p:nvSpPr>
          <p:cNvPr id="129" name="Google Shape;129;p16"/>
          <p:cNvSpPr txBox="1"/>
          <p:nvPr/>
        </p:nvSpPr>
        <p:spPr>
          <a:xfrm>
            <a:off x="7154100" y="6465650"/>
            <a:ext cx="5087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Business Insider: The 2019 </a:t>
            </a:r>
            <a:r>
              <a:rPr lang="en-US" sz="1200">
                <a:solidFill>
                  <a:schemeClr val="dk1"/>
                </a:solidFill>
              </a:rPr>
              <a:t>Influencer</a:t>
            </a:r>
            <a:r>
              <a:rPr lang="en-US" sz="1200">
                <a:solidFill>
                  <a:schemeClr val="dk1"/>
                </a:solidFill>
              </a:rPr>
              <a:t> Marketing Report (July 15, 2019)</a:t>
            </a:r>
            <a:endParaRPr sz="1200"/>
          </a:p>
        </p:txBody>
      </p:sp>
      <p:sp>
        <p:nvSpPr>
          <p:cNvPr id="130" name="Google Shape;130;p16"/>
          <p:cNvSpPr/>
          <p:nvPr/>
        </p:nvSpPr>
        <p:spPr>
          <a:xfrm>
            <a:off x="2419050" y="2512000"/>
            <a:ext cx="476700" cy="4404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4347950" y="2512000"/>
            <a:ext cx="476700" cy="4404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6201825" y="2512000"/>
            <a:ext cx="476700" cy="440400"/>
          </a:xfrm>
          <a:prstGeom prst="mathPlus">
            <a:avLst>
              <a:gd fmla="val 23520" name="adj1"/>
            </a:avLst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424325" y="885925"/>
            <a:ext cx="1095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160,000 videos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four countries w</a:t>
            </a:r>
            <a:r>
              <a:rPr lang="en-US" sz="2000">
                <a:solidFill>
                  <a:schemeClr val="dk1"/>
                </a:solidFill>
              </a:rPr>
              <a:t>ere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cleansed and manipulated for this analysis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734145" y="1607413"/>
            <a:ext cx="44922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  <p:grpSp>
        <p:nvGrpSpPr>
          <p:cNvPr id="140" name="Google Shape;140;p17"/>
          <p:cNvGrpSpPr/>
          <p:nvPr/>
        </p:nvGrpSpPr>
        <p:grpSpPr>
          <a:xfrm>
            <a:off x="720373" y="1626559"/>
            <a:ext cx="5318580" cy="2801250"/>
            <a:chOff x="911077" y="1927169"/>
            <a:chExt cx="5318580" cy="2801250"/>
          </a:xfrm>
        </p:grpSpPr>
        <p:grpSp>
          <p:nvGrpSpPr>
            <p:cNvPr id="141" name="Google Shape;141;p17"/>
            <p:cNvGrpSpPr/>
            <p:nvPr/>
          </p:nvGrpSpPr>
          <p:grpSpPr>
            <a:xfrm>
              <a:off x="911077" y="1927169"/>
              <a:ext cx="5318580" cy="2801250"/>
              <a:chOff x="2197101" y="1982788"/>
              <a:chExt cx="7789861" cy="3825875"/>
            </a:xfrm>
          </p:grpSpPr>
          <p:grpSp>
            <p:nvGrpSpPr>
              <p:cNvPr id="142" name="Google Shape;142;p17"/>
              <p:cNvGrpSpPr/>
              <p:nvPr/>
            </p:nvGrpSpPr>
            <p:grpSpPr>
              <a:xfrm>
                <a:off x="2882900" y="1997075"/>
                <a:ext cx="6932612" cy="3551238"/>
                <a:chOff x="1816" y="1258"/>
                <a:chExt cx="4367" cy="2237"/>
              </a:xfrm>
            </p:grpSpPr>
            <p:sp>
              <p:nvSpPr>
                <p:cNvPr id="143" name="Google Shape;143;p17"/>
                <p:cNvSpPr/>
                <p:nvPr/>
              </p:nvSpPr>
              <p:spPr>
                <a:xfrm>
                  <a:off x="1816" y="1905"/>
                  <a:ext cx="1" cy="3"/>
                </a:xfrm>
                <a:custGeom>
                  <a:rect b="b" l="l" r="r" t="t"/>
                  <a:pathLst>
                    <a:path extrusionOk="0" h="3"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7"/>
                <p:cNvSpPr/>
                <p:nvPr/>
              </p:nvSpPr>
              <p:spPr>
                <a:xfrm>
                  <a:off x="1817" y="1903"/>
                  <a:ext cx="21" cy="17"/>
                </a:xfrm>
                <a:custGeom>
                  <a:rect b="b" l="l" r="r" t="t"/>
                  <a:pathLst>
                    <a:path extrusionOk="0" h="17" w="21">
                      <a:moveTo>
                        <a:pt x="9" y="15"/>
                      </a:moveTo>
                      <a:lnTo>
                        <a:pt x="5" y="13"/>
                      </a:lnTo>
                      <a:lnTo>
                        <a:pt x="8" y="17"/>
                      </a:lnTo>
                      <a:lnTo>
                        <a:pt x="10" y="15"/>
                      </a:lnTo>
                      <a:lnTo>
                        <a:pt x="11" y="13"/>
                      </a:lnTo>
                      <a:lnTo>
                        <a:pt x="9" y="11"/>
                      </a:lnTo>
                      <a:lnTo>
                        <a:pt x="11" y="11"/>
                      </a:lnTo>
                      <a:lnTo>
                        <a:pt x="17" y="13"/>
                      </a:lnTo>
                      <a:lnTo>
                        <a:pt x="19" y="14"/>
                      </a:lnTo>
                      <a:lnTo>
                        <a:pt x="21" y="12"/>
                      </a:lnTo>
                      <a:lnTo>
                        <a:pt x="20" y="10"/>
                      </a:lnTo>
                      <a:lnTo>
                        <a:pt x="14" y="10"/>
                      </a:lnTo>
                      <a:lnTo>
                        <a:pt x="12" y="8"/>
                      </a:lnTo>
                      <a:lnTo>
                        <a:pt x="7" y="4"/>
                      </a:lnTo>
                      <a:lnTo>
                        <a:pt x="14" y="8"/>
                      </a:lnTo>
                      <a:lnTo>
                        <a:pt x="18" y="9"/>
                      </a:lnTo>
                      <a:lnTo>
                        <a:pt x="17" y="5"/>
                      </a:lnTo>
                      <a:lnTo>
                        <a:pt x="19" y="6"/>
                      </a:lnTo>
                      <a:lnTo>
                        <a:pt x="20" y="4"/>
                      </a:lnTo>
                      <a:lnTo>
                        <a:pt x="17" y="2"/>
                      </a:lnTo>
                      <a:lnTo>
                        <a:pt x="14" y="2"/>
                      </a:lnTo>
                      <a:lnTo>
                        <a:pt x="9" y="4"/>
                      </a:lnTo>
                      <a:lnTo>
                        <a:pt x="12" y="2"/>
                      </a:ln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2" y="5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4" y="12"/>
                      </a:lnTo>
                      <a:lnTo>
                        <a:pt x="9" y="15"/>
                      </a:lnTo>
                      <a:lnTo>
                        <a:pt x="9" y="1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7"/>
                <p:cNvSpPr/>
                <p:nvPr/>
              </p:nvSpPr>
              <p:spPr>
                <a:xfrm>
                  <a:off x="1828" y="1917"/>
                  <a:ext cx="14" cy="24"/>
                </a:xfrm>
                <a:custGeom>
                  <a:rect b="b" l="l" r="r" t="t"/>
                  <a:pathLst>
                    <a:path extrusionOk="0" h="24" w="14">
                      <a:moveTo>
                        <a:pt x="7" y="17"/>
                      </a:moveTo>
                      <a:lnTo>
                        <a:pt x="9" y="16"/>
                      </a:lnTo>
                      <a:lnTo>
                        <a:pt x="8" y="18"/>
                      </a:lnTo>
                      <a:lnTo>
                        <a:pt x="10" y="24"/>
                      </a:lnTo>
                      <a:lnTo>
                        <a:pt x="14" y="22"/>
                      </a:lnTo>
                      <a:lnTo>
                        <a:pt x="12" y="18"/>
                      </a:lnTo>
                      <a:lnTo>
                        <a:pt x="14" y="16"/>
                      </a:lnTo>
                      <a:lnTo>
                        <a:pt x="10" y="5"/>
                      </a:lnTo>
                      <a:lnTo>
                        <a:pt x="9" y="3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2" y="5"/>
                      </a:lnTo>
                      <a:lnTo>
                        <a:pt x="2" y="7"/>
                      </a:lnTo>
                      <a:lnTo>
                        <a:pt x="6" y="9"/>
                      </a:lnTo>
                      <a:lnTo>
                        <a:pt x="2" y="11"/>
                      </a:lnTo>
                      <a:lnTo>
                        <a:pt x="3" y="14"/>
                      </a:lnTo>
                      <a:lnTo>
                        <a:pt x="6" y="13"/>
                      </a:lnTo>
                      <a:lnTo>
                        <a:pt x="6" y="16"/>
                      </a:lnTo>
                      <a:lnTo>
                        <a:pt x="8" y="14"/>
                      </a:lnTo>
                      <a:lnTo>
                        <a:pt x="6" y="17"/>
                      </a:lnTo>
                      <a:lnTo>
                        <a:pt x="7" y="17"/>
                      </a:lnTo>
                      <a:lnTo>
                        <a:pt x="7" y="1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7"/>
                <p:cNvSpPr/>
                <p:nvPr/>
              </p:nvSpPr>
              <p:spPr>
                <a:xfrm>
                  <a:off x="1837" y="1899"/>
                  <a:ext cx="15" cy="26"/>
                </a:xfrm>
                <a:custGeom>
                  <a:rect b="b" l="l" r="r" t="t"/>
                  <a:pathLst>
                    <a:path extrusionOk="0" h="26" w="15">
                      <a:moveTo>
                        <a:pt x="5" y="18"/>
                      </a:moveTo>
                      <a:lnTo>
                        <a:pt x="7" y="17"/>
                      </a:lnTo>
                      <a:lnTo>
                        <a:pt x="5" y="18"/>
                      </a:lnTo>
                      <a:lnTo>
                        <a:pt x="7" y="21"/>
                      </a:lnTo>
                      <a:lnTo>
                        <a:pt x="5" y="22"/>
                      </a:lnTo>
                      <a:lnTo>
                        <a:pt x="5" y="25"/>
                      </a:lnTo>
                      <a:lnTo>
                        <a:pt x="7" y="26"/>
                      </a:lnTo>
                      <a:lnTo>
                        <a:pt x="10" y="24"/>
                      </a:lnTo>
                      <a:lnTo>
                        <a:pt x="10" y="22"/>
                      </a:lnTo>
                      <a:lnTo>
                        <a:pt x="14" y="22"/>
                      </a:lnTo>
                      <a:lnTo>
                        <a:pt x="13" y="19"/>
                      </a:lnTo>
                      <a:lnTo>
                        <a:pt x="14" y="16"/>
                      </a:lnTo>
                      <a:lnTo>
                        <a:pt x="9" y="10"/>
                      </a:lnTo>
                      <a:lnTo>
                        <a:pt x="9" y="8"/>
                      </a:lnTo>
                      <a:lnTo>
                        <a:pt x="13" y="14"/>
                      </a:lnTo>
                      <a:lnTo>
                        <a:pt x="15" y="16"/>
                      </a:lnTo>
                      <a:lnTo>
                        <a:pt x="14" y="12"/>
                      </a:lnTo>
                      <a:lnTo>
                        <a:pt x="11" y="8"/>
                      </a:lnTo>
                      <a:lnTo>
                        <a:pt x="10" y="6"/>
                      </a:lnTo>
                      <a:lnTo>
                        <a:pt x="5" y="5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2" y="8"/>
                      </a:lnTo>
                      <a:lnTo>
                        <a:pt x="2" y="14"/>
                      </a:lnTo>
                      <a:lnTo>
                        <a:pt x="5" y="18"/>
                      </a:lnTo>
                      <a:lnTo>
                        <a:pt x="5" y="1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7"/>
                <p:cNvSpPr/>
                <p:nvPr/>
              </p:nvSpPr>
              <p:spPr>
                <a:xfrm>
                  <a:off x="1843" y="1900"/>
                  <a:ext cx="2" cy="3"/>
                </a:xfrm>
                <a:custGeom>
                  <a:rect b="b" l="l" r="r" t="t"/>
                  <a:pathLst>
                    <a:path extrusionOk="0" h="3" w="2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7"/>
                <p:cNvSpPr/>
                <p:nvPr/>
              </p:nvSpPr>
              <p:spPr>
                <a:xfrm>
                  <a:off x="1844" y="1929"/>
                  <a:ext cx="9" cy="18"/>
                </a:xfrm>
                <a:custGeom>
                  <a:rect b="b" l="l" r="r" t="t"/>
                  <a:pathLst>
                    <a:path extrusionOk="0" h="18" w="9">
                      <a:moveTo>
                        <a:pt x="3" y="18"/>
                      </a:moveTo>
                      <a:lnTo>
                        <a:pt x="4" y="12"/>
                      </a:lnTo>
                      <a:lnTo>
                        <a:pt x="6" y="14"/>
                      </a:lnTo>
                      <a:lnTo>
                        <a:pt x="7" y="12"/>
                      </a:lnTo>
                      <a:lnTo>
                        <a:pt x="8" y="6"/>
                      </a:lnTo>
                      <a:lnTo>
                        <a:pt x="9" y="4"/>
                      </a:lnTo>
                      <a:lnTo>
                        <a:pt x="6" y="5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4" y="6"/>
                      </a:lnTo>
                      <a:lnTo>
                        <a:pt x="6" y="9"/>
                      </a:lnTo>
                      <a:lnTo>
                        <a:pt x="2" y="9"/>
                      </a:lnTo>
                      <a:lnTo>
                        <a:pt x="3" y="14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7"/>
                <p:cNvSpPr/>
                <p:nvPr/>
              </p:nvSpPr>
              <p:spPr>
                <a:xfrm>
                  <a:off x="1863" y="1938"/>
                  <a:ext cx="6" cy="4"/>
                </a:xfrm>
                <a:custGeom>
                  <a:rect b="b" l="l" r="r" t="t"/>
                  <a:pathLst>
                    <a:path extrusionOk="0" h="4" w="6">
                      <a:moveTo>
                        <a:pt x="5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6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7"/>
                <p:cNvSpPr/>
                <p:nvPr/>
              </p:nvSpPr>
              <p:spPr>
                <a:xfrm>
                  <a:off x="1865" y="1961"/>
                  <a:ext cx="3" cy="4"/>
                </a:xfrm>
                <a:custGeom>
                  <a:rect b="b" l="l" r="r" t="t"/>
                  <a:pathLst>
                    <a:path extrusionOk="0" h="4" w="3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3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7"/>
                <p:cNvSpPr/>
                <p:nvPr/>
              </p:nvSpPr>
              <p:spPr>
                <a:xfrm>
                  <a:off x="1868" y="1940"/>
                  <a:ext cx="6" cy="7"/>
                </a:xfrm>
                <a:custGeom>
                  <a:rect b="b" l="l" r="r" t="t"/>
                  <a:pathLst>
                    <a:path extrusionOk="0" h="7" w="6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" y="5"/>
                      </a:lnTo>
                      <a:lnTo>
                        <a:pt x="4" y="7"/>
                      </a:lnTo>
                      <a:lnTo>
                        <a:pt x="6" y="6"/>
                      </a:lnTo>
                      <a:lnTo>
                        <a:pt x="5" y="2"/>
                      </a:lnTo>
                      <a:lnTo>
                        <a:pt x="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7"/>
                <p:cNvSpPr/>
                <p:nvPr/>
              </p:nvSpPr>
              <p:spPr>
                <a:xfrm>
                  <a:off x="1872" y="1937"/>
                  <a:ext cx="6" cy="6"/>
                </a:xfrm>
                <a:custGeom>
                  <a:rect b="b" l="l" r="r" t="t"/>
                  <a:pathLst>
                    <a:path extrusionOk="0" h="6" w="6">
                      <a:moveTo>
                        <a:pt x="0" y="0"/>
                      </a:move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6" y="5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7"/>
                <p:cNvSpPr/>
                <p:nvPr/>
              </p:nvSpPr>
              <p:spPr>
                <a:xfrm>
                  <a:off x="1879" y="1958"/>
                  <a:ext cx="3" cy="5"/>
                </a:xfrm>
                <a:custGeom>
                  <a:rect b="b" l="l" r="r" t="t"/>
                  <a:pathLst>
                    <a:path extrusionOk="0" h="5" w="3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5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7"/>
                <p:cNvSpPr/>
                <p:nvPr/>
              </p:nvSpPr>
              <p:spPr>
                <a:xfrm>
                  <a:off x="1880" y="1947"/>
                  <a:ext cx="11" cy="13"/>
                </a:xfrm>
                <a:custGeom>
                  <a:rect b="b" l="l" r="r" t="t"/>
                  <a:pathLst>
                    <a:path extrusionOk="0" h="13" w="11">
                      <a:moveTo>
                        <a:pt x="2" y="12"/>
                      </a:moveTo>
                      <a:lnTo>
                        <a:pt x="4" y="10"/>
                      </a:lnTo>
                      <a:lnTo>
                        <a:pt x="7" y="10"/>
                      </a:lnTo>
                      <a:lnTo>
                        <a:pt x="6" y="8"/>
                      </a:lnTo>
                      <a:lnTo>
                        <a:pt x="7" y="10"/>
                      </a:lnTo>
                      <a:lnTo>
                        <a:pt x="5" y="12"/>
                      </a:lnTo>
                      <a:lnTo>
                        <a:pt x="7" y="12"/>
                      </a:lnTo>
                      <a:lnTo>
                        <a:pt x="10" y="13"/>
                      </a:lnTo>
                      <a:lnTo>
                        <a:pt x="11" y="5"/>
                      </a:lnTo>
                      <a:lnTo>
                        <a:pt x="10" y="3"/>
                      </a:lnTo>
                      <a:lnTo>
                        <a:pt x="7" y="0"/>
                      </a:lnTo>
                      <a:lnTo>
                        <a:pt x="5" y="1"/>
                      </a:lnTo>
                      <a:lnTo>
                        <a:pt x="2" y="2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2" y="12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7"/>
                <p:cNvSpPr/>
                <p:nvPr/>
              </p:nvSpPr>
              <p:spPr>
                <a:xfrm>
                  <a:off x="1862" y="1981"/>
                  <a:ext cx="19" cy="19"/>
                </a:xfrm>
                <a:custGeom>
                  <a:rect b="b" l="l" r="r" t="t"/>
                  <a:pathLst>
                    <a:path extrusionOk="0" h="19" w="19">
                      <a:moveTo>
                        <a:pt x="2" y="11"/>
                      </a:moveTo>
                      <a:lnTo>
                        <a:pt x="5" y="13"/>
                      </a:lnTo>
                      <a:lnTo>
                        <a:pt x="7" y="14"/>
                      </a:lnTo>
                      <a:lnTo>
                        <a:pt x="5" y="16"/>
                      </a:lnTo>
                      <a:lnTo>
                        <a:pt x="8" y="16"/>
                      </a:lnTo>
                      <a:lnTo>
                        <a:pt x="8" y="18"/>
                      </a:lnTo>
                      <a:lnTo>
                        <a:pt x="10" y="19"/>
                      </a:lnTo>
                      <a:lnTo>
                        <a:pt x="14" y="18"/>
                      </a:lnTo>
                      <a:lnTo>
                        <a:pt x="16" y="16"/>
                      </a:lnTo>
                      <a:lnTo>
                        <a:pt x="16" y="10"/>
                      </a:lnTo>
                      <a:lnTo>
                        <a:pt x="17" y="8"/>
                      </a:lnTo>
                      <a:lnTo>
                        <a:pt x="18" y="5"/>
                      </a:lnTo>
                      <a:lnTo>
                        <a:pt x="19" y="2"/>
                      </a:lnTo>
                      <a:lnTo>
                        <a:pt x="17" y="2"/>
                      </a:lnTo>
                      <a:lnTo>
                        <a:pt x="15" y="3"/>
                      </a:lnTo>
                      <a:lnTo>
                        <a:pt x="14" y="5"/>
                      </a:lnTo>
                      <a:lnTo>
                        <a:pt x="12" y="9"/>
                      </a:lnTo>
                      <a:lnTo>
                        <a:pt x="10" y="11"/>
                      </a:lnTo>
                      <a:lnTo>
                        <a:pt x="7" y="10"/>
                      </a:lnTo>
                      <a:lnTo>
                        <a:pt x="10" y="8"/>
                      </a:lnTo>
                      <a:lnTo>
                        <a:pt x="12" y="7"/>
                      </a:lnTo>
                      <a:lnTo>
                        <a:pt x="14" y="4"/>
                      </a:lnTo>
                      <a:lnTo>
                        <a:pt x="10" y="1"/>
                      </a:lnTo>
                      <a:lnTo>
                        <a:pt x="8" y="2"/>
                      </a:lnTo>
                      <a:lnTo>
                        <a:pt x="5" y="1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2" y="11"/>
                      </a:lnTo>
                      <a:lnTo>
                        <a:pt x="2" y="1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17"/>
                <p:cNvSpPr/>
                <p:nvPr/>
              </p:nvSpPr>
              <p:spPr>
                <a:xfrm>
                  <a:off x="1870" y="1999"/>
                  <a:ext cx="20" cy="20"/>
                </a:xfrm>
                <a:custGeom>
                  <a:rect b="b" l="l" r="r" t="t"/>
                  <a:pathLst>
                    <a:path extrusionOk="0" h="20" w="20">
                      <a:moveTo>
                        <a:pt x="8" y="4"/>
                      </a:move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9" y="3"/>
                      </a:lnTo>
                      <a:lnTo>
                        <a:pt x="11" y="3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1"/>
                      </a:ln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4" y="8"/>
                      </a:lnTo>
                      <a:lnTo>
                        <a:pt x="7" y="8"/>
                      </a:lnTo>
                      <a:lnTo>
                        <a:pt x="8" y="10"/>
                      </a:lnTo>
                      <a:lnTo>
                        <a:pt x="10" y="13"/>
                      </a:lnTo>
                      <a:lnTo>
                        <a:pt x="12" y="15"/>
                      </a:lnTo>
                      <a:lnTo>
                        <a:pt x="15" y="17"/>
                      </a:lnTo>
                      <a:lnTo>
                        <a:pt x="17" y="20"/>
                      </a:lnTo>
                      <a:lnTo>
                        <a:pt x="19" y="19"/>
                      </a:lnTo>
                      <a:lnTo>
                        <a:pt x="20" y="18"/>
                      </a:lnTo>
                      <a:lnTo>
                        <a:pt x="17" y="17"/>
                      </a:lnTo>
                      <a:lnTo>
                        <a:pt x="15" y="15"/>
                      </a:lnTo>
                      <a:lnTo>
                        <a:pt x="12" y="12"/>
                      </a:lnTo>
                      <a:lnTo>
                        <a:pt x="9" y="7"/>
                      </a:lnTo>
                      <a:lnTo>
                        <a:pt x="8" y="4"/>
                      </a:lnTo>
                      <a:lnTo>
                        <a:pt x="9" y="4"/>
                      </a:lnTo>
                      <a:lnTo>
                        <a:pt x="8" y="4"/>
                      </a:lnTo>
                      <a:lnTo>
                        <a:pt x="8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17"/>
                <p:cNvSpPr/>
                <p:nvPr/>
              </p:nvSpPr>
              <p:spPr>
                <a:xfrm>
                  <a:off x="1881" y="2008"/>
                  <a:ext cx="4" cy="2"/>
                </a:xfrm>
                <a:custGeom>
                  <a:rect b="b" l="l" r="r" t="t"/>
                  <a:pathLst>
                    <a:path extrusionOk="0" h="2" w="4">
                      <a:moveTo>
                        <a:pt x="4" y="0"/>
                      </a:move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1898" y="1965"/>
                  <a:ext cx="4" cy="4"/>
                </a:xfrm>
                <a:custGeom>
                  <a:rect b="b" l="l" r="r" t="t"/>
                  <a:pathLst>
                    <a:path extrusionOk="0" h="4" w="4">
                      <a:moveTo>
                        <a:pt x="4" y="0"/>
                      </a:moveTo>
                      <a:lnTo>
                        <a:pt x="0" y="4"/>
                      </a:lnTo>
                      <a:lnTo>
                        <a:pt x="4" y="3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1851" y="1925"/>
                  <a:ext cx="13" cy="13"/>
                </a:xfrm>
                <a:custGeom>
                  <a:rect b="b" l="l" r="r" t="t"/>
                  <a:pathLst>
                    <a:path extrusionOk="0" h="13" w="13">
                      <a:moveTo>
                        <a:pt x="4" y="13"/>
                      </a:moveTo>
                      <a:lnTo>
                        <a:pt x="3" y="12"/>
                      </a:lnTo>
                      <a:lnTo>
                        <a:pt x="3" y="6"/>
                      </a:lnTo>
                      <a:lnTo>
                        <a:pt x="1" y="4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8" y="1"/>
                      </a:lnTo>
                      <a:lnTo>
                        <a:pt x="10" y="1"/>
                      </a:lnTo>
                      <a:lnTo>
                        <a:pt x="13" y="4"/>
                      </a:lnTo>
                      <a:lnTo>
                        <a:pt x="13" y="7"/>
                      </a:lnTo>
                      <a:lnTo>
                        <a:pt x="12" y="9"/>
                      </a:lnTo>
                      <a:lnTo>
                        <a:pt x="9" y="7"/>
                      </a:lnTo>
                      <a:lnTo>
                        <a:pt x="11" y="10"/>
                      </a:lnTo>
                      <a:lnTo>
                        <a:pt x="10" y="13"/>
                      </a:lnTo>
                      <a:lnTo>
                        <a:pt x="6" y="12"/>
                      </a:lnTo>
                      <a:lnTo>
                        <a:pt x="4" y="13"/>
                      </a:lnTo>
                      <a:lnTo>
                        <a:pt x="4" y="1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855" y="1939"/>
                  <a:ext cx="23" cy="32"/>
                </a:xfrm>
                <a:custGeom>
                  <a:rect b="b" l="l" r="r" t="t"/>
                  <a:pathLst>
                    <a:path extrusionOk="0" h="32" w="23">
                      <a:moveTo>
                        <a:pt x="4" y="4"/>
                      </a:move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6" y="1"/>
                      </a:lnTo>
                      <a:lnTo>
                        <a:pt x="8" y="3"/>
                      </a:lnTo>
                      <a:lnTo>
                        <a:pt x="9" y="7"/>
                      </a:lnTo>
                      <a:lnTo>
                        <a:pt x="12" y="7"/>
                      </a:lnTo>
                      <a:lnTo>
                        <a:pt x="15" y="9"/>
                      </a:lnTo>
                      <a:lnTo>
                        <a:pt x="17" y="15"/>
                      </a:lnTo>
                      <a:lnTo>
                        <a:pt x="21" y="18"/>
                      </a:lnTo>
                      <a:lnTo>
                        <a:pt x="15" y="15"/>
                      </a:lnTo>
                      <a:lnTo>
                        <a:pt x="15" y="17"/>
                      </a:lnTo>
                      <a:lnTo>
                        <a:pt x="17" y="19"/>
                      </a:lnTo>
                      <a:lnTo>
                        <a:pt x="21" y="19"/>
                      </a:lnTo>
                      <a:lnTo>
                        <a:pt x="19" y="22"/>
                      </a:lnTo>
                      <a:lnTo>
                        <a:pt x="22" y="21"/>
                      </a:lnTo>
                      <a:lnTo>
                        <a:pt x="22" y="24"/>
                      </a:lnTo>
                      <a:lnTo>
                        <a:pt x="19" y="26"/>
                      </a:lnTo>
                      <a:lnTo>
                        <a:pt x="23" y="26"/>
                      </a:lnTo>
                      <a:lnTo>
                        <a:pt x="23" y="29"/>
                      </a:lnTo>
                      <a:lnTo>
                        <a:pt x="21" y="32"/>
                      </a:lnTo>
                      <a:lnTo>
                        <a:pt x="18" y="30"/>
                      </a:lnTo>
                      <a:lnTo>
                        <a:pt x="17" y="28"/>
                      </a:lnTo>
                      <a:lnTo>
                        <a:pt x="15" y="26"/>
                      </a:lnTo>
                      <a:lnTo>
                        <a:pt x="15" y="24"/>
                      </a:lnTo>
                      <a:lnTo>
                        <a:pt x="13" y="22"/>
                      </a:lnTo>
                      <a:lnTo>
                        <a:pt x="7" y="19"/>
                      </a:lnTo>
                      <a:lnTo>
                        <a:pt x="9" y="19"/>
                      </a:lnTo>
                      <a:lnTo>
                        <a:pt x="7" y="17"/>
                      </a:lnTo>
                      <a:lnTo>
                        <a:pt x="9" y="13"/>
                      </a:lnTo>
                      <a:lnTo>
                        <a:pt x="7" y="15"/>
                      </a:lnTo>
                      <a:lnTo>
                        <a:pt x="4" y="15"/>
                      </a:lnTo>
                      <a:lnTo>
                        <a:pt x="5" y="12"/>
                      </a:lnTo>
                      <a:lnTo>
                        <a:pt x="5" y="7"/>
                      </a:lnTo>
                      <a:lnTo>
                        <a:pt x="4" y="6"/>
                      </a:lnTo>
                      <a:lnTo>
                        <a:pt x="5" y="4"/>
                      </a:lnTo>
                      <a:lnTo>
                        <a:pt x="5" y="4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854" y="1943"/>
                  <a:ext cx="5" cy="5"/>
                </a:xfrm>
                <a:custGeom>
                  <a:rect b="b" l="l" r="r" t="t"/>
                  <a:pathLst>
                    <a:path extrusionOk="0" h="5" w="5">
                      <a:moveTo>
                        <a:pt x="5" y="0"/>
                      </a:moveTo>
                      <a:lnTo>
                        <a:pt x="5" y="2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864" y="1931"/>
                  <a:ext cx="5" cy="6"/>
                </a:xfrm>
                <a:custGeom>
                  <a:rect b="b" l="l" r="r" t="t"/>
                  <a:pathLst>
                    <a:path extrusionOk="0" h="6" w="5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4" y="6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17"/>
                <p:cNvSpPr/>
                <p:nvPr/>
              </p:nvSpPr>
              <p:spPr>
                <a:xfrm>
                  <a:off x="1878" y="2002"/>
                  <a:ext cx="3" cy="4"/>
                </a:xfrm>
                <a:custGeom>
                  <a:rect b="b" l="l" r="r" t="t"/>
                  <a:pathLst>
                    <a:path extrusionOk="0" h="4" w="3">
                      <a:moveTo>
                        <a:pt x="0" y="1"/>
                      </a:moveTo>
                      <a:lnTo>
                        <a:pt x="1" y="1"/>
                      </a:lnTo>
                      <a:lnTo>
                        <a:pt x="1" y="0"/>
                      </a:lnTo>
                      <a:lnTo>
                        <a:pt x="3" y="1"/>
                      </a:lnTo>
                      <a:lnTo>
                        <a:pt x="3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17"/>
                <p:cNvSpPr/>
                <p:nvPr/>
              </p:nvSpPr>
              <p:spPr>
                <a:xfrm>
                  <a:off x="1879" y="2002"/>
                  <a:ext cx="1" cy="1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1903" y="1948"/>
                  <a:ext cx="1" cy="11"/>
                </a:xfrm>
                <a:custGeom>
                  <a:rect b="b" l="l" r="r" t="t"/>
                  <a:pathLst>
                    <a:path extrusionOk="0" h="11"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1" y="11"/>
                      </a:lnTo>
                      <a:lnTo>
                        <a:pt x="1" y="11"/>
                      </a:lnTo>
                      <a:lnTo>
                        <a:pt x="1" y="9"/>
                      </a:lnTo>
                      <a:lnTo>
                        <a:pt x="0" y="6"/>
                      </a:lnTo>
                      <a:lnTo>
                        <a:pt x="0" y="3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2005" y="1489"/>
                  <a:ext cx="3" cy="0"/>
                </a:xfrm>
                <a:custGeom>
                  <a:rect b="b" l="l" r="r" t="t"/>
                  <a:pathLst>
                    <a:path extrusionOk="0" h="120000" w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2109" y="1427"/>
                  <a:ext cx="20" cy="10"/>
                </a:xfrm>
                <a:custGeom>
                  <a:rect b="b" l="l" r="r" t="t"/>
                  <a:pathLst>
                    <a:path extrusionOk="0" h="10" w="20">
                      <a:moveTo>
                        <a:pt x="10" y="0"/>
                      </a:moveTo>
                      <a:lnTo>
                        <a:pt x="6" y="1"/>
                      </a:lnTo>
                      <a:lnTo>
                        <a:pt x="0" y="3"/>
                      </a:lnTo>
                      <a:lnTo>
                        <a:pt x="2" y="6"/>
                      </a:lnTo>
                      <a:lnTo>
                        <a:pt x="9" y="10"/>
                      </a:lnTo>
                      <a:lnTo>
                        <a:pt x="11" y="10"/>
                      </a:lnTo>
                      <a:lnTo>
                        <a:pt x="17" y="9"/>
                      </a:lnTo>
                      <a:lnTo>
                        <a:pt x="20" y="7"/>
                      </a:lnTo>
                      <a:lnTo>
                        <a:pt x="17" y="5"/>
                      </a:lnTo>
                      <a:lnTo>
                        <a:pt x="15" y="3"/>
                      </a:lnTo>
                      <a:lnTo>
                        <a:pt x="11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2113" y="1461"/>
                  <a:ext cx="17" cy="6"/>
                </a:xfrm>
                <a:custGeom>
                  <a:rect b="b" l="l" r="r" t="t"/>
                  <a:pathLst>
                    <a:path extrusionOk="0" h="6" w="17">
                      <a:moveTo>
                        <a:pt x="10" y="6"/>
                      </a:moveTo>
                      <a:lnTo>
                        <a:pt x="16" y="4"/>
                      </a:lnTo>
                      <a:lnTo>
                        <a:pt x="17" y="2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4" y="1"/>
                      </a:lnTo>
                      <a:lnTo>
                        <a:pt x="0" y="2"/>
                      </a:lnTo>
                      <a:lnTo>
                        <a:pt x="2" y="4"/>
                      </a:lnTo>
                      <a:lnTo>
                        <a:pt x="10" y="6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9" name="Google Shape;169;p17"/>
                <p:cNvSpPr/>
                <p:nvPr/>
              </p:nvSpPr>
              <p:spPr>
                <a:xfrm>
                  <a:off x="2252" y="1468"/>
                  <a:ext cx="20" cy="10"/>
                </a:xfrm>
                <a:custGeom>
                  <a:rect b="b" l="l" r="r" t="t"/>
                  <a:pathLst>
                    <a:path extrusionOk="0" h="10" w="20">
                      <a:moveTo>
                        <a:pt x="6" y="0"/>
                      </a:move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3" y="7"/>
                      </a:lnTo>
                      <a:lnTo>
                        <a:pt x="3" y="10"/>
                      </a:lnTo>
                      <a:lnTo>
                        <a:pt x="9" y="10"/>
                      </a:lnTo>
                      <a:lnTo>
                        <a:pt x="12" y="10"/>
                      </a:lnTo>
                      <a:lnTo>
                        <a:pt x="18" y="9"/>
                      </a:lnTo>
                      <a:lnTo>
                        <a:pt x="20" y="8"/>
                      </a:lnTo>
                      <a:lnTo>
                        <a:pt x="20" y="5"/>
                      </a:lnTo>
                      <a:lnTo>
                        <a:pt x="14" y="4"/>
                      </a:lnTo>
                      <a:lnTo>
                        <a:pt x="12" y="2"/>
                      </a:lnTo>
                      <a:lnTo>
                        <a:pt x="9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17"/>
                <p:cNvSpPr/>
                <p:nvPr/>
              </p:nvSpPr>
              <p:spPr>
                <a:xfrm>
                  <a:off x="2255" y="1478"/>
                  <a:ext cx="25" cy="8"/>
                </a:xfrm>
                <a:custGeom>
                  <a:rect b="b" l="l" r="r" t="t"/>
                  <a:pathLst>
                    <a:path extrusionOk="0" h="8" w="25">
                      <a:moveTo>
                        <a:pt x="24" y="0"/>
                      </a:moveTo>
                      <a:lnTo>
                        <a:pt x="22" y="0"/>
                      </a:lnTo>
                      <a:lnTo>
                        <a:pt x="18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7"/>
                      </a:lnTo>
                      <a:lnTo>
                        <a:pt x="8" y="8"/>
                      </a:lnTo>
                      <a:lnTo>
                        <a:pt x="15" y="8"/>
                      </a:lnTo>
                      <a:lnTo>
                        <a:pt x="19" y="7"/>
                      </a:lnTo>
                      <a:lnTo>
                        <a:pt x="23" y="6"/>
                      </a:lnTo>
                      <a:lnTo>
                        <a:pt x="25" y="3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2263" y="1485"/>
                  <a:ext cx="20" cy="4"/>
                </a:xfrm>
                <a:custGeom>
                  <a:rect b="b" l="l" r="r" t="t"/>
                  <a:pathLst>
                    <a:path extrusionOk="0" h="4" w="20">
                      <a:moveTo>
                        <a:pt x="20" y="0"/>
                      </a:move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6" y="4"/>
                      </a:lnTo>
                      <a:lnTo>
                        <a:pt x="15" y="3"/>
                      </a:lnTo>
                      <a:lnTo>
                        <a:pt x="17" y="2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2303" y="1497"/>
                  <a:ext cx="9" cy="2"/>
                </a:xfrm>
                <a:custGeom>
                  <a:rect b="b" l="l" r="r" t="t"/>
                  <a:pathLst>
                    <a:path extrusionOk="0" h="2" w="9">
                      <a:moveTo>
                        <a:pt x="5" y="2"/>
                      </a:moveTo>
                      <a:lnTo>
                        <a:pt x="9" y="0"/>
                      </a:lnTo>
                      <a:lnTo>
                        <a:pt x="3" y="1"/>
                      </a:lnTo>
                      <a:lnTo>
                        <a:pt x="0" y="2"/>
                      </a:lnTo>
                      <a:lnTo>
                        <a:pt x="3" y="1"/>
                      </a:lnTo>
                      <a:lnTo>
                        <a:pt x="5" y="2"/>
                      </a:lnTo>
                      <a:lnTo>
                        <a:pt x="5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2374" y="1537"/>
                  <a:ext cx="74" cy="56"/>
                </a:xfrm>
                <a:custGeom>
                  <a:rect b="b" l="l" r="r" t="t"/>
                  <a:pathLst>
                    <a:path extrusionOk="0" h="56" w="74">
                      <a:moveTo>
                        <a:pt x="41" y="2"/>
                      </a:moveTo>
                      <a:lnTo>
                        <a:pt x="39" y="1"/>
                      </a:lnTo>
                      <a:lnTo>
                        <a:pt x="33" y="0"/>
                      </a:lnTo>
                      <a:lnTo>
                        <a:pt x="29" y="0"/>
                      </a:lnTo>
                      <a:lnTo>
                        <a:pt x="26" y="1"/>
                      </a:lnTo>
                      <a:lnTo>
                        <a:pt x="22" y="1"/>
                      </a:lnTo>
                      <a:lnTo>
                        <a:pt x="12" y="2"/>
                      </a:lnTo>
                      <a:lnTo>
                        <a:pt x="10" y="3"/>
                      </a:lnTo>
                      <a:lnTo>
                        <a:pt x="7" y="4"/>
                      </a:lnTo>
                      <a:lnTo>
                        <a:pt x="6" y="7"/>
                      </a:lnTo>
                      <a:lnTo>
                        <a:pt x="10" y="12"/>
                      </a:lnTo>
                      <a:lnTo>
                        <a:pt x="14" y="13"/>
                      </a:lnTo>
                      <a:lnTo>
                        <a:pt x="10" y="13"/>
                      </a:lnTo>
                      <a:lnTo>
                        <a:pt x="5" y="11"/>
                      </a:lnTo>
                      <a:lnTo>
                        <a:pt x="2" y="11"/>
                      </a:lnTo>
                      <a:lnTo>
                        <a:pt x="0" y="13"/>
                      </a:lnTo>
                      <a:lnTo>
                        <a:pt x="1" y="17"/>
                      </a:lnTo>
                      <a:lnTo>
                        <a:pt x="0" y="19"/>
                      </a:lnTo>
                      <a:lnTo>
                        <a:pt x="1" y="25"/>
                      </a:lnTo>
                      <a:lnTo>
                        <a:pt x="0" y="30"/>
                      </a:lnTo>
                      <a:lnTo>
                        <a:pt x="0" y="36"/>
                      </a:lnTo>
                      <a:lnTo>
                        <a:pt x="1" y="38"/>
                      </a:lnTo>
                      <a:lnTo>
                        <a:pt x="5" y="39"/>
                      </a:lnTo>
                      <a:lnTo>
                        <a:pt x="6" y="43"/>
                      </a:lnTo>
                      <a:lnTo>
                        <a:pt x="8" y="45"/>
                      </a:lnTo>
                      <a:lnTo>
                        <a:pt x="7" y="51"/>
                      </a:lnTo>
                      <a:lnTo>
                        <a:pt x="10" y="53"/>
                      </a:lnTo>
                      <a:lnTo>
                        <a:pt x="12" y="53"/>
                      </a:lnTo>
                      <a:lnTo>
                        <a:pt x="7" y="54"/>
                      </a:lnTo>
                      <a:lnTo>
                        <a:pt x="7" y="56"/>
                      </a:lnTo>
                      <a:lnTo>
                        <a:pt x="10" y="56"/>
                      </a:lnTo>
                      <a:lnTo>
                        <a:pt x="18" y="56"/>
                      </a:lnTo>
                      <a:lnTo>
                        <a:pt x="20" y="56"/>
                      </a:lnTo>
                      <a:lnTo>
                        <a:pt x="26" y="49"/>
                      </a:lnTo>
                      <a:lnTo>
                        <a:pt x="29" y="46"/>
                      </a:lnTo>
                      <a:lnTo>
                        <a:pt x="31" y="44"/>
                      </a:lnTo>
                      <a:lnTo>
                        <a:pt x="26" y="38"/>
                      </a:lnTo>
                      <a:lnTo>
                        <a:pt x="20" y="38"/>
                      </a:lnTo>
                      <a:lnTo>
                        <a:pt x="24" y="37"/>
                      </a:lnTo>
                      <a:lnTo>
                        <a:pt x="32" y="36"/>
                      </a:lnTo>
                      <a:lnTo>
                        <a:pt x="45" y="38"/>
                      </a:lnTo>
                      <a:lnTo>
                        <a:pt x="49" y="38"/>
                      </a:lnTo>
                      <a:lnTo>
                        <a:pt x="51" y="36"/>
                      </a:lnTo>
                      <a:lnTo>
                        <a:pt x="54" y="33"/>
                      </a:lnTo>
                      <a:lnTo>
                        <a:pt x="58" y="27"/>
                      </a:lnTo>
                      <a:lnTo>
                        <a:pt x="57" y="25"/>
                      </a:lnTo>
                      <a:lnTo>
                        <a:pt x="60" y="25"/>
                      </a:lnTo>
                      <a:lnTo>
                        <a:pt x="62" y="21"/>
                      </a:lnTo>
                      <a:lnTo>
                        <a:pt x="70" y="13"/>
                      </a:lnTo>
                      <a:lnTo>
                        <a:pt x="73" y="11"/>
                      </a:lnTo>
                      <a:lnTo>
                        <a:pt x="74" y="8"/>
                      </a:lnTo>
                      <a:lnTo>
                        <a:pt x="70" y="5"/>
                      </a:lnTo>
                      <a:lnTo>
                        <a:pt x="68" y="5"/>
                      </a:lnTo>
                      <a:lnTo>
                        <a:pt x="57" y="3"/>
                      </a:lnTo>
                      <a:lnTo>
                        <a:pt x="51" y="4"/>
                      </a:lnTo>
                      <a:lnTo>
                        <a:pt x="49" y="5"/>
                      </a:lnTo>
                      <a:lnTo>
                        <a:pt x="45" y="3"/>
                      </a:lnTo>
                      <a:lnTo>
                        <a:pt x="43" y="2"/>
                      </a:lnTo>
                      <a:lnTo>
                        <a:pt x="41" y="2"/>
                      </a:lnTo>
                      <a:lnTo>
                        <a:pt x="41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2436" y="1439"/>
                  <a:ext cx="21" cy="13"/>
                </a:xfrm>
                <a:custGeom>
                  <a:rect b="b" l="l" r="r" t="t"/>
                  <a:pathLst>
                    <a:path extrusionOk="0" h="13" w="21">
                      <a:moveTo>
                        <a:pt x="16" y="3"/>
                      </a:move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10"/>
                      </a:lnTo>
                      <a:lnTo>
                        <a:pt x="5" y="11"/>
                      </a:lnTo>
                      <a:lnTo>
                        <a:pt x="13" y="13"/>
                      </a:lnTo>
                      <a:lnTo>
                        <a:pt x="16" y="13"/>
                      </a:lnTo>
                      <a:lnTo>
                        <a:pt x="18" y="12"/>
                      </a:lnTo>
                      <a:lnTo>
                        <a:pt x="21" y="8"/>
                      </a:lnTo>
                      <a:lnTo>
                        <a:pt x="21" y="6"/>
                      </a:lnTo>
                      <a:lnTo>
                        <a:pt x="16" y="3"/>
                      </a:lnTo>
                      <a:lnTo>
                        <a:pt x="16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7"/>
                <p:cNvSpPr/>
                <p:nvPr/>
              </p:nvSpPr>
              <p:spPr>
                <a:xfrm>
                  <a:off x="2444" y="1463"/>
                  <a:ext cx="13" cy="10"/>
                </a:xfrm>
                <a:custGeom>
                  <a:rect b="b" l="l" r="r" t="t"/>
                  <a:pathLst>
                    <a:path extrusionOk="0" h="10" w="13">
                      <a:moveTo>
                        <a:pt x="8" y="10"/>
                      </a:moveTo>
                      <a:lnTo>
                        <a:pt x="9" y="9"/>
                      </a:lnTo>
                      <a:lnTo>
                        <a:pt x="13" y="9"/>
                      </a:lnTo>
                      <a:lnTo>
                        <a:pt x="10" y="7"/>
                      </a:lnTo>
                      <a:lnTo>
                        <a:pt x="13" y="4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6" y="9"/>
                      </a:lnTo>
                      <a:lnTo>
                        <a:pt x="8" y="10"/>
                      </a:lnTo>
                      <a:lnTo>
                        <a:pt x="8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7"/>
                <p:cNvSpPr/>
                <p:nvPr/>
              </p:nvSpPr>
              <p:spPr>
                <a:xfrm>
                  <a:off x="2503" y="1398"/>
                  <a:ext cx="14" cy="4"/>
                </a:xfrm>
                <a:custGeom>
                  <a:rect b="b" l="l" r="r" t="t"/>
                  <a:pathLst>
                    <a:path extrusionOk="0" h="4" w="14">
                      <a:moveTo>
                        <a:pt x="5" y="0"/>
                      </a:move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11" y="2"/>
                      </a:lnTo>
                      <a:lnTo>
                        <a:pt x="14" y="0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2278" y="1542"/>
                  <a:ext cx="87" cy="70"/>
                </a:xfrm>
                <a:custGeom>
                  <a:rect b="b" l="l" r="r" t="t"/>
                  <a:pathLst>
                    <a:path extrusionOk="0" h="70" w="87">
                      <a:moveTo>
                        <a:pt x="85" y="47"/>
                      </a:moveTo>
                      <a:lnTo>
                        <a:pt x="82" y="44"/>
                      </a:lnTo>
                      <a:lnTo>
                        <a:pt x="87" y="41"/>
                      </a:lnTo>
                      <a:lnTo>
                        <a:pt x="87" y="39"/>
                      </a:lnTo>
                      <a:lnTo>
                        <a:pt x="86" y="36"/>
                      </a:lnTo>
                      <a:lnTo>
                        <a:pt x="85" y="33"/>
                      </a:lnTo>
                      <a:lnTo>
                        <a:pt x="79" y="34"/>
                      </a:lnTo>
                      <a:lnTo>
                        <a:pt x="77" y="36"/>
                      </a:lnTo>
                      <a:lnTo>
                        <a:pt x="78" y="33"/>
                      </a:lnTo>
                      <a:lnTo>
                        <a:pt x="76" y="31"/>
                      </a:lnTo>
                      <a:lnTo>
                        <a:pt x="73" y="30"/>
                      </a:lnTo>
                      <a:lnTo>
                        <a:pt x="74" y="27"/>
                      </a:lnTo>
                      <a:lnTo>
                        <a:pt x="69" y="25"/>
                      </a:lnTo>
                      <a:lnTo>
                        <a:pt x="65" y="24"/>
                      </a:lnTo>
                      <a:lnTo>
                        <a:pt x="63" y="25"/>
                      </a:lnTo>
                      <a:lnTo>
                        <a:pt x="61" y="27"/>
                      </a:lnTo>
                      <a:lnTo>
                        <a:pt x="59" y="30"/>
                      </a:lnTo>
                      <a:lnTo>
                        <a:pt x="59" y="27"/>
                      </a:lnTo>
                      <a:lnTo>
                        <a:pt x="63" y="22"/>
                      </a:lnTo>
                      <a:lnTo>
                        <a:pt x="69" y="17"/>
                      </a:lnTo>
                      <a:lnTo>
                        <a:pt x="74" y="16"/>
                      </a:lnTo>
                      <a:lnTo>
                        <a:pt x="76" y="13"/>
                      </a:lnTo>
                      <a:lnTo>
                        <a:pt x="70" y="14"/>
                      </a:lnTo>
                      <a:lnTo>
                        <a:pt x="72" y="11"/>
                      </a:lnTo>
                      <a:lnTo>
                        <a:pt x="74" y="12"/>
                      </a:lnTo>
                      <a:lnTo>
                        <a:pt x="78" y="10"/>
                      </a:lnTo>
                      <a:lnTo>
                        <a:pt x="79" y="7"/>
                      </a:lnTo>
                      <a:lnTo>
                        <a:pt x="77" y="4"/>
                      </a:lnTo>
                      <a:lnTo>
                        <a:pt x="71" y="3"/>
                      </a:lnTo>
                      <a:lnTo>
                        <a:pt x="65" y="4"/>
                      </a:lnTo>
                      <a:lnTo>
                        <a:pt x="62" y="4"/>
                      </a:lnTo>
                      <a:lnTo>
                        <a:pt x="56" y="5"/>
                      </a:lnTo>
                      <a:lnTo>
                        <a:pt x="54" y="6"/>
                      </a:lnTo>
                      <a:lnTo>
                        <a:pt x="51" y="6"/>
                      </a:lnTo>
                      <a:lnTo>
                        <a:pt x="48" y="7"/>
                      </a:lnTo>
                      <a:lnTo>
                        <a:pt x="46" y="5"/>
                      </a:lnTo>
                      <a:lnTo>
                        <a:pt x="41" y="3"/>
                      </a:lnTo>
                      <a:lnTo>
                        <a:pt x="37" y="0"/>
                      </a:lnTo>
                      <a:lnTo>
                        <a:pt x="37" y="0"/>
                      </a:lnTo>
                      <a:lnTo>
                        <a:pt x="35" y="2"/>
                      </a:lnTo>
                      <a:lnTo>
                        <a:pt x="37" y="4"/>
                      </a:lnTo>
                      <a:lnTo>
                        <a:pt x="37" y="5"/>
                      </a:lnTo>
                      <a:lnTo>
                        <a:pt x="35" y="5"/>
                      </a:lnTo>
                      <a:lnTo>
                        <a:pt x="31" y="4"/>
                      </a:lnTo>
                      <a:lnTo>
                        <a:pt x="29" y="4"/>
                      </a:lnTo>
                      <a:lnTo>
                        <a:pt x="26" y="4"/>
                      </a:lnTo>
                      <a:lnTo>
                        <a:pt x="24" y="5"/>
                      </a:lnTo>
                      <a:lnTo>
                        <a:pt x="22" y="7"/>
                      </a:lnTo>
                      <a:lnTo>
                        <a:pt x="26" y="8"/>
                      </a:lnTo>
                      <a:lnTo>
                        <a:pt x="28" y="10"/>
                      </a:lnTo>
                      <a:lnTo>
                        <a:pt x="29" y="13"/>
                      </a:lnTo>
                      <a:lnTo>
                        <a:pt x="31" y="15"/>
                      </a:lnTo>
                      <a:lnTo>
                        <a:pt x="29" y="14"/>
                      </a:lnTo>
                      <a:lnTo>
                        <a:pt x="26" y="12"/>
                      </a:lnTo>
                      <a:lnTo>
                        <a:pt x="24" y="11"/>
                      </a:lnTo>
                      <a:lnTo>
                        <a:pt x="20" y="10"/>
                      </a:lnTo>
                      <a:lnTo>
                        <a:pt x="18" y="12"/>
                      </a:lnTo>
                      <a:lnTo>
                        <a:pt x="16" y="14"/>
                      </a:lnTo>
                      <a:lnTo>
                        <a:pt x="18" y="15"/>
                      </a:lnTo>
                      <a:lnTo>
                        <a:pt x="24" y="19"/>
                      </a:lnTo>
                      <a:lnTo>
                        <a:pt x="27" y="19"/>
                      </a:lnTo>
                      <a:lnTo>
                        <a:pt x="31" y="17"/>
                      </a:lnTo>
                      <a:lnTo>
                        <a:pt x="35" y="17"/>
                      </a:lnTo>
                      <a:lnTo>
                        <a:pt x="37" y="20"/>
                      </a:lnTo>
                      <a:lnTo>
                        <a:pt x="41" y="20"/>
                      </a:lnTo>
                      <a:lnTo>
                        <a:pt x="37" y="21"/>
                      </a:lnTo>
                      <a:lnTo>
                        <a:pt x="31" y="19"/>
                      </a:lnTo>
                      <a:lnTo>
                        <a:pt x="30" y="21"/>
                      </a:lnTo>
                      <a:lnTo>
                        <a:pt x="33" y="22"/>
                      </a:lnTo>
                      <a:lnTo>
                        <a:pt x="35" y="25"/>
                      </a:lnTo>
                      <a:lnTo>
                        <a:pt x="36" y="28"/>
                      </a:lnTo>
                      <a:lnTo>
                        <a:pt x="34" y="29"/>
                      </a:lnTo>
                      <a:lnTo>
                        <a:pt x="31" y="27"/>
                      </a:lnTo>
                      <a:lnTo>
                        <a:pt x="31" y="29"/>
                      </a:lnTo>
                      <a:lnTo>
                        <a:pt x="33" y="32"/>
                      </a:lnTo>
                      <a:lnTo>
                        <a:pt x="29" y="32"/>
                      </a:lnTo>
                      <a:lnTo>
                        <a:pt x="26" y="32"/>
                      </a:lnTo>
                      <a:lnTo>
                        <a:pt x="24" y="33"/>
                      </a:lnTo>
                      <a:lnTo>
                        <a:pt x="20" y="33"/>
                      </a:lnTo>
                      <a:lnTo>
                        <a:pt x="18" y="31"/>
                      </a:lnTo>
                      <a:lnTo>
                        <a:pt x="16" y="29"/>
                      </a:lnTo>
                      <a:lnTo>
                        <a:pt x="13" y="28"/>
                      </a:lnTo>
                      <a:lnTo>
                        <a:pt x="11" y="24"/>
                      </a:lnTo>
                      <a:lnTo>
                        <a:pt x="10" y="24"/>
                      </a:lnTo>
                      <a:lnTo>
                        <a:pt x="9" y="23"/>
                      </a:lnTo>
                      <a:lnTo>
                        <a:pt x="5" y="24"/>
                      </a:lnTo>
                      <a:lnTo>
                        <a:pt x="3" y="25"/>
                      </a:lnTo>
                      <a:lnTo>
                        <a:pt x="2" y="28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5" y="37"/>
                      </a:lnTo>
                      <a:lnTo>
                        <a:pt x="10" y="39"/>
                      </a:lnTo>
                      <a:lnTo>
                        <a:pt x="11" y="39"/>
                      </a:lnTo>
                      <a:lnTo>
                        <a:pt x="12" y="42"/>
                      </a:lnTo>
                      <a:lnTo>
                        <a:pt x="11" y="42"/>
                      </a:lnTo>
                      <a:lnTo>
                        <a:pt x="14" y="45"/>
                      </a:lnTo>
                      <a:lnTo>
                        <a:pt x="17" y="45"/>
                      </a:lnTo>
                      <a:lnTo>
                        <a:pt x="19" y="44"/>
                      </a:lnTo>
                      <a:lnTo>
                        <a:pt x="22" y="45"/>
                      </a:lnTo>
                      <a:lnTo>
                        <a:pt x="24" y="47"/>
                      </a:lnTo>
                      <a:lnTo>
                        <a:pt x="27" y="47"/>
                      </a:lnTo>
                      <a:lnTo>
                        <a:pt x="29" y="48"/>
                      </a:lnTo>
                      <a:lnTo>
                        <a:pt x="35" y="53"/>
                      </a:lnTo>
                      <a:lnTo>
                        <a:pt x="39" y="57"/>
                      </a:lnTo>
                      <a:lnTo>
                        <a:pt x="45" y="62"/>
                      </a:lnTo>
                      <a:lnTo>
                        <a:pt x="47" y="67"/>
                      </a:lnTo>
                      <a:lnTo>
                        <a:pt x="51" y="67"/>
                      </a:lnTo>
                      <a:lnTo>
                        <a:pt x="53" y="70"/>
                      </a:lnTo>
                      <a:lnTo>
                        <a:pt x="55" y="70"/>
                      </a:lnTo>
                      <a:lnTo>
                        <a:pt x="59" y="70"/>
                      </a:lnTo>
                      <a:lnTo>
                        <a:pt x="61" y="67"/>
                      </a:lnTo>
                      <a:lnTo>
                        <a:pt x="63" y="64"/>
                      </a:lnTo>
                      <a:lnTo>
                        <a:pt x="61" y="62"/>
                      </a:lnTo>
                      <a:lnTo>
                        <a:pt x="59" y="59"/>
                      </a:lnTo>
                      <a:lnTo>
                        <a:pt x="59" y="56"/>
                      </a:lnTo>
                      <a:lnTo>
                        <a:pt x="62" y="55"/>
                      </a:lnTo>
                      <a:lnTo>
                        <a:pt x="60" y="57"/>
                      </a:lnTo>
                      <a:lnTo>
                        <a:pt x="61" y="61"/>
                      </a:lnTo>
                      <a:lnTo>
                        <a:pt x="64" y="61"/>
                      </a:lnTo>
                      <a:lnTo>
                        <a:pt x="70" y="62"/>
                      </a:lnTo>
                      <a:lnTo>
                        <a:pt x="72" y="62"/>
                      </a:lnTo>
                      <a:lnTo>
                        <a:pt x="74" y="61"/>
                      </a:lnTo>
                      <a:lnTo>
                        <a:pt x="80" y="56"/>
                      </a:lnTo>
                      <a:lnTo>
                        <a:pt x="84" y="56"/>
                      </a:lnTo>
                      <a:lnTo>
                        <a:pt x="86" y="54"/>
                      </a:lnTo>
                      <a:lnTo>
                        <a:pt x="82" y="54"/>
                      </a:lnTo>
                      <a:lnTo>
                        <a:pt x="86" y="51"/>
                      </a:lnTo>
                      <a:lnTo>
                        <a:pt x="82" y="51"/>
                      </a:lnTo>
                      <a:lnTo>
                        <a:pt x="86" y="49"/>
                      </a:lnTo>
                      <a:lnTo>
                        <a:pt x="85" y="4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2270" y="1487"/>
                  <a:ext cx="18" cy="7"/>
                </a:xfrm>
                <a:custGeom>
                  <a:rect b="b" l="l" r="r" t="t"/>
                  <a:pathLst>
                    <a:path extrusionOk="0" h="7" w="18">
                      <a:moveTo>
                        <a:pt x="18" y="1"/>
                      </a:moveTo>
                      <a:lnTo>
                        <a:pt x="12" y="2"/>
                      </a:lnTo>
                      <a:lnTo>
                        <a:pt x="11" y="6"/>
                      </a:lnTo>
                      <a:lnTo>
                        <a:pt x="5" y="7"/>
                      </a:lnTo>
                      <a:lnTo>
                        <a:pt x="0" y="7"/>
                      </a:lnTo>
                      <a:lnTo>
                        <a:pt x="5" y="2"/>
                      </a:lnTo>
                      <a:lnTo>
                        <a:pt x="8" y="1"/>
                      </a:lnTo>
                      <a:lnTo>
                        <a:pt x="13" y="0"/>
                      </a:lnTo>
                      <a:lnTo>
                        <a:pt x="17" y="0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2286" y="1476"/>
                  <a:ext cx="2" cy="4"/>
                </a:xfrm>
                <a:custGeom>
                  <a:rect b="b" l="l" r="r" t="t"/>
                  <a:pathLst>
                    <a:path extrusionOk="0" h="4" w="2">
                      <a:moveTo>
                        <a:pt x="2" y="4"/>
                      </a:moveTo>
                      <a:lnTo>
                        <a:pt x="0" y="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2518" y="1737"/>
                  <a:ext cx="8" cy="10"/>
                </a:xfrm>
                <a:custGeom>
                  <a:rect b="b" l="l" r="r" t="t"/>
                  <a:pathLst>
                    <a:path extrusionOk="0" h="10" w="8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1" y="7"/>
                      </a:lnTo>
                      <a:lnTo>
                        <a:pt x="4" y="8"/>
                      </a:lnTo>
                      <a:lnTo>
                        <a:pt x="6" y="10"/>
                      </a:lnTo>
                      <a:lnTo>
                        <a:pt x="8" y="9"/>
                      </a:lnTo>
                      <a:lnTo>
                        <a:pt x="6" y="4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7"/>
                <p:cNvSpPr/>
                <p:nvPr/>
              </p:nvSpPr>
              <p:spPr>
                <a:xfrm>
                  <a:off x="2535" y="1804"/>
                  <a:ext cx="27" cy="17"/>
                </a:xfrm>
                <a:custGeom>
                  <a:rect b="b" l="l" r="r" t="t"/>
                  <a:pathLst>
                    <a:path extrusionOk="0" h="17" w="27">
                      <a:moveTo>
                        <a:pt x="0" y="11"/>
                      </a:moveTo>
                      <a:lnTo>
                        <a:pt x="3" y="17"/>
                      </a:lnTo>
                      <a:lnTo>
                        <a:pt x="6" y="17"/>
                      </a:lnTo>
                      <a:lnTo>
                        <a:pt x="9" y="16"/>
                      </a:lnTo>
                      <a:lnTo>
                        <a:pt x="11" y="17"/>
                      </a:lnTo>
                      <a:lnTo>
                        <a:pt x="17" y="15"/>
                      </a:lnTo>
                      <a:lnTo>
                        <a:pt x="21" y="9"/>
                      </a:lnTo>
                      <a:lnTo>
                        <a:pt x="25" y="8"/>
                      </a:lnTo>
                      <a:lnTo>
                        <a:pt x="27" y="7"/>
                      </a:lnTo>
                      <a:lnTo>
                        <a:pt x="27" y="1"/>
                      </a:lnTo>
                      <a:lnTo>
                        <a:pt x="25" y="0"/>
                      </a:lnTo>
                      <a:lnTo>
                        <a:pt x="17" y="1"/>
                      </a:lnTo>
                      <a:lnTo>
                        <a:pt x="13" y="3"/>
                      </a:lnTo>
                      <a:lnTo>
                        <a:pt x="11" y="3"/>
                      </a:lnTo>
                      <a:lnTo>
                        <a:pt x="9" y="2"/>
                      </a:lnTo>
                      <a:lnTo>
                        <a:pt x="6" y="5"/>
                      </a:lnTo>
                      <a:lnTo>
                        <a:pt x="4" y="7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7"/>
                <p:cNvSpPr/>
                <p:nvPr/>
              </p:nvSpPr>
              <p:spPr>
                <a:xfrm>
                  <a:off x="2561" y="1999"/>
                  <a:ext cx="19" cy="9"/>
                </a:xfrm>
                <a:custGeom>
                  <a:rect b="b" l="l" r="r" t="t"/>
                  <a:pathLst>
                    <a:path extrusionOk="0" h="9" w="19">
                      <a:moveTo>
                        <a:pt x="14" y="1"/>
                      </a:moveTo>
                      <a:lnTo>
                        <a:pt x="10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2" y="4"/>
                      </a:lnTo>
                      <a:lnTo>
                        <a:pt x="11" y="7"/>
                      </a:lnTo>
                      <a:lnTo>
                        <a:pt x="14" y="8"/>
                      </a:lnTo>
                      <a:lnTo>
                        <a:pt x="19" y="9"/>
                      </a:lnTo>
                      <a:lnTo>
                        <a:pt x="18" y="6"/>
                      </a:lnTo>
                      <a:lnTo>
                        <a:pt x="14" y="1"/>
                      </a:lnTo>
                      <a:lnTo>
                        <a:pt x="14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7"/>
                <p:cNvSpPr/>
                <p:nvPr/>
              </p:nvSpPr>
              <p:spPr>
                <a:xfrm>
                  <a:off x="2578" y="1648"/>
                  <a:ext cx="19" cy="8"/>
                </a:xfrm>
                <a:custGeom>
                  <a:rect b="b" l="l" r="r" t="t"/>
                  <a:pathLst>
                    <a:path extrusionOk="0" h="8" w="19">
                      <a:moveTo>
                        <a:pt x="11" y="7"/>
                      </a:moveTo>
                      <a:lnTo>
                        <a:pt x="11" y="4"/>
                      </a:lnTo>
                      <a:lnTo>
                        <a:pt x="13" y="5"/>
                      </a:lnTo>
                      <a:lnTo>
                        <a:pt x="17" y="5"/>
                      </a:lnTo>
                      <a:lnTo>
                        <a:pt x="19" y="3"/>
                      </a:lnTo>
                      <a:lnTo>
                        <a:pt x="19" y="1"/>
                      </a:lnTo>
                      <a:lnTo>
                        <a:pt x="16" y="0"/>
                      </a:lnTo>
                      <a:lnTo>
                        <a:pt x="11" y="2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6" y="3"/>
                      </a:lnTo>
                      <a:lnTo>
                        <a:pt x="3" y="2"/>
                      </a:lnTo>
                      <a:lnTo>
                        <a:pt x="0" y="3"/>
                      </a:lnTo>
                      <a:lnTo>
                        <a:pt x="6" y="4"/>
                      </a:lnTo>
                      <a:lnTo>
                        <a:pt x="9" y="7"/>
                      </a:lnTo>
                      <a:lnTo>
                        <a:pt x="11" y="8"/>
                      </a:lnTo>
                      <a:lnTo>
                        <a:pt x="11" y="7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7"/>
                <p:cNvSpPr/>
                <p:nvPr/>
              </p:nvSpPr>
              <p:spPr>
                <a:xfrm>
                  <a:off x="2585" y="1817"/>
                  <a:ext cx="14" cy="18"/>
                </a:xfrm>
                <a:custGeom>
                  <a:rect b="b" l="l" r="r" t="t"/>
                  <a:pathLst>
                    <a:path extrusionOk="0" h="18" w="14">
                      <a:moveTo>
                        <a:pt x="4" y="14"/>
                      </a:moveTo>
                      <a:lnTo>
                        <a:pt x="6" y="18"/>
                      </a:lnTo>
                      <a:lnTo>
                        <a:pt x="10" y="14"/>
                      </a:lnTo>
                      <a:lnTo>
                        <a:pt x="12" y="10"/>
                      </a:lnTo>
                      <a:lnTo>
                        <a:pt x="13" y="6"/>
                      </a:lnTo>
                      <a:lnTo>
                        <a:pt x="14" y="4"/>
                      </a:lnTo>
                      <a:lnTo>
                        <a:pt x="12" y="1"/>
                      </a:lnTo>
                      <a:lnTo>
                        <a:pt x="10" y="0"/>
                      </a:lnTo>
                      <a:lnTo>
                        <a:pt x="4" y="1"/>
                      </a:lnTo>
                      <a:lnTo>
                        <a:pt x="1" y="5"/>
                      </a:lnTo>
                      <a:lnTo>
                        <a:pt x="0" y="7"/>
                      </a:lnTo>
                      <a:lnTo>
                        <a:pt x="2" y="13"/>
                      </a:lnTo>
                      <a:lnTo>
                        <a:pt x="4" y="14"/>
                      </a:lnTo>
                      <a:lnTo>
                        <a:pt x="4" y="1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7"/>
                <p:cNvSpPr/>
                <p:nvPr/>
              </p:nvSpPr>
              <p:spPr>
                <a:xfrm>
                  <a:off x="2597" y="1659"/>
                  <a:ext cx="16" cy="13"/>
                </a:xfrm>
                <a:custGeom>
                  <a:rect b="b" l="l" r="r" t="t"/>
                  <a:pathLst>
                    <a:path extrusionOk="0" h="13" w="16">
                      <a:moveTo>
                        <a:pt x="13" y="0"/>
                      </a:moveTo>
                      <a:lnTo>
                        <a:pt x="10" y="0"/>
                      </a:lnTo>
                      <a:lnTo>
                        <a:pt x="7" y="6"/>
                      </a:lnTo>
                      <a:lnTo>
                        <a:pt x="4" y="7"/>
                      </a:lnTo>
                      <a:lnTo>
                        <a:pt x="1" y="9"/>
                      </a:lnTo>
                      <a:lnTo>
                        <a:pt x="0" y="13"/>
                      </a:lnTo>
                      <a:lnTo>
                        <a:pt x="4" y="13"/>
                      </a:lnTo>
                      <a:lnTo>
                        <a:pt x="8" y="10"/>
                      </a:lnTo>
                      <a:lnTo>
                        <a:pt x="13" y="5"/>
                      </a:lnTo>
                      <a:lnTo>
                        <a:pt x="16" y="2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7"/>
                <p:cNvSpPr/>
                <p:nvPr/>
              </p:nvSpPr>
              <p:spPr>
                <a:xfrm>
                  <a:off x="2601" y="1683"/>
                  <a:ext cx="3" cy="4"/>
                </a:xfrm>
                <a:custGeom>
                  <a:rect b="b" l="l" r="r" t="t"/>
                  <a:pathLst>
                    <a:path extrusionOk="0" h="4" w="3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3" y="3"/>
                      </a:lnTo>
                      <a:lnTo>
                        <a:pt x="3" y="1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7"/>
                <p:cNvSpPr/>
                <p:nvPr/>
              </p:nvSpPr>
              <p:spPr>
                <a:xfrm>
                  <a:off x="2606" y="1650"/>
                  <a:ext cx="12" cy="6"/>
                </a:xfrm>
                <a:custGeom>
                  <a:rect b="b" l="l" r="r" t="t"/>
                  <a:pathLst>
                    <a:path extrusionOk="0" h="6" w="12">
                      <a:moveTo>
                        <a:pt x="8" y="0"/>
                      </a:move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2" y="6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8" name="Google Shape;188;p17"/>
                <p:cNvSpPr/>
                <p:nvPr/>
              </p:nvSpPr>
              <p:spPr>
                <a:xfrm>
                  <a:off x="2611" y="1793"/>
                  <a:ext cx="11" cy="9"/>
                </a:xfrm>
                <a:custGeom>
                  <a:rect b="b" l="l" r="r" t="t"/>
                  <a:pathLst>
                    <a:path extrusionOk="0" h="9" w="11">
                      <a:moveTo>
                        <a:pt x="2" y="0"/>
                      </a:move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5" y="9"/>
                      </a:lnTo>
                      <a:lnTo>
                        <a:pt x="8" y="9"/>
                      </a:lnTo>
                      <a:lnTo>
                        <a:pt x="11" y="8"/>
                      </a:lnTo>
                      <a:lnTo>
                        <a:pt x="11" y="4"/>
                      </a:lnTo>
                      <a:lnTo>
                        <a:pt x="10" y="2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7"/>
                <p:cNvSpPr/>
                <p:nvPr/>
              </p:nvSpPr>
              <p:spPr>
                <a:xfrm>
                  <a:off x="2625" y="1657"/>
                  <a:ext cx="10" cy="8"/>
                </a:xfrm>
                <a:custGeom>
                  <a:rect b="b" l="l" r="r" t="t"/>
                  <a:pathLst>
                    <a:path extrusionOk="0" h="8" w="10">
                      <a:moveTo>
                        <a:pt x="4" y="0"/>
                      </a:move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4" y="8"/>
                      </a:lnTo>
                      <a:lnTo>
                        <a:pt x="6" y="8"/>
                      </a:lnTo>
                      <a:lnTo>
                        <a:pt x="7" y="6"/>
                      </a:lnTo>
                      <a:lnTo>
                        <a:pt x="10" y="3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7"/>
                <p:cNvSpPr/>
                <p:nvPr/>
              </p:nvSpPr>
              <p:spPr>
                <a:xfrm>
                  <a:off x="2627" y="1684"/>
                  <a:ext cx="30" cy="26"/>
                </a:xfrm>
                <a:custGeom>
                  <a:rect b="b" l="l" r="r" t="t"/>
                  <a:pathLst>
                    <a:path extrusionOk="0" h="26" w="30">
                      <a:moveTo>
                        <a:pt x="1" y="22"/>
                      </a:moveTo>
                      <a:lnTo>
                        <a:pt x="2" y="24"/>
                      </a:lnTo>
                      <a:lnTo>
                        <a:pt x="4" y="25"/>
                      </a:lnTo>
                      <a:lnTo>
                        <a:pt x="8" y="26"/>
                      </a:lnTo>
                      <a:lnTo>
                        <a:pt x="15" y="25"/>
                      </a:lnTo>
                      <a:lnTo>
                        <a:pt x="18" y="25"/>
                      </a:lnTo>
                      <a:lnTo>
                        <a:pt x="23" y="23"/>
                      </a:lnTo>
                      <a:lnTo>
                        <a:pt x="27" y="22"/>
                      </a:lnTo>
                      <a:lnTo>
                        <a:pt x="29" y="19"/>
                      </a:lnTo>
                      <a:lnTo>
                        <a:pt x="30" y="16"/>
                      </a:lnTo>
                      <a:lnTo>
                        <a:pt x="29" y="8"/>
                      </a:lnTo>
                      <a:lnTo>
                        <a:pt x="30" y="6"/>
                      </a:lnTo>
                      <a:lnTo>
                        <a:pt x="29" y="2"/>
                      </a:lnTo>
                      <a:lnTo>
                        <a:pt x="21" y="0"/>
                      </a:lnTo>
                      <a:lnTo>
                        <a:pt x="18" y="0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8" y="2"/>
                      </a:lnTo>
                      <a:lnTo>
                        <a:pt x="4" y="5"/>
                      </a:lnTo>
                      <a:lnTo>
                        <a:pt x="1" y="10"/>
                      </a:lnTo>
                      <a:lnTo>
                        <a:pt x="0" y="13"/>
                      </a:lnTo>
                      <a:lnTo>
                        <a:pt x="0" y="15"/>
                      </a:lnTo>
                      <a:lnTo>
                        <a:pt x="0" y="18"/>
                      </a:lnTo>
                      <a:lnTo>
                        <a:pt x="0" y="20"/>
                      </a:lnTo>
                      <a:lnTo>
                        <a:pt x="1" y="22"/>
                      </a:lnTo>
                      <a:lnTo>
                        <a:pt x="1" y="2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7"/>
                <p:cNvSpPr/>
                <p:nvPr/>
              </p:nvSpPr>
              <p:spPr>
                <a:xfrm>
                  <a:off x="2666" y="1681"/>
                  <a:ext cx="4" cy="4"/>
                </a:xfrm>
                <a:custGeom>
                  <a:rect b="b" l="l" r="r" t="t"/>
                  <a:pathLst>
                    <a:path extrusionOk="0" h="4" w="4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7"/>
                <p:cNvSpPr/>
                <p:nvPr/>
              </p:nvSpPr>
              <p:spPr>
                <a:xfrm>
                  <a:off x="2521" y="1391"/>
                  <a:ext cx="1" cy="1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17"/>
                <p:cNvSpPr/>
                <p:nvPr/>
              </p:nvSpPr>
              <p:spPr>
                <a:xfrm>
                  <a:off x="2521" y="1331"/>
                  <a:ext cx="35" cy="4"/>
                </a:xfrm>
                <a:custGeom>
                  <a:rect b="b" l="l" r="r" t="t"/>
                  <a:pathLst>
                    <a:path extrusionOk="0" h="4" w="35">
                      <a:moveTo>
                        <a:pt x="0" y="4"/>
                      </a:moveTo>
                      <a:lnTo>
                        <a:pt x="0" y="3"/>
                      </a:lnTo>
                      <a:lnTo>
                        <a:pt x="22" y="1"/>
                      </a:lnTo>
                      <a:lnTo>
                        <a:pt x="30" y="0"/>
                      </a:lnTo>
                      <a:lnTo>
                        <a:pt x="35" y="0"/>
                      </a:lnTo>
                      <a:lnTo>
                        <a:pt x="30" y="2"/>
                      </a:lnTo>
                      <a:lnTo>
                        <a:pt x="24" y="2"/>
                      </a:lnTo>
                      <a:lnTo>
                        <a:pt x="18" y="3"/>
                      </a:lnTo>
                      <a:lnTo>
                        <a:pt x="12" y="3"/>
                      </a:lnTo>
                      <a:lnTo>
                        <a:pt x="4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17"/>
                <p:cNvSpPr/>
                <p:nvPr/>
              </p:nvSpPr>
              <p:spPr>
                <a:xfrm>
                  <a:off x="2521" y="1326"/>
                  <a:ext cx="3" cy="2"/>
                </a:xfrm>
                <a:custGeom>
                  <a:rect b="b" l="l" r="r" t="t"/>
                  <a:pathLst>
                    <a:path extrusionOk="0" h="2" w="3">
                      <a:moveTo>
                        <a:pt x="0" y="2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17"/>
                <p:cNvSpPr/>
                <p:nvPr/>
              </p:nvSpPr>
              <p:spPr>
                <a:xfrm>
                  <a:off x="2521" y="1306"/>
                  <a:ext cx="0" cy="1"/>
                </a:xfrm>
                <a:custGeom>
                  <a:rect b="b" l="l" r="r" t="t"/>
                  <a:pathLst>
                    <a:path extrusionOk="0" h="1" w="120000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17"/>
                <p:cNvSpPr/>
                <p:nvPr/>
              </p:nvSpPr>
              <p:spPr>
                <a:xfrm>
                  <a:off x="2520" y="1305"/>
                  <a:ext cx="1" cy="1"/>
                </a:xfrm>
                <a:custGeom>
                  <a:rect b="b" l="l" r="r" t="t"/>
                  <a:pathLst>
                    <a:path extrusionOk="0" h="1" w="1">
                      <a:moveTo>
                        <a:pt x="1" y="1"/>
                      </a:move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17"/>
                <p:cNvSpPr/>
                <p:nvPr/>
              </p:nvSpPr>
              <p:spPr>
                <a:xfrm>
                  <a:off x="2521" y="1304"/>
                  <a:ext cx="3" cy="3"/>
                </a:xfrm>
                <a:custGeom>
                  <a:rect b="b" l="l" r="r" t="t"/>
                  <a:pathLst>
                    <a:path extrusionOk="0" h="3" w="3">
                      <a:moveTo>
                        <a:pt x="0" y="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3" y="3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17"/>
                <p:cNvSpPr/>
                <p:nvPr/>
              </p:nvSpPr>
              <p:spPr>
                <a:xfrm>
                  <a:off x="2764" y="2549"/>
                  <a:ext cx="21" cy="8"/>
                </a:xfrm>
                <a:custGeom>
                  <a:rect b="b" l="l" r="r" t="t"/>
                  <a:pathLst>
                    <a:path extrusionOk="0" h="8" w="21">
                      <a:moveTo>
                        <a:pt x="18" y="8"/>
                      </a:moveTo>
                      <a:lnTo>
                        <a:pt x="19" y="7"/>
                      </a:lnTo>
                      <a:lnTo>
                        <a:pt x="21" y="5"/>
                      </a:lnTo>
                      <a:lnTo>
                        <a:pt x="20" y="2"/>
                      </a:lnTo>
                      <a:lnTo>
                        <a:pt x="18" y="1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8"/>
                      </a:lnTo>
                      <a:lnTo>
                        <a:pt x="4" y="8"/>
                      </a:lnTo>
                      <a:lnTo>
                        <a:pt x="6" y="8"/>
                      </a:lnTo>
                      <a:lnTo>
                        <a:pt x="12" y="8"/>
                      </a:lnTo>
                      <a:lnTo>
                        <a:pt x="14" y="8"/>
                      </a:lnTo>
                      <a:lnTo>
                        <a:pt x="18" y="8"/>
                      </a:lnTo>
                      <a:lnTo>
                        <a:pt x="18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" name="Google Shape;199;p17"/>
                <p:cNvSpPr/>
                <p:nvPr/>
              </p:nvSpPr>
              <p:spPr>
                <a:xfrm>
                  <a:off x="2802" y="2111"/>
                  <a:ext cx="33" cy="17"/>
                </a:xfrm>
                <a:custGeom>
                  <a:rect b="b" l="l" r="r" t="t"/>
                  <a:pathLst>
                    <a:path extrusionOk="0" h="17" w="33">
                      <a:moveTo>
                        <a:pt x="29" y="8"/>
                      </a:moveTo>
                      <a:lnTo>
                        <a:pt x="18" y="9"/>
                      </a:lnTo>
                      <a:lnTo>
                        <a:pt x="13" y="7"/>
                      </a:lnTo>
                      <a:lnTo>
                        <a:pt x="10" y="8"/>
                      </a:lnTo>
                      <a:lnTo>
                        <a:pt x="7" y="8"/>
                      </a:lnTo>
                      <a:lnTo>
                        <a:pt x="8" y="6"/>
                      </a:lnTo>
                      <a:lnTo>
                        <a:pt x="5" y="3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0" y="6"/>
                      </a:lnTo>
                      <a:lnTo>
                        <a:pt x="4" y="6"/>
                      </a:lnTo>
                      <a:lnTo>
                        <a:pt x="5" y="9"/>
                      </a:lnTo>
                      <a:lnTo>
                        <a:pt x="10" y="10"/>
                      </a:lnTo>
                      <a:lnTo>
                        <a:pt x="10" y="12"/>
                      </a:lnTo>
                      <a:lnTo>
                        <a:pt x="13" y="14"/>
                      </a:lnTo>
                      <a:lnTo>
                        <a:pt x="16" y="14"/>
                      </a:lnTo>
                      <a:lnTo>
                        <a:pt x="18" y="12"/>
                      </a:lnTo>
                      <a:lnTo>
                        <a:pt x="22" y="14"/>
                      </a:lnTo>
                      <a:lnTo>
                        <a:pt x="22" y="17"/>
                      </a:lnTo>
                      <a:lnTo>
                        <a:pt x="24" y="17"/>
                      </a:lnTo>
                      <a:lnTo>
                        <a:pt x="27" y="17"/>
                      </a:lnTo>
                      <a:lnTo>
                        <a:pt x="27" y="14"/>
                      </a:lnTo>
                      <a:lnTo>
                        <a:pt x="29" y="11"/>
                      </a:lnTo>
                      <a:lnTo>
                        <a:pt x="33" y="9"/>
                      </a:lnTo>
                      <a:lnTo>
                        <a:pt x="31" y="8"/>
                      </a:lnTo>
                      <a:lnTo>
                        <a:pt x="29" y="8"/>
                      </a:lnTo>
                      <a:lnTo>
                        <a:pt x="29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0" name="Google Shape;200;p17"/>
                <p:cNvSpPr/>
                <p:nvPr/>
              </p:nvSpPr>
              <p:spPr>
                <a:xfrm>
                  <a:off x="2932" y="1636"/>
                  <a:ext cx="42" cy="27"/>
                </a:xfrm>
                <a:custGeom>
                  <a:rect b="b" l="l" r="r" t="t"/>
                  <a:pathLst>
                    <a:path extrusionOk="0" h="27" w="42">
                      <a:moveTo>
                        <a:pt x="4" y="7"/>
                      </a:moveTo>
                      <a:lnTo>
                        <a:pt x="10" y="10"/>
                      </a:lnTo>
                      <a:lnTo>
                        <a:pt x="4" y="8"/>
                      </a:lnTo>
                      <a:lnTo>
                        <a:pt x="2" y="10"/>
                      </a:lnTo>
                      <a:lnTo>
                        <a:pt x="0" y="12"/>
                      </a:lnTo>
                      <a:lnTo>
                        <a:pt x="4" y="13"/>
                      </a:lnTo>
                      <a:lnTo>
                        <a:pt x="6" y="15"/>
                      </a:lnTo>
                      <a:lnTo>
                        <a:pt x="4" y="14"/>
                      </a:lnTo>
                      <a:lnTo>
                        <a:pt x="0" y="16"/>
                      </a:lnTo>
                      <a:lnTo>
                        <a:pt x="4" y="17"/>
                      </a:lnTo>
                      <a:lnTo>
                        <a:pt x="6" y="19"/>
                      </a:lnTo>
                      <a:lnTo>
                        <a:pt x="12" y="19"/>
                      </a:lnTo>
                      <a:lnTo>
                        <a:pt x="17" y="21"/>
                      </a:lnTo>
                      <a:lnTo>
                        <a:pt x="20" y="19"/>
                      </a:lnTo>
                      <a:lnTo>
                        <a:pt x="22" y="21"/>
                      </a:lnTo>
                      <a:lnTo>
                        <a:pt x="19" y="21"/>
                      </a:lnTo>
                      <a:lnTo>
                        <a:pt x="16" y="22"/>
                      </a:lnTo>
                      <a:lnTo>
                        <a:pt x="13" y="21"/>
                      </a:lnTo>
                      <a:lnTo>
                        <a:pt x="11" y="23"/>
                      </a:lnTo>
                      <a:lnTo>
                        <a:pt x="13" y="24"/>
                      </a:lnTo>
                      <a:lnTo>
                        <a:pt x="16" y="25"/>
                      </a:lnTo>
                      <a:lnTo>
                        <a:pt x="20" y="27"/>
                      </a:lnTo>
                      <a:lnTo>
                        <a:pt x="37" y="21"/>
                      </a:lnTo>
                      <a:lnTo>
                        <a:pt x="39" y="20"/>
                      </a:lnTo>
                      <a:lnTo>
                        <a:pt x="42" y="17"/>
                      </a:lnTo>
                      <a:lnTo>
                        <a:pt x="41" y="15"/>
                      </a:lnTo>
                      <a:lnTo>
                        <a:pt x="40" y="12"/>
                      </a:lnTo>
                      <a:lnTo>
                        <a:pt x="31" y="10"/>
                      </a:lnTo>
                      <a:lnTo>
                        <a:pt x="29" y="7"/>
                      </a:lnTo>
                      <a:lnTo>
                        <a:pt x="27" y="5"/>
                      </a:lnTo>
                      <a:lnTo>
                        <a:pt x="21" y="2"/>
                      </a:lnTo>
                      <a:lnTo>
                        <a:pt x="10" y="0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2" y="6"/>
                      </a:lnTo>
                      <a:lnTo>
                        <a:pt x="4" y="7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1" name="Google Shape;201;p17"/>
                <p:cNvSpPr/>
                <p:nvPr/>
              </p:nvSpPr>
              <p:spPr>
                <a:xfrm>
                  <a:off x="2801" y="2059"/>
                  <a:ext cx="39" cy="15"/>
                </a:xfrm>
                <a:custGeom>
                  <a:rect b="b" l="l" r="r" t="t"/>
                  <a:pathLst>
                    <a:path extrusionOk="0" h="15" w="39">
                      <a:moveTo>
                        <a:pt x="35" y="10"/>
                      </a:moveTo>
                      <a:lnTo>
                        <a:pt x="33" y="9"/>
                      </a:lnTo>
                      <a:lnTo>
                        <a:pt x="27" y="6"/>
                      </a:lnTo>
                      <a:lnTo>
                        <a:pt x="19" y="2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0" y="1"/>
                      </a:lnTo>
                      <a:lnTo>
                        <a:pt x="3" y="2"/>
                      </a:lnTo>
                      <a:lnTo>
                        <a:pt x="9" y="4"/>
                      </a:lnTo>
                      <a:lnTo>
                        <a:pt x="11" y="7"/>
                      </a:lnTo>
                      <a:lnTo>
                        <a:pt x="13" y="9"/>
                      </a:lnTo>
                      <a:lnTo>
                        <a:pt x="16" y="10"/>
                      </a:lnTo>
                      <a:lnTo>
                        <a:pt x="24" y="13"/>
                      </a:lnTo>
                      <a:lnTo>
                        <a:pt x="32" y="15"/>
                      </a:lnTo>
                      <a:lnTo>
                        <a:pt x="37" y="15"/>
                      </a:lnTo>
                      <a:lnTo>
                        <a:pt x="39" y="12"/>
                      </a:lnTo>
                      <a:lnTo>
                        <a:pt x="35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Google Shape;202;p17"/>
                <p:cNvSpPr/>
                <p:nvPr/>
              </p:nvSpPr>
              <p:spPr>
                <a:xfrm>
                  <a:off x="3022" y="1274"/>
                  <a:ext cx="11" cy="4"/>
                </a:xfrm>
                <a:custGeom>
                  <a:rect b="b" l="l" r="r" t="t"/>
                  <a:pathLst>
                    <a:path extrusionOk="0" h="4" w="11">
                      <a:moveTo>
                        <a:pt x="1" y="4"/>
                      </a:moveTo>
                      <a:lnTo>
                        <a:pt x="8" y="4"/>
                      </a:lnTo>
                      <a:lnTo>
                        <a:pt x="11" y="2"/>
                      </a:lnTo>
                      <a:lnTo>
                        <a:pt x="9" y="1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17"/>
                <p:cNvSpPr/>
                <p:nvPr/>
              </p:nvSpPr>
              <p:spPr>
                <a:xfrm>
                  <a:off x="3032" y="1281"/>
                  <a:ext cx="43" cy="21"/>
                </a:xfrm>
                <a:custGeom>
                  <a:rect b="b" l="l" r="r" t="t"/>
                  <a:pathLst>
                    <a:path extrusionOk="0" h="21" w="43">
                      <a:moveTo>
                        <a:pt x="6" y="6"/>
                      </a:moveTo>
                      <a:lnTo>
                        <a:pt x="11" y="11"/>
                      </a:lnTo>
                      <a:lnTo>
                        <a:pt x="28" y="16"/>
                      </a:lnTo>
                      <a:lnTo>
                        <a:pt x="31" y="17"/>
                      </a:lnTo>
                      <a:lnTo>
                        <a:pt x="34" y="20"/>
                      </a:lnTo>
                      <a:lnTo>
                        <a:pt x="36" y="21"/>
                      </a:lnTo>
                      <a:lnTo>
                        <a:pt x="39" y="20"/>
                      </a:lnTo>
                      <a:lnTo>
                        <a:pt x="36" y="15"/>
                      </a:lnTo>
                      <a:lnTo>
                        <a:pt x="39" y="13"/>
                      </a:lnTo>
                      <a:lnTo>
                        <a:pt x="42" y="12"/>
                      </a:lnTo>
                      <a:lnTo>
                        <a:pt x="43" y="9"/>
                      </a:lnTo>
                      <a:lnTo>
                        <a:pt x="41" y="8"/>
                      </a:lnTo>
                      <a:lnTo>
                        <a:pt x="38" y="7"/>
                      </a:lnTo>
                      <a:lnTo>
                        <a:pt x="35" y="6"/>
                      </a:lnTo>
                      <a:lnTo>
                        <a:pt x="24" y="2"/>
                      </a:lnTo>
                      <a:lnTo>
                        <a:pt x="18" y="0"/>
                      </a:lnTo>
                      <a:lnTo>
                        <a:pt x="13" y="0"/>
                      </a:lnTo>
                      <a:lnTo>
                        <a:pt x="9" y="1"/>
                      </a:lnTo>
                      <a:lnTo>
                        <a:pt x="0" y="1"/>
                      </a:lnTo>
                      <a:lnTo>
                        <a:pt x="6" y="6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17"/>
                <p:cNvSpPr/>
                <p:nvPr/>
              </p:nvSpPr>
              <p:spPr>
                <a:xfrm>
                  <a:off x="3118" y="1264"/>
                  <a:ext cx="21" cy="7"/>
                </a:xfrm>
                <a:custGeom>
                  <a:rect b="b" l="l" r="r" t="t"/>
                  <a:pathLst>
                    <a:path extrusionOk="0" h="7" w="21">
                      <a:moveTo>
                        <a:pt x="21" y="7"/>
                      </a:moveTo>
                      <a:lnTo>
                        <a:pt x="19" y="6"/>
                      </a:lnTo>
                      <a:lnTo>
                        <a:pt x="16" y="4"/>
                      </a:lnTo>
                      <a:lnTo>
                        <a:pt x="13" y="3"/>
                      </a:lnTo>
                      <a:lnTo>
                        <a:pt x="9" y="2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12" y="7"/>
                      </a:lnTo>
                      <a:lnTo>
                        <a:pt x="21" y="7"/>
                      </a:lnTo>
                      <a:lnTo>
                        <a:pt x="21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17"/>
                <p:cNvSpPr/>
                <p:nvPr/>
              </p:nvSpPr>
              <p:spPr>
                <a:xfrm>
                  <a:off x="3128" y="1258"/>
                  <a:ext cx="26" cy="8"/>
                </a:xfrm>
                <a:custGeom>
                  <a:rect b="b" l="l" r="r" t="t"/>
                  <a:pathLst>
                    <a:path extrusionOk="0" h="8" w="26">
                      <a:moveTo>
                        <a:pt x="23" y="8"/>
                      </a:moveTo>
                      <a:lnTo>
                        <a:pt x="24" y="8"/>
                      </a:lnTo>
                      <a:lnTo>
                        <a:pt x="26" y="8"/>
                      </a:lnTo>
                      <a:lnTo>
                        <a:pt x="24" y="6"/>
                      </a:lnTo>
                      <a:lnTo>
                        <a:pt x="17" y="5"/>
                      </a:lnTo>
                      <a:lnTo>
                        <a:pt x="15" y="5"/>
                      </a:lnTo>
                      <a:lnTo>
                        <a:pt x="12" y="3"/>
                      </a:lnTo>
                      <a:lnTo>
                        <a:pt x="3" y="0"/>
                      </a:lnTo>
                      <a:lnTo>
                        <a:pt x="0" y="4"/>
                      </a:lnTo>
                      <a:lnTo>
                        <a:pt x="8" y="4"/>
                      </a:lnTo>
                      <a:lnTo>
                        <a:pt x="12" y="6"/>
                      </a:lnTo>
                      <a:lnTo>
                        <a:pt x="15" y="7"/>
                      </a:lnTo>
                      <a:lnTo>
                        <a:pt x="23" y="8"/>
                      </a:lnTo>
                      <a:lnTo>
                        <a:pt x="23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Google Shape;206;p17"/>
                <p:cNvSpPr/>
                <p:nvPr/>
              </p:nvSpPr>
              <p:spPr>
                <a:xfrm>
                  <a:off x="3131" y="1264"/>
                  <a:ext cx="16" cy="7"/>
                </a:xfrm>
                <a:custGeom>
                  <a:rect b="b" l="l" r="r" t="t"/>
                  <a:pathLst>
                    <a:path extrusionOk="0" h="7" w="16">
                      <a:moveTo>
                        <a:pt x="11" y="7"/>
                      </a:moveTo>
                      <a:lnTo>
                        <a:pt x="13" y="6"/>
                      </a:lnTo>
                      <a:lnTo>
                        <a:pt x="16" y="3"/>
                      </a:lnTo>
                      <a:lnTo>
                        <a:pt x="9" y="2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5" y="3"/>
                      </a:lnTo>
                      <a:lnTo>
                        <a:pt x="9" y="6"/>
                      </a:lnTo>
                      <a:lnTo>
                        <a:pt x="11" y="7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Google Shape;207;p17"/>
                <p:cNvSpPr/>
                <p:nvPr/>
              </p:nvSpPr>
              <p:spPr>
                <a:xfrm>
                  <a:off x="2965" y="1297"/>
                  <a:ext cx="18" cy="8"/>
                </a:xfrm>
                <a:custGeom>
                  <a:rect b="b" l="l" r="r" t="t"/>
                  <a:pathLst>
                    <a:path extrusionOk="0" h="8" w="18">
                      <a:moveTo>
                        <a:pt x="0" y="5"/>
                      </a:move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6" y="1"/>
                      </a:lnTo>
                      <a:lnTo>
                        <a:pt x="9" y="2"/>
                      </a:lnTo>
                      <a:lnTo>
                        <a:pt x="17" y="7"/>
                      </a:lnTo>
                      <a:lnTo>
                        <a:pt x="18" y="8"/>
                      </a:lnTo>
                      <a:lnTo>
                        <a:pt x="13" y="8"/>
                      </a:lnTo>
                      <a:lnTo>
                        <a:pt x="9" y="8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Google Shape;208;p17"/>
                <p:cNvSpPr/>
                <p:nvPr/>
              </p:nvSpPr>
              <p:spPr>
                <a:xfrm>
                  <a:off x="2954" y="1293"/>
                  <a:ext cx="11" cy="9"/>
                </a:xfrm>
                <a:custGeom>
                  <a:rect b="b" l="l" r="r" t="t"/>
                  <a:pathLst>
                    <a:path extrusionOk="0" h="9" w="11">
                      <a:moveTo>
                        <a:pt x="11" y="9"/>
                      </a:moveTo>
                      <a:lnTo>
                        <a:pt x="3" y="7"/>
                      </a:lnTo>
                      <a:lnTo>
                        <a:pt x="1" y="5"/>
                      </a:ln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9" y="0"/>
                      </a:lnTo>
                      <a:lnTo>
                        <a:pt x="11" y="4"/>
                      </a:lnTo>
                      <a:lnTo>
                        <a:pt x="11" y="4"/>
                      </a:lnTo>
                      <a:lnTo>
                        <a:pt x="11" y="9"/>
                      </a:lnTo>
                      <a:lnTo>
                        <a:pt x="11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9" name="Google Shape;209;p17"/>
                <p:cNvSpPr/>
                <p:nvPr/>
              </p:nvSpPr>
              <p:spPr>
                <a:xfrm>
                  <a:off x="3252" y="1297"/>
                  <a:ext cx="15" cy="1"/>
                </a:xfrm>
                <a:custGeom>
                  <a:rect b="b" l="l" r="r" t="t"/>
                  <a:pathLst>
                    <a:path extrusionOk="0" h="1" w="15">
                      <a:moveTo>
                        <a:pt x="12" y="1"/>
                      </a:moveTo>
                      <a:lnTo>
                        <a:pt x="15" y="1"/>
                      </a:lnTo>
                      <a:lnTo>
                        <a:pt x="6" y="1"/>
                      </a:lnTo>
                      <a:lnTo>
                        <a:pt x="0" y="1"/>
                      </a:lnTo>
                      <a:lnTo>
                        <a:pt x="9" y="0"/>
                      </a:lnTo>
                      <a:lnTo>
                        <a:pt x="12" y="1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p17"/>
                <p:cNvSpPr/>
                <p:nvPr/>
              </p:nvSpPr>
              <p:spPr>
                <a:xfrm>
                  <a:off x="3302" y="1617"/>
                  <a:ext cx="36" cy="16"/>
                </a:xfrm>
                <a:custGeom>
                  <a:rect b="b" l="l" r="r" t="t"/>
                  <a:pathLst>
                    <a:path extrusionOk="0" h="16" w="36">
                      <a:moveTo>
                        <a:pt x="31" y="0"/>
                      </a:moveTo>
                      <a:lnTo>
                        <a:pt x="28" y="1"/>
                      </a:lnTo>
                      <a:lnTo>
                        <a:pt x="25" y="2"/>
                      </a:lnTo>
                      <a:lnTo>
                        <a:pt x="22" y="4"/>
                      </a:lnTo>
                      <a:lnTo>
                        <a:pt x="20" y="5"/>
                      </a:lnTo>
                      <a:lnTo>
                        <a:pt x="12" y="5"/>
                      </a:lnTo>
                      <a:lnTo>
                        <a:pt x="9" y="7"/>
                      </a:lnTo>
                      <a:lnTo>
                        <a:pt x="7" y="8"/>
                      </a:lnTo>
                      <a:lnTo>
                        <a:pt x="3" y="10"/>
                      </a:lnTo>
                      <a:lnTo>
                        <a:pt x="1" y="12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11" y="15"/>
                      </a:lnTo>
                      <a:lnTo>
                        <a:pt x="13" y="14"/>
                      </a:lnTo>
                      <a:lnTo>
                        <a:pt x="19" y="14"/>
                      </a:lnTo>
                      <a:lnTo>
                        <a:pt x="21" y="13"/>
                      </a:lnTo>
                      <a:lnTo>
                        <a:pt x="25" y="13"/>
                      </a:lnTo>
                      <a:lnTo>
                        <a:pt x="27" y="13"/>
                      </a:lnTo>
                      <a:lnTo>
                        <a:pt x="29" y="12"/>
                      </a:lnTo>
                      <a:lnTo>
                        <a:pt x="35" y="10"/>
                      </a:lnTo>
                      <a:lnTo>
                        <a:pt x="36" y="8"/>
                      </a:lnTo>
                      <a:lnTo>
                        <a:pt x="35" y="5"/>
                      </a:lnTo>
                      <a:lnTo>
                        <a:pt x="33" y="2"/>
                      </a:lnTo>
                      <a:lnTo>
                        <a:pt x="31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17"/>
                <p:cNvSpPr/>
                <p:nvPr/>
              </p:nvSpPr>
              <p:spPr>
                <a:xfrm>
                  <a:off x="3305" y="1622"/>
                  <a:ext cx="6" cy="3"/>
                </a:xfrm>
                <a:custGeom>
                  <a:rect b="b" l="l" r="r" t="t"/>
                  <a:pathLst>
                    <a:path extrusionOk="0" h="3" w="6">
                      <a:moveTo>
                        <a:pt x="6" y="0"/>
                      </a:move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4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17"/>
                <p:cNvSpPr/>
                <p:nvPr/>
              </p:nvSpPr>
              <p:spPr>
                <a:xfrm>
                  <a:off x="3324" y="1631"/>
                  <a:ext cx="4" cy="1"/>
                </a:xfrm>
                <a:custGeom>
                  <a:rect b="b" l="l" r="r" t="t"/>
                  <a:pathLst>
                    <a:path extrusionOk="0" h="1" w="4">
                      <a:moveTo>
                        <a:pt x="4" y="0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17"/>
                <p:cNvSpPr/>
                <p:nvPr/>
              </p:nvSpPr>
              <p:spPr>
                <a:xfrm>
                  <a:off x="3338" y="1571"/>
                  <a:ext cx="7" cy="2"/>
                </a:xfrm>
                <a:custGeom>
                  <a:rect b="b" l="l" r="r" t="t"/>
                  <a:pathLst>
                    <a:path extrusionOk="0" h="2" w="7">
                      <a:moveTo>
                        <a:pt x="7" y="0"/>
                      </a:moveTo>
                      <a:lnTo>
                        <a:pt x="6" y="0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6" y="2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17"/>
                <p:cNvSpPr/>
                <p:nvPr/>
              </p:nvSpPr>
              <p:spPr>
                <a:xfrm>
                  <a:off x="3340" y="1557"/>
                  <a:ext cx="24" cy="5"/>
                </a:xfrm>
                <a:custGeom>
                  <a:rect b="b" l="l" r="r" t="t"/>
                  <a:pathLst>
                    <a:path extrusionOk="0" h="5" w="24">
                      <a:moveTo>
                        <a:pt x="2" y="2"/>
                      </a:moveTo>
                      <a:lnTo>
                        <a:pt x="13" y="4"/>
                      </a:lnTo>
                      <a:lnTo>
                        <a:pt x="18" y="5"/>
                      </a:lnTo>
                      <a:lnTo>
                        <a:pt x="22" y="5"/>
                      </a:lnTo>
                      <a:lnTo>
                        <a:pt x="24" y="4"/>
                      </a:lnTo>
                      <a:lnTo>
                        <a:pt x="18" y="1"/>
                      </a:lnTo>
                      <a:lnTo>
                        <a:pt x="10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5" name="Google Shape;215;p17"/>
                <p:cNvSpPr/>
                <p:nvPr/>
              </p:nvSpPr>
              <p:spPr>
                <a:xfrm>
                  <a:off x="3350" y="1566"/>
                  <a:ext cx="34" cy="9"/>
                </a:xfrm>
                <a:custGeom>
                  <a:rect b="b" l="l" r="r" t="t"/>
                  <a:pathLst>
                    <a:path extrusionOk="0" h="9" w="34">
                      <a:moveTo>
                        <a:pt x="34" y="4"/>
                      </a:moveTo>
                      <a:lnTo>
                        <a:pt x="28" y="1"/>
                      </a:lnTo>
                      <a:lnTo>
                        <a:pt x="22" y="1"/>
                      </a:lnTo>
                      <a:lnTo>
                        <a:pt x="20" y="1"/>
                      </a:lnTo>
                      <a:lnTo>
                        <a:pt x="16" y="0"/>
                      </a:lnTo>
                      <a:lnTo>
                        <a:pt x="11" y="1"/>
                      </a:lnTo>
                      <a:lnTo>
                        <a:pt x="3" y="1"/>
                      </a:lnTo>
                      <a:lnTo>
                        <a:pt x="0" y="5"/>
                      </a:lnTo>
                      <a:lnTo>
                        <a:pt x="6" y="4"/>
                      </a:lnTo>
                      <a:lnTo>
                        <a:pt x="12" y="5"/>
                      </a:lnTo>
                      <a:lnTo>
                        <a:pt x="20" y="6"/>
                      </a:lnTo>
                      <a:lnTo>
                        <a:pt x="22" y="7"/>
                      </a:lnTo>
                      <a:lnTo>
                        <a:pt x="24" y="9"/>
                      </a:lnTo>
                      <a:lnTo>
                        <a:pt x="29" y="9"/>
                      </a:lnTo>
                      <a:lnTo>
                        <a:pt x="34" y="9"/>
                      </a:lnTo>
                      <a:lnTo>
                        <a:pt x="32" y="6"/>
                      </a:lnTo>
                      <a:lnTo>
                        <a:pt x="34" y="4"/>
                      </a:lnTo>
                      <a:lnTo>
                        <a:pt x="34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6" name="Google Shape;216;p17"/>
                <p:cNvSpPr/>
                <p:nvPr/>
              </p:nvSpPr>
              <p:spPr>
                <a:xfrm>
                  <a:off x="3350" y="1571"/>
                  <a:ext cx="33" cy="19"/>
                </a:xfrm>
                <a:custGeom>
                  <a:rect b="b" l="l" r="r" t="t"/>
                  <a:pathLst>
                    <a:path extrusionOk="0" h="19" w="33">
                      <a:moveTo>
                        <a:pt x="26" y="13"/>
                      </a:moveTo>
                      <a:lnTo>
                        <a:pt x="24" y="13"/>
                      </a:lnTo>
                      <a:lnTo>
                        <a:pt x="24" y="11"/>
                      </a:lnTo>
                      <a:lnTo>
                        <a:pt x="26" y="11"/>
                      </a:lnTo>
                      <a:lnTo>
                        <a:pt x="30" y="11"/>
                      </a:lnTo>
                      <a:lnTo>
                        <a:pt x="32" y="12"/>
                      </a:lnTo>
                      <a:lnTo>
                        <a:pt x="33" y="10"/>
                      </a:lnTo>
                      <a:lnTo>
                        <a:pt x="31" y="10"/>
                      </a:lnTo>
                      <a:lnTo>
                        <a:pt x="28" y="8"/>
                      </a:lnTo>
                      <a:lnTo>
                        <a:pt x="25" y="7"/>
                      </a:lnTo>
                      <a:lnTo>
                        <a:pt x="23" y="5"/>
                      </a:lnTo>
                      <a:lnTo>
                        <a:pt x="20" y="4"/>
                      </a:lnTo>
                      <a:lnTo>
                        <a:pt x="17" y="1"/>
                      </a:lnTo>
                      <a:lnTo>
                        <a:pt x="12" y="1"/>
                      </a:lnTo>
                      <a:lnTo>
                        <a:pt x="7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3" y="9"/>
                      </a:lnTo>
                      <a:lnTo>
                        <a:pt x="6" y="9"/>
                      </a:lnTo>
                      <a:lnTo>
                        <a:pt x="8" y="11"/>
                      </a:lnTo>
                      <a:lnTo>
                        <a:pt x="16" y="13"/>
                      </a:lnTo>
                      <a:lnTo>
                        <a:pt x="22" y="17"/>
                      </a:lnTo>
                      <a:lnTo>
                        <a:pt x="28" y="19"/>
                      </a:lnTo>
                      <a:lnTo>
                        <a:pt x="30" y="19"/>
                      </a:lnTo>
                      <a:lnTo>
                        <a:pt x="31" y="17"/>
                      </a:lnTo>
                      <a:lnTo>
                        <a:pt x="26" y="13"/>
                      </a:lnTo>
                      <a:lnTo>
                        <a:pt x="26" y="1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3383" y="1529"/>
                  <a:ext cx="26" cy="10"/>
                </a:xfrm>
                <a:custGeom>
                  <a:rect b="b" l="l" r="r" t="t"/>
                  <a:pathLst>
                    <a:path extrusionOk="0" h="10" w="26">
                      <a:moveTo>
                        <a:pt x="15" y="0"/>
                      </a:moveTo>
                      <a:lnTo>
                        <a:pt x="9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4" y="8"/>
                      </a:lnTo>
                      <a:lnTo>
                        <a:pt x="12" y="10"/>
                      </a:lnTo>
                      <a:lnTo>
                        <a:pt x="23" y="8"/>
                      </a:lnTo>
                      <a:lnTo>
                        <a:pt x="26" y="7"/>
                      </a:lnTo>
                      <a:lnTo>
                        <a:pt x="23" y="6"/>
                      </a:lnTo>
                      <a:lnTo>
                        <a:pt x="22" y="3"/>
                      </a:lnTo>
                      <a:lnTo>
                        <a:pt x="18" y="1"/>
                      </a:lnTo>
                      <a:lnTo>
                        <a:pt x="15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17"/>
                <p:cNvSpPr/>
                <p:nvPr/>
              </p:nvSpPr>
              <p:spPr>
                <a:xfrm>
                  <a:off x="3393" y="1429"/>
                  <a:ext cx="3" cy="3"/>
                </a:xfrm>
                <a:custGeom>
                  <a:rect b="b" l="l" r="r" t="t"/>
                  <a:pathLst>
                    <a:path extrusionOk="0" h="3" w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17"/>
                <p:cNvSpPr/>
                <p:nvPr/>
              </p:nvSpPr>
              <p:spPr>
                <a:xfrm>
                  <a:off x="3400" y="1298"/>
                  <a:ext cx="14" cy="10"/>
                </a:xfrm>
                <a:custGeom>
                  <a:rect b="b" l="l" r="r" t="t"/>
                  <a:pathLst>
                    <a:path extrusionOk="0" h="10" w="14">
                      <a:moveTo>
                        <a:pt x="8" y="9"/>
                      </a:moveTo>
                      <a:lnTo>
                        <a:pt x="12" y="10"/>
                      </a:lnTo>
                      <a:lnTo>
                        <a:pt x="14" y="9"/>
                      </a:lnTo>
                      <a:lnTo>
                        <a:pt x="12" y="6"/>
                      </a:lnTo>
                      <a:lnTo>
                        <a:pt x="9" y="4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3" y="4"/>
                      </a:lnTo>
                      <a:lnTo>
                        <a:pt x="8" y="9"/>
                      </a:lnTo>
                      <a:lnTo>
                        <a:pt x="8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17"/>
                <p:cNvSpPr/>
                <p:nvPr/>
              </p:nvSpPr>
              <p:spPr>
                <a:xfrm>
                  <a:off x="3403" y="1513"/>
                  <a:ext cx="11" cy="9"/>
                </a:xfrm>
                <a:custGeom>
                  <a:rect b="b" l="l" r="r" t="t"/>
                  <a:pathLst>
                    <a:path extrusionOk="0" h="9" w="11">
                      <a:moveTo>
                        <a:pt x="7" y="3"/>
                      </a:moveTo>
                      <a:lnTo>
                        <a:pt x="5" y="3"/>
                      </a:lnTo>
                      <a:lnTo>
                        <a:pt x="7" y="2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5"/>
                      </a:lnTo>
                      <a:lnTo>
                        <a:pt x="0" y="7"/>
                      </a:lnTo>
                      <a:lnTo>
                        <a:pt x="3" y="9"/>
                      </a:lnTo>
                      <a:lnTo>
                        <a:pt x="6" y="9"/>
                      </a:lnTo>
                      <a:lnTo>
                        <a:pt x="7" y="9"/>
                      </a:lnTo>
                      <a:lnTo>
                        <a:pt x="11" y="7"/>
                      </a:lnTo>
                      <a:lnTo>
                        <a:pt x="9" y="3"/>
                      </a:lnTo>
                      <a:lnTo>
                        <a:pt x="7" y="3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17"/>
                <p:cNvSpPr/>
                <p:nvPr/>
              </p:nvSpPr>
              <p:spPr>
                <a:xfrm>
                  <a:off x="3405" y="1429"/>
                  <a:ext cx="15" cy="6"/>
                </a:xfrm>
                <a:custGeom>
                  <a:rect b="b" l="l" r="r" t="t"/>
                  <a:pathLst>
                    <a:path extrusionOk="0" h="6" w="15">
                      <a:moveTo>
                        <a:pt x="5" y="0"/>
                      </a:move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5" y="4"/>
                      </a:lnTo>
                      <a:lnTo>
                        <a:pt x="9" y="5"/>
                      </a:lnTo>
                      <a:lnTo>
                        <a:pt x="13" y="6"/>
                      </a:lnTo>
                      <a:lnTo>
                        <a:pt x="15" y="4"/>
                      </a:lnTo>
                      <a:lnTo>
                        <a:pt x="9" y="4"/>
                      </a:lnTo>
                      <a:lnTo>
                        <a:pt x="5" y="1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" name="Google Shape;222;p17"/>
                <p:cNvSpPr/>
                <p:nvPr/>
              </p:nvSpPr>
              <p:spPr>
                <a:xfrm>
                  <a:off x="3423" y="1310"/>
                  <a:ext cx="10" cy="6"/>
                </a:xfrm>
                <a:custGeom>
                  <a:rect b="b" l="l" r="r" t="t"/>
                  <a:pathLst>
                    <a:path extrusionOk="0" h="6" w="10">
                      <a:moveTo>
                        <a:pt x="8" y="6"/>
                      </a:moveTo>
                      <a:lnTo>
                        <a:pt x="10" y="4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8" y="6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" name="Google Shape;223;p17"/>
                <p:cNvSpPr/>
                <p:nvPr/>
              </p:nvSpPr>
              <p:spPr>
                <a:xfrm>
                  <a:off x="3426" y="1503"/>
                  <a:ext cx="22" cy="12"/>
                </a:xfrm>
                <a:custGeom>
                  <a:rect b="b" l="l" r="r" t="t"/>
                  <a:pathLst>
                    <a:path extrusionOk="0" h="12" w="22">
                      <a:moveTo>
                        <a:pt x="14" y="0"/>
                      </a:moveTo>
                      <a:lnTo>
                        <a:pt x="11" y="2"/>
                      </a:lnTo>
                      <a:lnTo>
                        <a:pt x="8" y="3"/>
                      </a:lnTo>
                      <a:lnTo>
                        <a:pt x="5" y="1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0" y="11"/>
                      </a:lnTo>
                      <a:lnTo>
                        <a:pt x="6" y="12"/>
                      </a:lnTo>
                      <a:lnTo>
                        <a:pt x="8" y="11"/>
                      </a:lnTo>
                      <a:lnTo>
                        <a:pt x="11" y="11"/>
                      </a:lnTo>
                      <a:lnTo>
                        <a:pt x="16" y="11"/>
                      </a:lnTo>
                      <a:lnTo>
                        <a:pt x="20" y="12"/>
                      </a:lnTo>
                      <a:lnTo>
                        <a:pt x="22" y="10"/>
                      </a:lnTo>
                      <a:lnTo>
                        <a:pt x="22" y="8"/>
                      </a:lnTo>
                      <a:lnTo>
                        <a:pt x="20" y="8"/>
                      </a:lnTo>
                      <a:lnTo>
                        <a:pt x="16" y="9"/>
                      </a:lnTo>
                      <a:lnTo>
                        <a:pt x="14" y="8"/>
                      </a:lnTo>
                      <a:lnTo>
                        <a:pt x="13" y="4"/>
                      </a:lnTo>
                      <a:lnTo>
                        <a:pt x="9" y="6"/>
                      </a:lnTo>
                      <a:lnTo>
                        <a:pt x="13" y="4"/>
                      </a:lnTo>
                      <a:lnTo>
                        <a:pt x="15" y="3"/>
                      </a:lnTo>
                      <a:lnTo>
                        <a:pt x="14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" name="Google Shape;224;p17"/>
                <p:cNvSpPr/>
                <p:nvPr/>
              </p:nvSpPr>
              <p:spPr>
                <a:xfrm>
                  <a:off x="3797" y="2207"/>
                  <a:ext cx="22" cy="39"/>
                </a:xfrm>
                <a:custGeom>
                  <a:rect b="b" l="l" r="r" t="t"/>
                  <a:pathLst>
                    <a:path extrusionOk="0" h="39" w="22">
                      <a:moveTo>
                        <a:pt x="4" y="25"/>
                      </a:moveTo>
                      <a:lnTo>
                        <a:pt x="3" y="25"/>
                      </a:lnTo>
                      <a:lnTo>
                        <a:pt x="2" y="35"/>
                      </a:lnTo>
                      <a:lnTo>
                        <a:pt x="5" y="35"/>
                      </a:lnTo>
                      <a:lnTo>
                        <a:pt x="5" y="39"/>
                      </a:lnTo>
                      <a:lnTo>
                        <a:pt x="9" y="38"/>
                      </a:lnTo>
                      <a:lnTo>
                        <a:pt x="11" y="35"/>
                      </a:lnTo>
                      <a:lnTo>
                        <a:pt x="12" y="33"/>
                      </a:lnTo>
                      <a:lnTo>
                        <a:pt x="11" y="32"/>
                      </a:lnTo>
                      <a:lnTo>
                        <a:pt x="12" y="33"/>
                      </a:lnTo>
                      <a:lnTo>
                        <a:pt x="16" y="33"/>
                      </a:lnTo>
                      <a:lnTo>
                        <a:pt x="19" y="33"/>
                      </a:lnTo>
                      <a:lnTo>
                        <a:pt x="20" y="27"/>
                      </a:lnTo>
                      <a:lnTo>
                        <a:pt x="20" y="21"/>
                      </a:lnTo>
                      <a:lnTo>
                        <a:pt x="20" y="19"/>
                      </a:lnTo>
                      <a:lnTo>
                        <a:pt x="19" y="17"/>
                      </a:lnTo>
                      <a:lnTo>
                        <a:pt x="20" y="14"/>
                      </a:lnTo>
                      <a:lnTo>
                        <a:pt x="22" y="12"/>
                      </a:lnTo>
                      <a:lnTo>
                        <a:pt x="19" y="4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11" y="1"/>
                      </a:lnTo>
                      <a:lnTo>
                        <a:pt x="9" y="5"/>
                      </a:lnTo>
                      <a:lnTo>
                        <a:pt x="5" y="6"/>
                      </a:lnTo>
                      <a:lnTo>
                        <a:pt x="3" y="7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2" y="13"/>
                      </a:lnTo>
                      <a:lnTo>
                        <a:pt x="4" y="15"/>
                      </a:lnTo>
                      <a:lnTo>
                        <a:pt x="3" y="21"/>
                      </a:lnTo>
                      <a:lnTo>
                        <a:pt x="4" y="22"/>
                      </a:lnTo>
                      <a:lnTo>
                        <a:pt x="4" y="25"/>
                      </a:lnTo>
                      <a:lnTo>
                        <a:pt x="4" y="2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" name="Google Shape;225;p17"/>
                <p:cNvSpPr/>
                <p:nvPr/>
              </p:nvSpPr>
              <p:spPr>
                <a:xfrm>
                  <a:off x="3802" y="2178"/>
                  <a:ext cx="14" cy="27"/>
                </a:xfrm>
                <a:custGeom>
                  <a:rect b="b" l="l" r="r" t="t"/>
                  <a:pathLst>
                    <a:path extrusionOk="0" h="27" w="14">
                      <a:moveTo>
                        <a:pt x="0" y="10"/>
                      </a:moveTo>
                      <a:lnTo>
                        <a:pt x="2" y="12"/>
                      </a:lnTo>
                      <a:lnTo>
                        <a:pt x="0" y="17"/>
                      </a:lnTo>
                      <a:lnTo>
                        <a:pt x="3" y="18"/>
                      </a:lnTo>
                      <a:lnTo>
                        <a:pt x="2" y="21"/>
                      </a:lnTo>
                      <a:lnTo>
                        <a:pt x="4" y="22"/>
                      </a:lnTo>
                      <a:lnTo>
                        <a:pt x="5" y="25"/>
                      </a:lnTo>
                      <a:lnTo>
                        <a:pt x="8" y="27"/>
                      </a:lnTo>
                      <a:lnTo>
                        <a:pt x="9" y="27"/>
                      </a:lnTo>
                      <a:lnTo>
                        <a:pt x="12" y="21"/>
                      </a:lnTo>
                      <a:lnTo>
                        <a:pt x="12" y="18"/>
                      </a:lnTo>
                      <a:lnTo>
                        <a:pt x="13" y="15"/>
                      </a:lnTo>
                      <a:lnTo>
                        <a:pt x="14" y="13"/>
                      </a:lnTo>
                      <a:lnTo>
                        <a:pt x="13" y="8"/>
                      </a:lnTo>
                      <a:lnTo>
                        <a:pt x="12" y="5"/>
                      </a:lnTo>
                      <a:lnTo>
                        <a:pt x="13" y="3"/>
                      </a:lnTo>
                      <a:lnTo>
                        <a:pt x="12" y="0"/>
                      </a:lnTo>
                      <a:lnTo>
                        <a:pt x="11" y="2"/>
                      </a:lnTo>
                      <a:lnTo>
                        <a:pt x="9" y="5"/>
                      </a:lnTo>
                      <a:lnTo>
                        <a:pt x="7" y="4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6" name="Google Shape;226;p17"/>
                <p:cNvSpPr/>
                <p:nvPr/>
              </p:nvSpPr>
              <p:spPr>
                <a:xfrm>
                  <a:off x="3856" y="2255"/>
                  <a:ext cx="42" cy="25"/>
                </a:xfrm>
                <a:custGeom>
                  <a:rect b="b" l="l" r="r" t="t"/>
                  <a:pathLst>
                    <a:path extrusionOk="0" h="25" w="42">
                      <a:moveTo>
                        <a:pt x="26" y="20"/>
                      </a:moveTo>
                      <a:lnTo>
                        <a:pt x="26" y="21"/>
                      </a:lnTo>
                      <a:lnTo>
                        <a:pt x="29" y="24"/>
                      </a:lnTo>
                      <a:lnTo>
                        <a:pt x="34" y="25"/>
                      </a:lnTo>
                      <a:lnTo>
                        <a:pt x="36" y="25"/>
                      </a:lnTo>
                      <a:lnTo>
                        <a:pt x="36" y="21"/>
                      </a:lnTo>
                      <a:lnTo>
                        <a:pt x="38" y="19"/>
                      </a:lnTo>
                      <a:lnTo>
                        <a:pt x="37" y="17"/>
                      </a:lnTo>
                      <a:lnTo>
                        <a:pt x="36" y="15"/>
                      </a:lnTo>
                      <a:lnTo>
                        <a:pt x="35" y="12"/>
                      </a:lnTo>
                      <a:lnTo>
                        <a:pt x="37" y="8"/>
                      </a:lnTo>
                      <a:lnTo>
                        <a:pt x="42" y="2"/>
                      </a:lnTo>
                      <a:lnTo>
                        <a:pt x="42" y="0"/>
                      </a:lnTo>
                      <a:lnTo>
                        <a:pt x="37" y="2"/>
                      </a:lnTo>
                      <a:lnTo>
                        <a:pt x="31" y="2"/>
                      </a:lnTo>
                      <a:lnTo>
                        <a:pt x="26" y="4"/>
                      </a:lnTo>
                      <a:lnTo>
                        <a:pt x="20" y="3"/>
                      </a:lnTo>
                      <a:lnTo>
                        <a:pt x="17" y="4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6" y="3"/>
                      </a:lnTo>
                      <a:lnTo>
                        <a:pt x="4" y="3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9"/>
                      </a:lnTo>
                      <a:lnTo>
                        <a:pt x="2" y="11"/>
                      </a:lnTo>
                      <a:lnTo>
                        <a:pt x="5" y="11"/>
                      </a:lnTo>
                      <a:lnTo>
                        <a:pt x="14" y="16"/>
                      </a:lnTo>
                      <a:lnTo>
                        <a:pt x="17" y="18"/>
                      </a:lnTo>
                      <a:lnTo>
                        <a:pt x="20" y="18"/>
                      </a:lnTo>
                      <a:lnTo>
                        <a:pt x="22" y="18"/>
                      </a:lnTo>
                      <a:lnTo>
                        <a:pt x="26" y="20"/>
                      </a:lnTo>
                      <a:lnTo>
                        <a:pt x="26" y="2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7" name="Google Shape;227;p17"/>
                <p:cNvSpPr/>
                <p:nvPr/>
              </p:nvSpPr>
              <p:spPr>
                <a:xfrm>
                  <a:off x="3542" y="1894"/>
                  <a:ext cx="166" cy="164"/>
                </a:xfrm>
                <a:custGeom>
                  <a:rect b="b" l="l" r="r" t="t"/>
                  <a:pathLst>
                    <a:path extrusionOk="0" h="164" w="166">
                      <a:moveTo>
                        <a:pt x="50" y="15"/>
                      </a:moveTo>
                      <a:lnTo>
                        <a:pt x="49" y="15"/>
                      </a:lnTo>
                      <a:lnTo>
                        <a:pt x="45" y="17"/>
                      </a:lnTo>
                      <a:lnTo>
                        <a:pt x="49" y="18"/>
                      </a:lnTo>
                      <a:lnTo>
                        <a:pt x="50" y="15"/>
                      </a:lnTo>
                      <a:close/>
                      <a:moveTo>
                        <a:pt x="50" y="15"/>
                      </a:moveTo>
                      <a:lnTo>
                        <a:pt x="51" y="14"/>
                      </a:lnTo>
                      <a:lnTo>
                        <a:pt x="51" y="12"/>
                      </a:lnTo>
                      <a:lnTo>
                        <a:pt x="52" y="14"/>
                      </a:lnTo>
                      <a:lnTo>
                        <a:pt x="54" y="14"/>
                      </a:lnTo>
                      <a:lnTo>
                        <a:pt x="54" y="11"/>
                      </a:lnTo>
                      <a:lnTo>
                        <a:pt x="56" y="9"/>
                      </a:lnTo>
                      <a:lnTo>
                        <a:pt x="58" y="6"/>
                      </a:lnTo>
                      <a:lnTo>
                        <a:pt x="58" y="4"/>
                      </a:lnTo>
                      <a:lnTo>
                        <a:pt x="55" y="4"/>
                      </a:lnTo>
                      <a:lnTo>
                        <a:pt x="52" y="6"/>
                      </a:lnTo>
                      <a:lnTo>
                        <a:pt x="50" y="9"/>
                      </a:lnTo>
                      <a:lnTo>
                        <a:pt x="49" y="11"/>
                      </a:lnTo>
                      <a:lnTo>
                        <a:pt x="46" y="9"/>
                      </a:lnTo>
                      <a:lnTo>
                        <a:pt x="45" y="11"/>
                      </a:lnTo>
                      <a:lnTo>
                        <a:pt x="46" y="14"/>
                      </a:lnTo>
                      <a:lnTo>
                        <a:pt x="50" y="15"/>
                      </a:lnTo>
                      <a:close/>
                      <a:moveTo>
                        <a:pt x="58" y="20"/>
                      </a:moveTo>
                      <a:lnTo>
                        <a:pt x="54" y="20"/>
                      </a:lnTo>
                      <a:lnTo>
                        <a:pt x="55" y="23"/>
                      </a:lnTo>
                      <a:lnTo>
                        <a:pt x="53" y="22"/>
                      </a:lnTo>
                      <a:lnTo>
                        <a:pt x="50" y="23"/>
                      </a:lnTo>
                      <a:lnTo>
                        <a:pt x="51" y="26"/>
                      </a:lnTo>
                      <a:lnTo>
                        <a:pt x="54" y="27"/>
                      </a:lnTo>
                      <a:lnTo>
                        <a:pt x="56" y="30"/>
                      </a:lnTo>
                      <a:lnTo>
                        <a:pt x="59" y="30"/>
                      </a:lnTo>
                      <a:lnTo>
                        <a:pt x="62" y="30"/>
                      </a:lnTo>
                      <a:lnTo>
                        <a:pt x="60" y="32"/>
                      </a:lnTo>
                      <a:lnTo>
                        <a:pt x="63" y="30"/>
                      </a:lnTo>
                      <a:lnTo>
                        <a:pt x="64" y="28"/>
                      </a:lnTo>
                      <a:lnTo>
                        <a:pt x="61" y="28"/>
                      </a:lnTo>
                      <a:lnTo>
                        <a:pt x="59" y="26"/>
                      </a:lnTo>
                      <a:lnTo>
                        <a:pt x="59" y="23"/>
                      </a:lnTo>
                      <a:lnTo>
                        <a:pt x="58" y="20"/>
                      </a:lnTo>
                      <a:close/>
                      <a:moveTo>
                        <a:pt x="56" y="47"/>
                      </a:moveTo>
                      <a:lnTo>
                        <a:pt x="61" y="46"/>
                      </a:lnTo>
                      <a:lnTo>
                        <a:pt x="64" y="46"/>
                      </a:lnTo>
                      <a:lnTo>
                        <a:pt x="64" y="43"/>
                      </a:lnTo>
                      <a:lnTo>
                        <a:pt x="61" y="43"/>
                      </a:lnTo>
                      <a:lnTo>
                        <a:pt x="59" y="39"/>
                      </a:lnTo>
                      <a:lnTo>
                        <a:pt x="58" y="43"/>
                      </a:lnTo>
                      <a:lnTo>
                        <a:pt x="60" y="43"/>
                      </a:lnTo>
                      <a:lnTo>
                        <a:pt x="60" y="45"/>
                      </a:lnTo>
                      <a:lnTo>
                        <a:pt x="56" y="47"/>
                      </a:lnTo>
                      <a:close/>
                      <a:moveTo>
                        <a:pt x="166" y="116"/>
                      </a:moveTo>
                      <a:lnTo>
                        <a:pt x="165" y="113"/>
                      </a:lnTo>
                      <a:lnTo>
                        <a:pt x="160" y="111"/>
                      </a:lnTo>
                      <a:lnTo>
                        <a:pt x="155" y="109"/>
                      </a:lnTo>
                      <a:lnTo>
                        <a:pt x="152" y="109"/>
                      </a:lnTo>
                      <a:lnTo>
                        <a:pt x="149" y="111"/>
                      </a:lnTo>
                      <a:lnTo>
                        <a:pt x="148" y="113"/>
                      </a:lnTo>
                      <a:lnTo>
                        <a:pt x="143" y="112"/>
                      </a:lnTo>
                      <a:lnTo>
                        <a:pt x="147" y="106"/>
                      </a:lnTo>
                      <a:lnTo>
                        <a:pt x="147" y="104"/>
                      </a:lnTo>
                      <a:lnTo>
                        <a:pt x="146" y="101"/>
                      </a:lnTo>
                      <a:lnTo>
                        <a:pt x="138" y="96"/>
                      </a:lnTo>
                      <a:lnTo>
                        <a:pt x="136" y="96"/>
                      </a:lnTo>
                      <a:lnTo>
                        <a:pt x="132" y="96"/>
                      </a:lnTo>
                      <a:lnTo>
                        <a:pt x="134" y="96"/>
                      </a:lnTo>
                      <a:lnTo>
                        <a:pt x="137" y="96"/>
                      </a:lnTo>
                      <a:lnTo>
                        <a:pt x="138" y="96"/>
                      </a:lnTo>
                      <a:lnTo>
                        <a:pt x="143" y="97"/>
                      </a:lnTo>
                      <a:lnTo>
                        <a:pt x="145" y="97"/>
                      </a:lnTo>
                      <a:lnTo>
                        <a:pt x="141" y="92"/>
                      </a:lnTo>
                      <a:lnTo>
                        <a:pt x="140" y="90"/>
                      </a:lnTo>
                      <a:lnTo>
                        <a:pt x="140" y="88"/>
                      </a:lnTo>
                      <a:lnTo>
                        <a:pt x="135" y="81"/>
                      </a:lnTo>
                      <a:lnTo>
                        <a:pt x="132" y="80"/>
                      </a:lnTo>
                      <a:lnTo>
                        <a:pt x="127" y="79"/>
                      </a:lnTo>
                      <a:lnTo>
                        <a:pt x="127" y="78"/>
                      </a:lnTo>
                      <a:lnTo>
                        <a:pt x="124" y="75"/>
                      </a:lnTo>
                      <a:lnTo>
                        <a:pt x="123" y="70"/>
                      </a:lnTo>
                      <a:lnTo>
                        <a:pt x="122" y="69"/>
                      </a:lnTo>
                      <a:lnTo>
                        <a:pt x="120" y="61"/>
                      </a:lnTo>
                      <a:lnTo>
                        <a:pt x="118" y="60"/>
                      </a:lnTo>
                      <a:lnTo>
                        <a:pt x="113" y="54"/>
                      </a:lnTo>
                      <a:lnTo>
                        <a:pt x="111" y="53"/>
                      </a:lnTo>
                      <a:lnTo>
                        <a:pt x="107" y="52"/>
                      </a:lnTo>
                      <a:lnTo>
                        <a:pt x="104" y="52"/>
                      </a:lnTo>
                      <a:lnTo>
                        <a:pt x="102" y="53"/>
                      </a:lnTo>
                      <a:lnTo>
                        <a:pt x="94" y="53"/>
                      </a:lnTo>
                      <a:lnTo>
                        <a:pt x="92" y="52"/>
                      </a:lnTo>
                      <a:lnTo>
                        <a:pt x="90" y="51"/>
                      </a:lnTo>
                      <a:lnTo>
                        <a:pt x="92" y="52"/>
                      </a:lnTo>
                      <a:lnTo>
                        <a:pt x="94" y="52"/>
                      </a:lnTo>
                      <a:lnTo>
                        <a:pt x="96" y="52"/>
                      </a:lnTo>
                      <a:lnTo>
                        <a:pt x="98" y="52"/>
                      </a:lnTo>
                      <a:lnTo>
                        <a:pt x="102" y="48"/>
                      </a:lnTo>
                      <a:lnTo>
                        <a:pt x="104" y="48"/>
                      </a:lnTo>
                      <a:lnTo>
                        <a:pt x="105" y="46"/>
                      </a:lnTo>
                      <a:lnTo>
                        <a:pt x="103" y="44"/>
                      </a:lnTo>
                      <a:lnTo>
                        <a:pt x="98" y="46"/>
                      </a:lnTo>
                      <a:lnTo>
                        <a:pt x="97" y="45"/>
                      </a:lnTo>
                      <a:lnTo>
                        <a:pt x="102" y="44"/>
                      </a:lnTo>
                      <a:lnTo>
                        <a:pt x="105" y="44"/>
                      </a:lnTo>
                      <a:lnTo>
                        <a:pt x="107" y="41"/>
                      </a:lnTo>
                      <a:lnTo>
                        <a:pt x="110" y="38"/>
                      </a:lnTo>
                      <a:lnTo>
                        <a:pt x="113" y="35"/>
                      </a:lnTo>
                      <a:lnTo>
                        <a:pt x="115" y="28"/>
                      </a:lnTo>
                      <a:lnTo>
                        <a:pt x="118" y="26"/>
                      </a:lnTo>
                      <a:lnTo>
                        <a:pt x="118" y="22"/>
                      </a:lnTo>
                      <a:lnTo>
                        <a:pt x="117" y="20"/>
                      </a:lnTo>
                      <a:lnTo>
                        <a:pt x="109" y="20"/>
                      </a:lnTo>
                      <a:lnTo>
                        <a:pt x="103" y="19"/>
                      </a:lnTo>
                      <a:lnTo>
                        <a:pt x="101" y="20"/>
                      </a:lnTo>
                      <a:lnTo>
                        <a:pt x="96" y="19"/>
                      </a:lnTo>
                      <a:lnTo>
                        <a:pt x="90" y="21"/>
                      </a:lnTo>
                      <a:lnTo>
                        <a:pt x="87" y="21"/>
                      </a:lnTo>
                      <a:lnTo>
                        <a:pt x="85" y="23"/>
                      </a:lnTo>
                      <a:lnTo>
                        <a:pt x="85" y="20"/>
                      </a:lnTo>
                      <a:lnTo>
                        <a:pt x="88" y="19"/>
                      </a:lnTo>
                      <a:lnTo>
                        <a:pt x="88" y="17"/>
                      </a:lnTo>
                      <a:lnTo>
                        <a:pt x="86" y="17"/>
                      </a:lnTo>
                      <a:lnTo>
                        <a:pt x="84" y="15"/>
                      </a:lnTo>
                      <a:lnTo>
                        <a:pt x="87" y="14"/>
                      </a:lnTo>
                      <a:lnTo>
                        <a:pt x="88" y="14"/>
                      </a:lnTo>
                      <a:lnTo>
                        <a:pt x="100" y="5"/>
                      </a:lnTo>
                      <a:lnTo>
                        <a:pt x="100" y="1"/>
                      </a:lnTo>
                      <a:lnTo>
                        <a:pt x="97" y="0"/>
                      </a:lnTo>
                      <a:lnTo>
                        <a:pt x="94" y="1"/>
                      </a:lnTo>
                      <a:lnTo>
                        <a:pt x="93" y="1"/>
                      </a:lnTo>
                      <a:lnTo>
                        <a:pt x="89" y="2"/>
                      </a:lnTo>
                      <a:lnTo>
                        <a:pt x="87" y="2"/>
                      </a:lnTo>
                      <a:lnTo>
                        <a:pt x="85" y="3"/>
                      </a:lnTo>
                      <a:lnTo>
                        <a:pt x="81" y="3"/>
                      </a:lnTo>
                      <a:lnTo>
                        <a:pt x="77" y="2"/>
                      </a:lnTo>
                      <a:lnTo>
                        <a:pt x="75" y="1"/>
                      </a:lnTo>
                      <a:lnTo>
                        <a:pt x="75" y="4"/>
                      </a:lnTo>
                      <a:lnTo>
                        <a:pt x="72" y="5"/>
                      </a:lnTo>
                      <a:lnTo>
                        <a:pt x="73" y="9"/>
                      </a:lnTo>
                      <a:lnTo>
                        <a:pt x="69" y="9"/>
                      </a:lnTo>
                      <a:lnTo>
                        <a:pt x="70" y="11"/>
                      </a:lnTo>
                      <a:lnTo>
                        <a:pt x="70" y="13"/>
                      </a:lnTo>
                      <a:lnTo>
                        <a:pt x="71" y="17"/>
                      </a:lnTo>
                      <a:lnTo>
                        <a:pt x="66" y="15"/>
                      </a:lnTo>
                      <a:lnTo>
                        <a:pt x="63" y="18"/>
                      </a:lnTo>
                      <a:lnTo>
                        <a:pt x="64" y="21"/>
                      </a:lnTo>
                      <a:lnTo>
                        <a:pt x="64" y="22"/>
                      </a:lnTo>
                      <a:lnTo>
                        <a:pt x="62" y="23"/>
                      </a:lnTo>
                      <a:lnTo>
                        <a:pt x="64" y="26"/>
                      </a:lnTo>
                      <a:lnTo>
                        <a:pt x="67" y="26"/>
                      </a:lnTo>
                      <a:lnTo>
                        <a:pt x="64" y="27"/>
                      </a:lnTo>
                      <a:lnTo>
                        <a:pt x="68" y="27"/>
                      </a:lnTo>
                      <a:lnTo>
                        <a:pt x="68" y="29"/>
                      </a:lnTo>
                      <a:lnTo>
                        <a:pt x="66" y="28"/>
                      </a:lnTo>
                      <a:lnTo>
                        <a:pt x="66" y="30"/>
                      </a:lnTo>
                      <a:lnTo>
                        <a:pt x="69" y="30"/>
                      </a:lnTo>
                      <a:lnTo>
                        <a:pt x="67" y="30"/>
                      </a:lnTo>
                      <a:lnTo>
                        <a:pt x="63" y="31"/>
                      </a:lnTo>
                      <a:lnTo>
                        <a:pt x="67" y="34"/>
                      </a:lnTo>
                      <a:lnTo>
                        <a:pt x="63" y="32"/>
                      </a:lnTo>
                      <a:lnTo>
                        <a:pt x="63" y="35"/>
                      </a:lnTo>
                      <a:lnTo>
                        <a:pt x="62" y="38"/>
                      </a:lnTo>
                      <a:lnTo>
                        <a:pt x="61" y="37"/>
                      </a:lnTo>
                      <a:lnTo>
                        <a:pt x="59" y="39"/>
                      </a:lnTo>
                      <a:lnTo>
                        <a:pt x="63" y="38"/>
                      </a:lnTo>
                      <a:lnTo>
                        <a:pt x="67" y="39"/>
                      </a:lnTo>
                      <a:lnTo>
                        <a:pt x="63" y="39"/>
                      </a:lnTo>
                      <a:lnTo>
                        <a:pt x="62" y="41"/>
                      </a:lnTo>
                      <a:lnTo>
                        <a:pt x="64" y="43"/>
                      </a:lnTo>
                      <a:lnTo>
                        <a:pt x="68" y="41"/>
                      </a:lnTo>
                      <a:lnTo>
                        <a:pt x="72" y="36"/>
                      </a:lnTo>
                      <a:lnTo>
                        <a:pt x="72" y="39"/>
                      </a:lnTo>
                      <a:lnTo>
                        <a:pt x="75" y="38"/>
                      </a:lnTo>
                      <a:lnTo>
                        <a:pt x="70" y="39"/>
                      </a:lnTo>
                      <a:lnTo>
                        <a:pt x="69" y="41"/>
                      </a:lnTo>
                      <a:lnTo>
                        <a:pt x="69" y="44"/>
                      </a:lnTo>
                      <a:lnTo>
                        <a:pt x="71" y="44"/>
                      </a:lnTo>
                      <a:lnTo>
                        <a:pt x="69" y="44"/>
                      </a:lnTo>
                      <a:lnTo>
                        <a:pt x="67" y="46"/>
                      </a:lnTo>
                      <a:lnTo>
                        <a:pt x="67" y="48"/>
                      </a:lnTo>
                      <a:lnTo>
                        <a:pt x="66" y="51"/>
                      </a:lnTo>
                      <a:lnTo>
                        <a:pt x="66" y="55"/>
                      </a:lnTo>
                      <a:lnTo>
                        <a:pt x="66" y="57"/>
                      </a:lnTo>
                      <a:lnTo>
                        <a:pt x="64" y="61"/>
                      </a:lnTo>
                      <a:lnTo>
                        <a:pt x="63" y="65"/>
                      </a:lnTo>
                      <a:lnTo>
                        <a:pt x="64" y="65"/>
                      </a:lnTo>
                      <a:lnTo>
                        <a:pt x="67" y="63"/>
                      </a:lnTo>
                      <a:lnTo>
                        <a:pt x="68" y="61"/>
                      </a:lnTo>
                      <a:lnTo>
                        <a:pt x="69" y="53"/>
                      </a:lnTo>
                      <a:lnTo>
                        <a:pt x="71" y="49"/>
                      </a:lnTo>
                      <a:lnTo>
                        <a:pt x="75" y="48"/>
                      </a:lnTo>
                      <a:lnTo>
                        <a:pt x="70" y="52"/>
                      </a:lnTo>
                      <a:lnTo>
                        <a:pt x="72" y="54"/>
                      </a:lnTo>
                      <a:lnTo>
                        <a:pt x="72" y="53"/>
                      </a:lnTo>
                      <a:lnTo>
                        <a:pt x="75" y="55"/>
                      </a:lnTo>
                      <a:lnTo>
                        <a:pt x="77" y="49"/>
                      </a:lnTo>
                      <a:lnTo>
                        <a:pt x="77" y="52"/>
                      </a:lnTo>
                      <a:lnTo>
                        <a:pt x="80" y="54"/>
                      </a:lnTo>
                      <a:lnTo>
                        <a:pt x="77" y="53"/>
                      </a:lnTo>
                      <a:lnTo>
                        <a:pt x="77" y="53"/>
                      </a:lnTo>
                      <a:lnTo>
                        <a:pt x="76" y="56"/>
                      </a:lnTo>
                      <a:lnTo>
                        <a:pt x="76" y="58"/>
                      </a:lnTo>
                      <a:lnTo>
                        <a:pt x="79" y="61"/>
                      </a:lnTo>
                      <a:lnTo>
                        <a:pt x="78" y="63"/>
                      </a:lnTo>
                      <a:lnTo>
                        <a:pt x="75" y="69"/>
                      </a:lnTo>
                      <a:lnTo>
                        <a:pt x="73" y="72"/>
                      </a:lnTo>
                      <a:lnTo>
                        <a:pt x="75" y="73"/>
                      </a:lnTo>
                      <a:lnTo>
                        <a:pt x="72" y="71"/>
                      </a:lnTo>
                      <a:lnTo>
                        <a:pt x="72" y="71"/>
                      </a:lnTo>
                      <a:lnTo>
                        <a:pt x="72" y="73"/>
                      </a:lnTo>
                      <a:lnTo>
                        <a:pt x="76" y="79"/>
                      </a:lnTo>
                      <a:lnTo>
                        <a:pt x="76" y="78"/>
                      </a:lnTo>
                      <a:lnTo>
                        <a:pt x="75" y="75"/>
                      </a:lnTo>
                      <a:lnTo>
                        <a:pt x="78" y="74"/>
                      </a:lnTo>
                      <a:lnTo>
                        <a:pt x="80" y="77"/>
                      </a:lnTo>
                      <a:lnTo>
                        <a:pt x="83" y="75"/>
                      </a:lnTo>
                      <a:lnTo>
                        <a:pt x="83" y="73"/>
                      </a:lnTo>
                      <a:lnTo>
                        <a:pt x="85" y="74"/>
                      </a:lnTo>
                      <a:lnTo>
                        <a:pt x="87" y="74"/>
                      </a:lnTo>
                      <a:lnTo>
                        <a:pt x="87" y="75"/>
                      </a:lnTo>
                      <a:lnTo>
                        <a:pt x="88" y="75"/>
                      </a:lnTo>
                      <a:lnTo>
                        <a:pt x="94" y="72"/>
                      </a:lnTo>
                      <a:lnTo>
                        <a:pt x="102" y="72"/>
                      </a:lnTo>
                      <a:lnTo>
                        <a:pt x="98" y="73"/>
                      </a:lnTo>
                      <a:lnTo>
                        <a:pt x="96" y="75"/>
                      </a:lnTo>
                      <a:lnTo>
                        <a:pt x="94" y="79"/>
                      </a:lnTo>
                      <a:lnTo>
                        <a:pt x="93" y="81"/>
                      </a:lnTo>
                      <a:lnTo>
                        <a:pt x="96" y="83"/>
                      </a:lnTo>
                      <a:lnTo>
                        <a:pt x="98" y="86"/>
                      </a:lnTo>
                      <a:lnTo>
                        <a:pt x="100" y="89"/>
                      </a:lnTo>
                      <a:lnTo>
                        <a:pt x="101" y="87"/>
                      </a:lnTo>
                      <a:lnTo>
                        <a:pt x="102" y="87"/>
                      </a:lnTo>
                      <a:lnTo>
                        <a:pt x="104" y="87"/>
                      </a:lnTo>
                      <a:lnTo>
                        <a:pt x="103" y="91"/>
                      </a:lnTo>
                      <a:lnTo>
                        <a:pt x="101" y="94"/>
                      </a:lnTo>
                      <a:lnTo>
                        <a:pt x="103" y="96"/>
                      </a:lnTo>
                      <a:lnTo>
                        <a:pt x="102" y="96"/>
                      </a:lnTo>
                      <a:lnTo>
                        <a:pt x="101" y="99"/>
                      </a:lnTo>
                      <a:lnTo>
                        <a:pt x="102" y="101"/>
                      </a:lnTo>
                      <a:lnTo>
                        <a:pt x="101" y="101"/>
                      </a:lnTo>
                      <a:lnTo>
                        <a:pt x="101" y="105"/>
                      </a:lnTo>
                      <a:lnTo>
                        <a:pt x="96" y="103"/>
                      </a:lnTo>
                      <a:lnTo>
                        <a:pt x="94" y="104"/>
                      </a:lnTo>
                      <a:lnTo>
                        <a:pt x="92" y="104"/>
                      </a:lnTo>
                      <a:lnTo>
                        <a:pt x="86" y="105"/>
                      </a:lnTo>
                      <a:lnTo>
                        <a:pt x="86" y="104"/>
                      </a:lnTo>
                      <a:lnTo>
                        <a:pt x="83" y="101"/>
                      </a:lnTo>
                      <a:lnTo>
                        <a:pt x="80" y="104"/>
                      </a:lnTo>
                      <a:lnTo>
                        <a:pt x="83" y="107"/>
                      </a:lnTo>
                      <a:lnTo>
                        <a:pt x="85" y="105"/>
                      </a:lnTo>
                      <a:lnTo>
                        <a:pt x="83" y="108"/>
                      </a:lnTo>
                      <a:lnTo>
                        <a:pt x="80" y="111"/>
                      </a:lnTo>
                      <a:lnTo>
                        <a:pt x="77" y="113"/>
                      </a:lnTo>
                      <a:lnTo>
                        <a:pt x="81" y="113"/>
                      </a:lnTo>
                      <a:lnTo>
                        <a:pt x="84" y="111"/>
                      </a:lnTo>
                      <a:lnTo>
                        <a:pt x="86" y="112"/>
                      </a:lnTo>
                      <a:lnTo>
                        <a:pt x="87" y="114"/>
                      </a:lnTo>
                      <a:lnTo>
                        <a:pt x="87" y="115"/>
                      </a:lnTo>
                      <a:lnTo>
                        <a:pt x="88" y="117"/>
                      </a:lnTo>
                      <a:lnTo>
                        <a:pt x="87" y="118"/>
                      </a:lnTo>
                      <a:lnTo>
                        <a:pt x="86" y="121"/>
                      </a:lnTo>
                      <a:lnTo>
                        <a:pt x="84" y="123"/>
                      </a:lnTo>
                      <a:lnTo>
                        <a:pt x="79" y="126"/>
                      </a:lnTo>
                      <a:lnTo>
                        <a:pt x="73" y="128"/>
                      </a:lnTo>
                      <a:lnTo>
                        <a:pt x="71" y="130"/>
                      </a:lnTo>
                      <a:lnTo>
                        <a:pt x="71" y="132"/>
                      </a:lnTo>
                      <a:lnTo>
                        <a:pt x="76" y="133"/>
                      </a:lnTo>
                      <a:lnTo>
                        <a:pt x="75" y="133"/>
                      </a:lnTo>
                      <a:lnTo>
                        <a:pt x="75" y="134"/>
                      </a:lnTo>
                      <a:lnTo>
                        <a:pt x="78" y="134"/>
                      </a:lnTo>
                      <a:lnTo>
                        <a:pt x="80" y="132"/>
                      </a:lnTo>
                      <a:lnTo>
                        <a:pt x="83" y="131"/>
                      </a:lnTo>
                      <a:lnTo>
                        <a:pt x="84" y="133"/>
                      </a:lnTo>
                      <a:lnTo>
                        <a:pt x="87" y="133"/>
                      </a:lnTo>
                      <a:lnTo>
                        <a:pt x="87" y="134"/>
                      </a:lnTo>
                      <a:lnTo>
                        <a:pt x="84" y="135"/>
                      </a:lnTo>
                      <a:lnTo>
                        <a:pt x="87" y="135"/>
                      </a:lnTo>
                      <a:lnTo>
                        <a:pt x="89" y="134"/>
                      </a:lnTo>
                      <a:lnTo>
                        <a:pt x="92" y="135"/>
                      </a:lnTo>
                      <a:lnTo>
                        <a:pt x="94" y="138"/>
                      </a:lnTo>
                      <a:lnTo>
                        <a:pt x="95" y="139"/>
                      </a:lnTo>
                      <a:lnTo>
                        <a:pt x="98" y="139"/>
                      </a:lnTo>
                      <a:lnTo>
                        <a:pt x="102" y="135"/>
                      </a:lnTo>
                      <a:lnTo>
                        <a:pt x="103" y="135"/>
                      </a:lnTo>
                      <a:lnTo>
                        <a:pt x="105" y="135"/>
                      </a:lnTo>
                      <a:lnTo>
                        <a:pt x="110" y="131"/>
                      </a:lnTo>
                      <a:lnTo>
                        <a:pt x="105" y="137"/>
                      </a:lnTo>
                      <a:lnTo>
                        <a:pt x="104" y="138"/>
                      </a:lnTo>
                      <a:lnTo>
                        <a:pt x="102" y="140"/>
                      </a:lnTo>
                      <a:lnTo>
                        <a:pt x="102" y="142"/>
                      </a:lnTo>
                      <a:lnTo>
                        <a:pt x="97" y="142"/>
                      </a:lnTo>
                      <a:lnTo>
                        <a:pt x="94" y="141"/>
                      </a:lnTo>
                      <a:lnTo>
                        <a:pt x="88" y="142"/>
                      </a:lnTo>
                      <a:lnTo>
                        <a:pt x="84" y="146"/>
                      </a:lnTo>
                      <a:lnTo>
                        <a:pt x="81" y="146"/>
                      </a:lnTo>
                      <a:lnTo>
                        <a:pt x="79" y="150"/>
                      </a:lnTo>
                      <a:lnTo>
                        <a:pt x="77" y="152"/>
                      </a:lnTo>
                      <a:lnTo>
                        <a:pt x="75" y="154"/>
                      </a:lnTo>
                      <a:lnTo>
                        <a:pt x="73" y="155"/>
                      </a:lnTo>
                      <a:lnTo>
                        <a:pt x="71" y="158"/>
                      </a:lnTo>
                      <a:lnTo>
                        <a:pt x="69" y="159"/>
                      </a:lnTo>
                      <a:lnTo>
                        <a:pt x="67" y="160"/>
                      </a:lnTo>
                      <a:lnTo>
                        <a:pt x="66" y="163"/>
                      </a:lnTo>
                      <a:lnTo>
                        <a:pt x="68" y="161"/>
                      </a:lnTo>
                      <a:lnTo>
                        <a:pt x="71" y="164"/>
                      </a:lnTo>
                      <a:lnTo>
                        <a:pt x="72" y="164"/>
                      </a:lnTo>
                      <a:lnTo>
                        <a:pt x="75" y="161"/>
                      </a:lnTo>
                      <a:lnTo>
                        <a:pt x="77" y="159"/>
                      </a:lnTo>
                      <a:lnTo>
                        <a:pt x="79" y="158"/>
                      </a:lnTo>
                      <a:lnTo>
                        <a:pt x="83" y="157"/>
                      </a:lnTo>
                      <a:lnTo>
                        <a:pt x="85" y="157"/>
                      </a:lnTo>
                      <a:lnTo>
                        <a:pt x="85" y="156"/>
                      </a:lnTo>
                      <a:lnTo>
                        <a:pt x="85" y="157"/>
                      </a:lnTo>
                      <a:lnTo>
                        <a:pt x="92" y="159"/>
                      </a:lnTo>
                      <a:lnTo>
                        <a:pt x="95" y="157"/>
                      </a:lnTo>
                      <a:lnTo>
                        <a:pt x="95" y="151"/>
                      </a:lnTo>
                      <a:lnTo>
                        <a:pt x="96" y="152"/>
                      </a:lnTo>
                      <a:lnTo>
                        <a:pt x="100" y="151"/>
                      </a:lnTo>
                      <a:lnTo>
                        <a:pt x="104" y="150"/>
                      </a:lnTo>
                      <a:lnTo>
                        <a:pt x="109" y="152"/>
                      </a:lnTo>
                      <a:lnTo>
                        <a:pt x="112" y="152"/>
                      </a:lnTo>
                      <a:lnTo>
                        <a:pt x="115" y="150"/>
                      </a:lnTo>
                      <a:lnTo>
                        <a:pt x="115" y="151"/>
                      </a:lnTo>
                      <a:lnTo>
                        <a:pt x="122" y="150"/>
                      </a:lnTo>
                      <a:lnTo>
                        <a:pt x="124" y="148"/>
                      </a:lnTo>
                      <a:lnTo>
                        <a:pt x="130" y="148"/>
                      </a:lnTo>
                      <a:lnTo>
                        <a:pt x="131" y="150"/>
                      </a:lnTo>
                      <a:lnTo>
                        <a:pt x="135" y="149"/>
                      </a:lnTo>
                      <a:lnTo>
                        <a:pt x="140" y="149"/>
                      </a:lnTo>
                      <a:lnTo>
                        <a:pt x="146" y="150"/>
                      </a:lnTo>
                      <a:lnTo>
                        <a:pt x="149" y="148"/>
                      </a:lnTo>
                      <a:lnTo>
                        <a:pt x="155" y="147"/>
                      </a:lnTo>
                      <a:lnTo>
                        <a:pt x="156" y="144"/>
                      </a:lnTo>
                      <a:lnTo>
                        <a:pt x="160" y="143"/>
                      </a:lnTo>
                      <a:lnTo>
                        <a:pt x="162" y="141"/>
                      </a:lnTo>
                      <a:lnTo>
                        <a:pt x="161" y="139"/>
                      </a:lnTo>
                      <a:lnTo>
                        <a:pt x="155" y="140"/>
                      </a:lnTo>
                      <a:lnTo>
                        <a:pt x="151" y="138"/>
                      </a:lnTo>
                      <a:lnTo>
                        <a:pt x="151" y="137"/>
                      </a:lnTo>
                      <a:lnTo>
                        <a:pt x="148" y="138"/>
                      </a:lnTo>
                      <a:lnTo>
                        <a:pt x="149" y="137"/>
                      </a:lnTo>
                      <a:lnTo>
                        <a:pt x="154" y="135"/>
                      </a:lnTo>
                      <a:lnTo>
                        <a:pt x="153" y="133"/>
                      </a:lnTo>
                      <a:lnTo>
                        <a:pt x="154" y="132"/>
                      </a:lnTo>
                      <a:lnTo>
                        <a:pt x="156" y="131"/>
                      </a:lnTo>
                      <a:lnTo>
                        <a:pt x="160" y="131"/>
                      </a:lnTo>
                      <a:lnTo>
                        <a:pt x="160" y="129"/>
                      </a:lnTo>
                      <a:lnTo>
                        <a:pt x="157" y="129"/>
                      </a:lnTo>
                      <a:lnTo>
                        <a:pt x="163" y="126"/>
                      </a:lnTo>
                      <a:lnTo>
                        <a:pt x="165" y="124"/>
                      </a:lnTo>
                      <a:lnTo>
                        <a:pt x="166" y="118"/>
                      </a:lnTo>
                      <a:lnTo>
                        <a:pt x="166" y="116"/>
                      </a:lnTo>
                      <a:close/>
                      <a:moveTo>
                        <a:pt x="66" y="82"/>
                      </a:moveTo>
                      <a:lnTo>
                        <a:pt x="67" y="81"/>
                      </a:lnTo>
                      <a:lnTo>
                        <a:pt x="67" y="83"/>
                      </a:lnTo>
                      <a:lnTo>
                        <a:pt x="68" y="83"/>
                      </a:lnTo>
                      <a:lnTo>
                        <a:pt x="68" y="80"/>
                      </a:lnTo>
                      <a:lnTo>
                        <a:pt x="67" y="78"/>
                      </a:lnTo>
                      <a:lnTo>
                        <a:pt x="64" y="78"/>
                      </a:lnTo>
                      <a:lnTo>
                        <a:pt x="62" y="79"/>
                      </a:lnTo>
                      <a:lnTo>
                        <a:pt x="62" y="78"/>
                      </a:lnTo>
                      <a:lnTo>
                        <a:pt x="64" y="75"/>
                      </a:lnTo>
                      <a:lnTo>
                        <a:pt x="61" y="71"/>
                      </a:lnTo>
                      <a:lnTo>
                        <a:pt x="61" y="70"/>
                      </a:lnTo>
                      <a:lnTo>
                        <a:pt x="60" y="70"/>
                      </a:lnTo>
                      <a:lnTo>
                        <a:pt x="59" y="67"/>
                      </a:lnTo>
                      <a:lnTo>
                        <a:pt x="53" y="67"/>
                      </a:lnTo>
                      <a:lnTo>
                        <a:pt x="50" y="69"/>
                      </a:lnTo>
                      <a:lnTo>
                        <a:pt x="47" y="67"/>
                      </a:lnTo>
                      <a:lnTo>
                        <a:pt x="45" y="71"/>
                      </a:lnTo>
                      <a:lnTo>
                        <a:pt x="43" y="71"/>
                      </a:lnTo>
                      <a:lnTo>
                        <a:pt x="43" y="70"/>
                      </a:lnTo>
                      <a:lnTo>
                        <a:pt x="45" y="69"/>
                      </a:lnTo>
                      <a:lnTo>
                        <a:pt x="45" y="66"/>
                      </a:lnTo>
                      <a:lnTo>
                        <a:pt x="42" y="65"/>
                      </a:lnTo>
                      <a:lnTo>
                        <a:pt x="40" y="66"/>
                      </a:lnTo>
                      <a:lnTo>
                        <a:pt x="40" y="66"/>
                      </a:lnTo>
                      <a:lnTo>
                        <a:pt x="41" y="69"/>
                      </a:lnTo>
                      <a:lnTo>
                        <a:pt x="38" y="71"/>
                      </a:lnTo>
                      <a:lnTo>
                        <a:pt x="38" y="71"/>
                      </a:lnTo>
                      <a:lnTo>
                        <a:pt x="37" y="69"/>
                      </a:lnTo>
                      <a:lnTo>
                        <a:pt x="35" y="69"/>
                      </a:lnTo>
                      <a:lnTo>
                        <a:pt x="29" y="69"/>
                      </a:lnTo>
                      <a:lnTo>
                        <a:pt x="27" y="71"/>
                      </a:lnTo>
                      <a:lnTo>
                        <a:pt x="28" y="74"/>
                      </a:lnTo>
                      <a:lnTo>
                        <a:pt x="26" y="75"/>
                      </a:lnTo>
                      <a:lnTo>
                        <a:pt x="24" y="79"/>
                      </a:lnTo>
                      <a:lnTo>
                        <a:pt x="32" y="79"/>
                      </a:lnTo>
                      <a:lnTo>
                        <a:pt x="30" y="81"/>
                      </a:lnTo>
                      <a:lnTo>
                        <a:pt x="29" y="81"/>
                      </a:lnTo>
                      <a:lnTo>
                        <a:pt x="28" y="81"/>
                      </a:lnTo>
                      <a:lnTo>
                        <a:pt x="24" y="83"/>
                      </a:lnTo>
                      <a:lnTo>
                        <a:pt x="26" y="87"/>
                      </a:lnTo>
                      <a:lnTo>
                        <a:pt x="20" y="84"/>
                      </a:lnTo>
                      <a:lnTo>
                        <a:pt x="18" y="88"/>
                      </a:lnTo>
                      <a:lnTo>
                        <a:pt x="17" y="87"/>
                      </a:lnTo>
                      <a:lnTo>
                        <a:pt x="15" y="84"/>
                      </a:lnTo>
                      <a:lnTo>
                        <a:pt x="11" y="84"/>
                      </a:lnTo>
                      <a:lnTo>
                        <a:pt x="9" y="86"/>
                      </a:lnTo>
                      <a:lnTo>
                        <a:pt x="6" y="84"/>
                      </a:lnTo>
                      <a:lnTo>
                        <a:pt x="6" y="87"/>
                      </a:lnTo>
                      <a:lnTo>
                        <a:pt x="7" y="87"/>
                      </a:lnTo>
                      <a:lnTo>
                        <a:pt x="7" y="89"/>
                      </a:lnTo>
                      <a:lnTo>
                        <a:pt x="7" y="92"/>
                      </a:lnTo>
                      <a:lnTo>
                        <a:pt x="9" y="92"/>
                      </a:lnTo>
                      <a:lnTo>
                        <a:pt x="11" y="95"/>
                      </a:lnTo>
                      <a:lnTo>
                        <a:pt x="9" y="95"/>
                      </a:lnTo>
                      <a:lnTo>
                        <a:pt x="7" y="97"/>
                      </a:lnTo>
                      <a:lnTo>
                        <a:pt x="10" y="98"/>
                      </a:lnTo>
                      <a:lnTo>
                        <a:pt x="6" y="98"/>
                      </a:lnTo>
                      <a:lnTo>
                        <a:pt x="6" y="99"/>
                      </a:lnTo>
                      <a:lnTo>
                        <a:pt x="3" y="99"/>
                      </a:lnTo>
                      <a:lnTo>
                        <a:pt x="6" y="101"/>
                      </a:lnTo>
                      <a:lnTo>
                        <a:pt x="9" y="104"/>
                      </a:lnTo>
                      <a:lnTo>
                        <a:pt x="11" y="101"/>
                      </a:lnTo>
                      <a:lnTo>
                        <a:pt x="13" y="105"/>
                      </a:lnTo>
                      <a:lnTo>
                        <a:pt x="18" y="104"/>
                      </a:lnTo>
                      <a:lnTo>
                        <a:pt x="19" y="106"/>
                      </a:lnTo>
                      <a:lnTo>
                        <a:pt x="18" y="107"/>
                      </a:lnTo>
                      <a:lnTo>
                        <a:pt x="16" y="106"/>
                      </a:lnTo>
                      <a:lnTo>
                        <a:pt x="13" y="109"/>
                      </a:lnTo>
                      <a:lnTo>
                        <a:pt x="13" y="112"/>
                      </a:lnTo>
                      <a:lnTo>
                        <a:pt x="8" y="117"/>
                      </a:lnTo>
                      <a:lnTo>
                        <a:pt x="12" y="116"/>
                      </a:lnTo>
                      <a:lnTo>
                        <a:pt x="18" y="116"/>
                      </a:lnTo>
                      <a:lnTo>
                        <a:pt x="20" y="113"/>
                      </a:lnTo>
                      <a:lnTo>
                        <a:pt x="20" y="115"/>
                      </a:lnTo>
                      <a:lnTo>
                        <a:pt x="23" y="115"/>
                      </a:lnTo>
                      <a:lnTo>
                        <a:pt x="20" y="115"/>
                      </a:lnTo>
                      <a:lnTo>
                        <a:pt x="13" y="117"/>
                      </a:lnTo>
                      <a:lnTo>
                        <a:pt x="8" y="121"/>
                      </a:lnTo>
                      <a:lnTo>
                        <a:pt x="9" y="123"/>
                      </a:lnTo>
                      <a:lnTo>
                        <a:pt x="2" y="123"/>
                      </a:lnTo>
                      <a:lnTo>
                        <a:pt x="0" y="125"/>
                      </a:lnTo>
                      <a:lnTo>
                        <a:pt x="6" y="125"/>
                      </a:lnTo>
                      <a:lnTo>
                        <a:pt x="9" y="125"/>
                      </a:lnTo>
                      <a:lnTo>
                        <a:pt x="6" y="126"/>
                      </a:lnTo>
                      <a:lnTo>
                        <a:pt x="2" y="128"/>
                      </a:lnTo>
                      <a:lnTo>
                        <a:pt x="0" y="130"/>
                      </a:lnTo>
                      <a:lnTo>
                        <a:pt x="3" y="131"/>
                      </a:lnTo>
                      <a:lnTo>
                        <a:pt x="6" y="131"/>
                      </a:lnTo>
                      <a:lnTo>
                        <a:pt x="10" y="131"/>
                      </a:lnTo>
                      <a:lnTo>
                        <a:pt x="6" y="133"/>
                      </a:lnTo>
                      <a:lnTo>
                        <a:pt x="6" y="134"/>
                      </a:lnTo>
                      <a:lnTo>
                        <a:pt x="8" y="133"/>
                      </a:lnTo>
                      <a:lnTo>
                        <a:pt x="13" y="133"/>
                      </a:lnTo>
                      <a:lnTo>
                        <a:pt x="8" y="135"/>
                      </a:lnTo>
                      <a:lnTo>
                        <a:pt x="11" y="137"/>
                      </a:lnTo>
                      <a:lnTo>
                        <a:pt x="13" y="135"/>
                      </a:lnTo>
                      <a:lnTo>
                        <a:pt x="16" y="137"/>
                      </a:lnTo>
                      <a:lnTo>
                        <a:pt x="28" y="132"/>
                      </a:lnTo>
                      <a:lnTo>
                        <a:pt x="27" y="130"/>
                      </a:lnTo>
                      <a:lnTo>
                        <a:pt x="29" y="130"/>
                      </a:lnTo>
                      <a:lnTo>
                        <a:pt x="30" y="131"/>
                      </a:lnTo>
                      <a:lnTo>
                        <a:pt x="33" y="131"/>
                      </a:lnTo>
                      <a:lnTo>
                        <a:pt x="35" y="128"/>
                      </a:lnTo>
                      <a:lnTo>
                        <a:pt x="37" y="129"/>
                      </a:lnTo>
                      <a:lnTo>
                        <a:pt x="38" y="125"/>
                      </a:lnTo>
                      <a:lnTo>
                        <a:pt x="40" y="125"/>
                      </a:lnTo>
                      <a:lnTo>
                        <a:pt x="43" y="125"/>
                      </a:lnTo>
                      <a:lnTo>
                        <a:pt x="44" y="125"/>
                      </a:lnTo>
                      <a:lnTo>
                        <a:pt x="46" y="122"/>
                      </a:lnTo>
                      <a:lnTo>
                        <a:pt x="47" y="125"/>
                      </a:lnTo>
                      <a:lnTo>
                        <a:pt x="50" y="123"/>
                      </a:lnTo>
                      <a:lnTo>
                        <a:pt x="53" y="124"/>
                      </a:lnTo>
                      <a:lnTo>
                        <a:pt x="55" y="124"/>
                      </a:lnTo>
                      <a:lnTo>
                        <a:pt x="54" y="121"/>
                      </a:lnTo>
                      <a:lnTo>
                        <a:pt x="55" y="121"/>
                      </a:lnTo>
                      <a:lnTo>
                        <a:pt x="58" y="116"/>
                      </a:lnTo>
                      <a:lnTo>
                        <a:pt x="59" y="113"/>
                      </a:lnTo>
                      <a:lnTo>
                        <a:pt x="60" y="111"/>
                      </a:lnTo>
                      <a:lnTo>
                        <a:pt x="60" y="108"/>
                      </a:lnTo>
                      <a:lnTo>
                        <a:pt x="59" y="105"/>
                      </a:lnTo>
                      <a:lnTo>
                        <a:pt x="58" y="103"/>
                      </a:lnTo>
                      <a:lnTo>
                        <a:pt x="59" y="101"/>
                      </a:lnTo>
                      <a:lnTo>
                        <a:pt x="59" y="100"/>
                      </a:lnTo>
                      <a:lnTo>
                        <a:pt x="59" y="100"/>
                      </a:lnTo>
                      <a:lnTo>
                        <a:pt x="56" y="96"/>
                      </a:lnTo>
                      <a:lnTo>
                        <a:pt x="56" y="94"/>
                      </a:lnTo>
                      <a:lnTo>
                        <a:pt x="55" y="91"/>
                      </a:lnTo>
                      <a:lnTo>
                        <a:pt x="56" y="88"/>
                      </a:lnTo>
                      <a:lnTo>
                        <a:pt x="60" y="89"/>
                      </a:lnTo>
                      <a:lnTo>
                        <a:pt x="62" y="87"/>
                      </a:lnTo>
                      <a:lnTo>
                        <a:pt x="67" y="83"/>
                      </a:lnTo>
                      <a:lnTo>
                        <a:pt x="66" y="8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" name="Google Shape;228;p17"/>
                <p:cNvSpPr/>
                <p:nvPr/>
              </p:nvSpPr>
              <p:spPr>
                <a:xfrm>
                  <a:off x="3818" y="1954"/>
                  <a:ext cx="15" cy="11"/>
                </a:xfrm>
                <a:custGeom>
                  <a:rect b="b" l="l" r="r" t="t"/>
                  <a:pathLst>
                    <a:path extrusionOk="0" h="11" w="15">
                      <a:moveTo>
                        <a:pt x="4" y="7"/>
                      </a:moveTo>
                      <a:lnTo>
                        <a:pt x="9" y="11"/>
                      </a:lnTo>
                      <a:lnTo>
                        <a:pt x="12" y="10"/>
                      </a:lnTo>
                      <a:lnTo>
                        <a:pt x="14" y="10"/>
                      </a:lnTo>
                      <a:lnTo>
                        <a:pt x="15" y="9"/>
                      </a:lnTo>
                      <a:lnTo>
                        <a:pt x="15" y="5"/>
                      </a:lnTo>
                      <a:lnTo>
                        <a:pt x="12" y="0"/>
                      </a:lnTo>
                      <a:lnTo>
                        <a:pt x="12" y="2"/>
                      </a:lnTo>
                      <a:lnTo>
                        <a:pt x="9" y="3"/>
                      </a:lnTo>
                      <a:lnTo>
                        <a:pt x="9" y="1"/>
                      </a:lnTo>
                      <a:lnTo>
                        <a:pt x="6" y="0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4" y="9"/>
                      </a:lnTo>
                      <a:lnTo>
                        <a:pt x="4" y="7"/>
                      </a:lnTo>
                      <a:lnTo>
                        <a:pt x="4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9" name="Google Shape;229;p17"/>
                <p:cNvSpPr/>
                <p:nvPr/>
              </p:nvSpPr>
              <p:spPr>
                <a:xfrm>
                  <a:off x="3834" y="1945"/>
                  <a:ext cx="24" cy="28"/>
                </a:xfrm>
                <a:custGeom>
                  <a:rect b="b" l="l" r="r" t="t"/>
                  <a:pathLst>
                    <a:path extrusionOk="0" h="28" w="24">
                      <a:moveTo>
                        <a:pt x="13" y="24"/>
                      </a:moveTo>
                      <a:lnTo>
                        <a:pt x="11" y="23"/>
                      </a:lnTo>
                      <a:lnTo>
                        <a:pt x="7" y="23"/>
                      </a:lnTo>
                      <a:lnTo>
                        <a:pt x="5" y="21"/>
                      </a:lnTo>
                      <a:lnTo>
                        <a:pt x="2" y="22"/>
                      </a:lnTo>
                      <a:lnTo>
                        <a:pt x="1" y="24"/>
                      </a:lnTo>
                      <a:lnTo>
                        <a:pt x="8" y="28"/>
                      </a:lnTo>
                      <a:lnTo>
                        <a:pt x="10" y="27"/>
                      </a:lnTo>
                      <a:lnTo>
                        <a:pt x="13" y="24"/>
                      </a:lnTo>
                      <a:lnTo>
                        <a:pt x="14" y="26"/>
                      </a:lnTo>
                      <a:lnTo>
                        <a:pt x="14" y="28"/>
                      </a:lnTo>
                      <a:lnTo>
                        <a:pt x="15" y="28"/>
                      </a:lnTo>
                      <a:lnTo>
                        <a:pt x="16" y="22"/>
                      </a:lnTo>
                      <a:lnTo>
                        <a:pt x="14" y="20"/>
                      </a:lnTo>
                      <a:lnTo>
                        <a:pt x="17" y="21"/>
                      </a:lnTo>
                      <a:lnTo>
                        <a:pt x="16" y="18"/>
                      </a:lnTo>
                      <a:lnTo>
                        <a:pt x="18" y="15"/>
                      </a:lnTo>
                      <a:lnTo>
                        <a:pt x="20" y="15"/>
                      </a:lnTo>
                      <a:lnTo>
                        <a:pt x="18" y="10"/>
                      </a:lnTo>
                      <a:lnTo>
                        <a:pt x="22" y="9"/>
                      </a:lnTo>
                      <a:lnTo>
                        <a:pt x="23" y="6"/>
                      </a:lnTo>
                      <a:lnTo>
                        <a:pt x="23" y="2"/>
                      </a:lnTo>
                      <a:lnTo>
                        <a:pt x="24" y="1"/>
                      </a:lnTo>
                      <a:lnTo>
                        <a:pt x="20" y="0"/>
                      </a:lnTo>
                      <a:lnTo>
                        <a:pt x="18" y="0"/>
                      </a:lnTo>
                      <a:lnTo>
                        <a:pt x="15" y="1"/>
                      </a:lnTo>
                      <a:lnTo>
                        <a:pt x="16" y="5"/>
                      </a:lnTo>
                      <a:lnTo>
                        <a:pt x="15" y="6"/>
                      </a:lnTo>
                      <a:lnTo>
                        <a:pt x="15" y="4"/>
                      </a:lnTo>
                      <a:lnTo>
                        <a:pt x="11" y="7"/>
                      </a:lnTo>
                      <a:lnTo>
                        <a:pt x="10" y="5"/>
                      </a:lnTo>
                      <a:lnTo>
                        <a:pt x="11" y="2"/>
                      </a:lnTo>
                      <a:lnTo>
                        <a:pt x="6" y="2"/>
                      </a:lnTo>
                      <a:lnTo>
                        <a:pt x="8" y="4"/>
                      </a:lnTo>
                      <a:lnTo>
                        <a:pt x="6" y="6"/>
                      </a:lnTo>
                      <a:lnTo>
                        <a:pt x="0" y="6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2" y="14"/>
                      </a:lnTo>
                      <a:lnTo>
                        <a:pt x="4" y="14"/>
                      </a:lnTo>
                      <a:lnTo>
                        <a:pt x="6" y="16"/>
                      </a:lnTo>
                      <a:lnTo>
                        <a:pt x="11" y="16"/>
                      </a:lnTo>
                      <a:lnTo>
                        <a:pt x="10" y="19"/>
                      </a:lnTo>
                      <a:lnTo>
                        <a:pt x="14" y="20"/>
                      </a:lnTo>
                      <a:lnTo>
                        <a:pt x="11" y="23"/>
                      </a:lnTo>
                      <a:lnTo>
                        <a:pt x="13" y="24"/>
                      </a:lnTo>
                      <a:lnTo>
                        <a:pt x="13" y="2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7"/>
                <p:cNvSpPr/>
                <p:nvPr/>
              </p:nvSpPr>
              <p:spPr>
                <a:xfrm>
                  <a:off x="3933" y="1908"/>
                  <a:ext cx="12" cy="21"/>
                </a:xfrm>
                <a:custGeom>
                  <a:rect b="b" l="l" r="r" t="t"/>
                  <a:pathLst>
                    <a:path extrusionOk="0" h="21" w="12">
                      <a:moveTo>
                        <a:pt x="3" y="18"/>
                      </a:moveTo>
                      <a:lnTo>
                        <a:pt x="3" y="17"/>
                      </a:lnTo>
                      <a:lnTo>
                        <a:pt x="6" y="15"/>
                      </a:lnTo>
                      <a:lnTo>
                        <a:pt x="8" y="13"/>
                      </a:lnTo>
                      <a:lnTo>
                        <a:pt x="9" y="9"/>
                      </a:lnTo>
                      <a:lnTo>
                        <a:pt x="9" y="5"/>
                      </a:lnTo>
                      <a:lnTo>
                        <a:pt x="12" y="4"/>
                      </a:lnTo>
                      <a:lnTo>
                        <a:pt x="12" y="0"/>
                      </a:lnTo>
                      <a:lnTo>
                        <a:pt x="9" y="3"/>
                      </a:lnTo>
                      <a:lnTo>
                        <a:pt x="6" y="3"/>
                      </a:lnTo>
                      <a:lnTo>
                        <a:pt x="4" y="4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1" y="13"/>
                      </a:lnTo>
                      <a:lnTo>
                        <a:pt x="1" y="15"/>
                      </a:lnTo>
                      <a:lnTo>
                        <a:pt x="2" y="17"/>
                      </a:lnTo>
                      <a:lnTo>
                        <a:pt x="1" y="21"/>
                      </a:lnTo>
                      <a:lnTo>
                        <a:pt x="3" y="18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7"/>
                <p:cNvSpPr/>
                <p:nvPr/>
              </p:nvSpPr>
              <p:spPr>
                <a:xfrm>
                  <a:off x="3985" y="1895"/>
                  <a:ext cx="18" cy="14"/>
                </a:xfrm>
                <a:custGeom>
                  <a:rect b="b" l="l" r="r" t="t"/>
                  <a:pathLst>
                    <a:path extrusionOk="0" h="14" w="18">
                      <a:moveTo>
                        <a:pt x="1" y="14"/>
                      </a:moveTo>
                      <a:lnTo>
                        <a:pt x="4" y="11"/>
                      </a:lnTo>
                      <a:lnTo>
                        <a:pt x="4" y="9"/>
                      </a:lnTo>
                      <a:lnTo>
                        <a:pt x="8" y="8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18" y="3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11" y="1"/>
                      </a:lnTo>
                      <a:lnTo>
                        <a:pt x="8" y="0"/>
                      </a:lnTo>
                      <a:lnTo>
                        <a:pt x="5" y="1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1" y="4"/>
                      </a:lnTo>
                      <a:lnTo>
                        <a:pt x="0" y="8"/>
                      </a:lnTo>
                      <a:lnTo>
                        <a:pt x="2" y="9"/>
                      </a:lnTo>
                      <a:lnTo>
                        <a:pt x="1" y="14"/>
                      </a:lnTo>
                      <a:lnTo>
                        <a:pt x="1" y="1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7"/>
                <p:cNvSpPr/>
                <p:nvPr/>
              </p:nvSpPr>
              <p:spPr>
                <a:xfrm>
                  <a:off x="3987" y="1886"/>
                  <a:ext cx="12" cy="8"/>
                </a:xfrm>
                <a:custGeom>
                  <a:rect b="b" l="l" r="r" t="t"/>
                  <a:pathLst>
                    <a:path extrusionOk="0" h="8" w="12">
                      <a:moveTo>
                        <a:pt x="8" y="0"/>
                      </a:moveTo>
                      <a:lnTo>
                        <a:pt x="6" y="2"/>
                      </a:lnTo>
                      <a:lnTo>
                        <a:pt x="0" y="3"/>
                      </a:lnTo>
                      <a:lnTo>
                        <a:pt x="6" y="4"/>
                      </a:lnTo>
                      <a:lnTo>
                        <a:pt x="7" y="8"/>
                      </a:lnTo>
                      <a:lnTo>
                        <a:pt x="12" y="4"/>
                      </a:lnTo>
                      <a:lnTo>
                        <a:pt x="10" y="1"/>
                      </a:lnTo>
                      <a:lnTo>
                        <a:pt x="8" y="0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7"/>
                <p:cNvSpPr/>
                <p:nvPr/>
              </p:nvSpPr>
              <p:spPr>
                <a:xfrm>
                  <a:off x="3831" y="1352"/>
                  <a:ext cx="226" cy="119"/>
                </a:xfrm>
                <a:custGeom>
                  <a:rect b="b" l="l" r="r" t="t"/>
                  <a:pathLst>
                    <a:path extrusionOk="0" h="119" w="226">
                      <a:moveTo>
                        <a:pt x="135" y="58"/>
                      </a:moveTo>
                      <a:lnTo>
                        <a:pt x="138" y="57"/>
                      </a:lnTo>
                      <a:lnTo>
                        <a:pt x="140" y="58"/>
                      </a:lnTo>
                      <a:lnTo>
                        <a:pt x="146" y="57"/>
                      </a:lnTo>
                      <a:lnTo>
                        <a:pt x="148" y="55"/>
                      </a:lnTo>
                      <a:lnTo>
                        <a:pt x="147" y="51"/>
                      </a:lnTo>
                      <a:lnTo>
                        <a:pt x="136" y="49"/>
                      </a:lnTo>
                      <a:lnTo>
                        <a:pt x="130" y="47"/>
                      </a:lnTo>
                      <a:lnTo>
                        <a:pt x="128" y="47"/>
                      </a:lnTo>
                      <a:lnTo>
                        <a:pt x="124" y="42"/>
                      </a:lnTo>
                      <a:lnTo>
                        <a:pt x="119" y="41"/>
                      </a:lnTo>
                      <a:lnTo>
                        <a:pt x="115" y="42"/>
                      </a:lnTo>
                      <a:lnTo>
                        <a:pt x="113" y="42"/>
                      </a:lnTo>
                      <a:lnTo>
                        <a:pt x="111" y="40"/>
                      </a:lnTo>
                      <a:lnTo>
                        <a:pt x="107" y="39"/>
                      </a:lnTo>
                      <a:lnTo>
                        <a:pt x="111" y="39"/>
                      </a:lnTo>
                      <a:lnTo>
                        <a:pt x="111" y="36"/>
                      </a:lnTo>
                      <a:lnTo>
                        <a:pt x="111" y="33"/>
                      </a:lnTo>
                      <a:lnTo>
                        <a:pt x="110" y="31"/>
                      </a:lnTo>
                      <a:lnTo>
                        <a:pt x="104" y="27"/>
                      </a:lnTo>
                      <a:lnTo>
                        <a:pt x="101" y="30"/>
                      </a:lnTo>
                      <a:lnTo>
                        <a:pt x="99" y="32"/>
                      </a:lnTo>
                      <a:lnTo>
                        <a:pt x="97" y="35"/>
                      </a:lnTo>
                      <a:lnTo>
                        <a:pt x="94" y="35"/>
                      </a:lnTo>
                      <a:lnTo>
                        <a:pt x="96" y="33"/>
                      </a:lnTo>
                      <a:lnTo>
                        <a:pt x="94" y="30"/>
                      </a:lnTo>
                      <a:lnTo>
                        <a:pt x="99" y="26"/>
                      </a:lnTo>
                      <a:lnTo>
                        <a:pt x="99" y="24"/>
                      </a:lnTo>
                      <a:lnTo>
                        <a:pt x="94" y="19"/>
                      </a:lnTo>
                      <a:lnTo>
                        <a:pt x="88" y="18"/>
                      </a:lnTo>
                      <a:lnTo>
                        <a:pt x="85" y="17"/>
                      </a:lnTo>
                      <a:lnTo>
                        <a:pt x="84" y="21"/>
                      </a:lnTo>
                      <a:lnTo>
                        <a:pt x="81" y="19"/>
                      </a:lnTo>
                      <a:lnTo>
                        <a:pt x="80" y="16"/>
                      </a:lnTo>
                      <a:lnTo>
                        <a:pt x="78" y="15"/>
                      </a:lnTo>
                      <a:lnTo>
                        <a:pt x="76" y="15"/>
                      </a:lnTo>
                      <a:lnTo>
                        <a:pt x="74" y="17"/>
                      </a:lnTo>
                      <a:lnTo>
                        <a:pt x="74" y="17"/>
                      </a:lnTo>
                      <a:lnTo>
                        <a:pt x="76" y="21"/>
                      </a:lnTo>
                      <a:lnTo>
                        <a:pt x="72" y="19"/>
                      </a:lnTo>
                      <a:lnTo>
                        <a:pt x="70" y="22"/>
                      </a:lnTo>
                      <a:lnTo>
                        <a:pt x="73" y="31"/>
                      </a:lnTo>
                      <a:lnTo>
                        <a:pt x="74" y="36"/>
                      </a:lnTo>
                      <a:lnTo>
                        <a:pt x="80" y="47"/>
                      </a:lnTo>
                      <a:lnTo>
                        <a:pt x="80" y="50"/>
                      </a:lnTo>
                      <a:lnTo>
                        <a:pt x="78" y="48"/>
                      </a:lnTo>
                      <a:lnTo>
                        <a:pt x="77" y="44"/>
                      </a:lnTo>
                      <a:lnTo>
                        <a:pt x="73" y="42"/>
                      </a:lnTo>
                      <a:lnTo>
                        <a:pt x="71" y="41"/>
                      </a:lnTo>
                      <a:lnTo>
                        <a:pt x="70" y="39"/>
                      </a:lnTo>
                      <a:lnTo>
                        <a:pt x="68" y="36"/>
                      </a:lnTo>
                      <a:lnTo>
                        <a:pt x="65" y="31"/>
                      </a:lnTo>
                      <a:lnTo>
                        <a:pt x="65" y="29"/>
                      </a:lnTo>
                      <a:lnTo>
                        <a:pt x="60" y="24"/>
                      </a:lnTo>
                      <a:lnTo>
                        <a:pt x="56" y="23"/>
                      </a:lnTo>
                      <a:lnTo>
                        <a:pt x="54" y="23"/>
                      </a:lnTo>
                      <a:lnTo>
                        <a:pt x="51" y="25"/>
                      </a:lnTo>
                      <a:lnTo>
                        <a:pt x="51" y="29"/>
                      </a:lnTo>
                      <a:lnTo>
                        <a:pt x="48" y="29"/>
                      </a:lnTo>
                      <a:lnTo>
                        <a:pt x="45" y="31"/>
                      </a:lnTo>
                      <a:lnTo>
                        <a:pt x="48" y="36"/>
                      </a:lnTo>
                      <a:lnTo>
                        <a:pt x="48" y="39"/>
                      </a:lnTo>
                      <a:lnTo>
                        <a:pt x="45" y="38"/>
                      </a:lnTo>
                      <a:lnTo>
                        <a:pt x="45" y="35"/>
                      </a:lnTo>
                      <a:lnTo>
                        <a:pt x="42" y="33"/>
                      </a:lnTo>
                      <a:lnTo>
                        <a:pt x="39" y="33"/>
                      </a:lnTo>
                      <a:lnTo>
                        <a:pt x="36" y="32"/>
                      </a:lnTo>
                      <a:lnTo>
                        <a:pt x="38" y="29"/>
                      </a:lnTo>
                      <a:lnTo>
                        <a:pt x="36" y="29"/>
                      </a:lnTo>
                      <a:lnTo>
                        <a:pt x="30" y="30"/>
                      </a:lnTo>
                      <a:lnTo>
                        <a:pt x="27" y="29"/>
                      </a:lnTo>
                      <a:lnTo>
                        <a:pt x="35" y="26"/>
                      </a:lnTo>
                      <a:lnTo>
                        <a:pt x="38" y="25"/>
                      </a:lnTo>
                      <a:lnTo>
                        <a:pt x="40" y="25"/>
                      </a:lnTo>
                      <a:lnTo>
                        <a:pt x="44" y="25"/>
                      </a:lnTo>
                      <a:lnTo>
                        <a:pt x="46" y="24"/>
                      </a:lnTo>
                      <a:lnTo>
                        <a:pt x="45" y="21"/>
                      </a:lnTo>
                      <a:lnTo>
                        <a:pt x="43" y="21"/>
                      </a:lnTo>
                      <a:lnTo>
                        <a:pt x="37" y="21"/>
                      </a:lnTo>
                      <a:lnTo>
                        <a:pt x="28" y="23"/>
                      </a:lnTo>
                      <a:lnTo>
                        <a:pt x="26" y="23"/>
                      </a:lnTo>
                      <a:lnTo>
                        <a:pt x="22" y="22"/>
                      </a:lnTo>
                      <a:lnTo>
                        <a:pt x="21" y="24"/>
                      </a:lnTo>
                      <a:lnTo>
                        <a:pt x="22" y="26"/>
                      </a:lnTo>
                      <a:lnTo>
                        <a:pt x="20" y="26"/>
                      </a:lnTo>
                      <a:lnTo>
                        <a:pt x="18" y="24"/>
                      </a:lnTo>
                      <a:lnTo>
                        <a:pt x="16" y="21"/>
                      </a:lnTo>
                      <a:lnTo>
                        <a:pt x="10" y="23"/>
                      </a:lnTo>
                      <a:lnTo>
                        <a:pt x="8" y="25"/>
                      </a:lnTo>
                      <a:lnTo>
                        <a:pt x="9" y="27"/>
                      </a:lnTo>
                      <a:lnTo>
                        <a:pt x="7" y="27"/>
                      </a:lnTo>
                      <a:lnTo>
                        <a:pt x="3" y="29"/>
                      </a:lnTo>
                      <a:lnTo>
                        <a:pt x="5" y="30"/>
                      </a:lnTo>
                      <a:lnTo>
                        <a:pt x="3" y="30"/>
                      </a:lnTo>
                      <a:lnTo>
                        <a:pt x="0" y="31"/>
                      </a:lnTo>
                      <a:lnTo>
                        <a:pt x="3" y="33"/>
                      </a:lnTo>
                      <a:lnTo>
                        <a:pt x="3" y="35"/>
                      </a:lnTo>
                      <a:lnTo>
                        <a:pt x="7" y="41"/>
                      </a:lnTo>
                      <a:lnTo>
                        <a:pt x="8" y="44"/>
                      </a:lnTo>
                      <a:lnTo>
                        <a:pt x="11" y="43"/>
                      </a:lnTo>
                      <a:lnTo>
                        <a:pt x="13" y="41"/>
                      </a:lnTo>
                      <a:lnTo>
                        <a:pt x="13" y="38"/>
                      </a:lnTo>
                      <a:lnTo>
                        <a:pt x="19" y="38"/>
                      </a:lnTo>
                      <a:lnTo>
                        <a:pt x="19" y="41"/>
                      </a:lnTo>
                      <a:lnTo>
                        <a:pt x="16" y="42"/>
                      </a:lnTo>
                      <a:lnTo>
                        <a:pt x="16" y="46"/>
                      </a:lnTo>
                      <a:lnTo>
                        <a:pt x="18" y="48"/>
                      </a:lnTo>
                      <a:lnTo>
                        <a:pt x="21" y="50"/>
                      </a:lnTo>
                      <a:lnTo>
                        <a:pt x="18" y="50"/>
                      </a:lnTo>
                      <a:lnTo>
                        <a:pt x="16" y="49"/>
                      </a:lnTo>
                      <a:lnTo>
                        <a:pt x="9" y="47"/>
                      </a:lnTo>
                      <a:lnTo>
                        <a:pt x="5" y="48"/>
                      </a:lnTo>
                      <a:lnTo>
                        <a:pt x="9" y="50"/>
                      </a:lnTo>
                      <a:lnTo>
                        <a:pt x="13" y="52"/>
                      </a:lnTo>
                      <a:lnTo>
                        <a:pt x="11" y="52"/>
                      </a:lnTo>
                      <a:lnTo>
                        <a:pt x="11" y="55"/>
                      </a:lnTo>
                      <a:lnTo>
                        <a:pt x="13" y="58"/>
                      </a:lnTo>
                      <a:lnTo>
                        <a:pt x="17" y="59"/>
                      </a:lnTo>
                      <a:lnTo>
                        <a:pt x="19" y="59"/>
                      </a:lnTo>
                      <a:lnTo>
                        <a:pt x="22" y="61"/>
                      </a:lnTo>
                      <a:lnTo>
                        <a:pt x="25" y="61"/>
                      </a:lnTo>
                      <a:lnTo>
                        <a:pt x="31" y="61"/>
                      </a:lnTo>
                      <a:lnTo>
                        <a:pt x="19" y="63"/>
                      </a:lnTo>
                      <a:lnTo>
                        <a:pt x="22" y="65"/>
                      </a:lnTo>
                      <a:lnTo>
                        <a:pt x="25" y="67"/>
                      </a:lnTo>
                      <a:lnTo>
                        <a:pt x="28" y="68"/>
                      </a:lnTo>
                      <a:lnTo>
                        <a:pt x="29" y="72"/>
                      </a:lnTo>
                      <a:lnTo>
                        <a:pt x="33" y="70"/>
                      </a:lnTo>
                      <a:lnTo>
                        <a:pt x="38" y="72"/>
                      </a:lnTo>
                      <a:lnTo>
                        <a:pt x="40" y="69"/>
                      </a:lnTo>
                      <a:lnTo>
                        <a:pt x="44" y="70"/>
                      </a:lnTo>
                      <a:lnTo>
                        <a:pt x="46" y="68"/>
                      </a:lnTo>
                      <a:lnTo>
                        <a:pt x="47" y="66"/>
                      </a:lnTo>
                      <a:lnTo>
                        <a:pt x="50" y="66"/>
                      </a:lnTo>
                      <a:lnTo>
                        <a:pt x="52" y="64"/>
                      </a:lnTo>
                      <a:lnTo>
                        <a:pt x="48" y="63"/>
                      </a:lnTo>
                      <a:lnTo>
                        <a:pt x="51" y="59"/>
                      </a:lnTo>
                      <a:lnTo>
                        <a:pt x="50" y="57"/>
                      </a:lnTo>
                      <a:lnTo>
                        <a:pt x="52" y="56"/>
                      </a:lnTo>
                      <a:lnTo>
                        <a:pt x="55" y="56"/>
                      </a:lnTo>
                      <a:lnTo>
                        <a:pt x="55" y="59"/>
                      </a:lnTo>
                      <a:lnTo>
                        <a:pt x="57" y="58"/>
                      </a:lnTo>
                      <a:lnTo>
                        <a:pt x="60" y="56"/>
                      </a:lnTo>
                      <a:lnTo>
                        <a:pt x="61" y="52"/>
                      </a:lnTo>
                      <a:lnTo>
                        <a:pt x="64" y="52"/>
                      </a:lnTo>
                      <a:lnTo>
                        <a:pt x="64" y="56"/>
                      </a:lnTo>
                      <a:lnTo>
                        <a:pt x="63" y="58"/>
                      </a:lnTo>
                      <a:lnTo>
                        <a:pt x="61" y="60"/>
                      </a:lnTo>
                      <a:lnTo>
                        <a:pt x="62" y="63"/>
                      </a:lnTo>
                      <a:lnTo>
                        <a:pt x="64" y="64"/>
                      </a:lnTo>
                      <a:lnTo>
                        <a:pt x="70" y="63"/>
                      </a:lnTo>
                      <a:lnTo>
                        <a:pt x="76" y="60"/>
                      </a:lnTo>
                      <a:lnTo>
                        <a:pt x="77" y="58"/>
                      </a:lnTo>
                      <a:lnTo>
                        <a:pt x="80" y="57"/>
                      </a:lnTo>
                      <a:lnTo>
                        <a:pt x="80" y="59"/>
                      </a:lnTo>
                      <a:lnTo>
                        <a:pt x="78" y="61"/>
                      </a:lnTo>
                      <a:lnTo>
                        <a:pt x="78" y="64"/>
                      </a:lnTo>
                      <a:lnTo>
                        <a:pt x="81" y="65"/>
                      </a:lnTo>
                      <a:lnTo>
                        <a:pt x="84" y="66"/>
                      </a:lnTo>
                      <a:lnTo>
                        <a:pt x="87" y="65"/>
                      </a:lnTo>
                      <a:lnTo>
                        <a:pt x="89" y="65"/>
                      </a:lnTo>
                      <a:lnTo>
                        <a:pt x="84" y="67"/>
                      </a:lnTo>
                      <a:lnTo>
                        <a:pt x="81" y="67"/>
                      </a:lnTo>
                      <a:lnTo>
                        <a:pt x="72" y="67"/>
                      </a:lnTo>
                      <a:lnTo>
                        <a:pt x="70" y="67"/>
                      </a:lnTo>
                      <a:lnTo>
                        <a:pt x="67" y="68"/>
                      </a:lnTo>
                      <a:lnTo>
                        <a:pt x="67" y="70"/>
                      </a:lnTo>
                      <a:lnTo>
                        <a:pt x="63" y="70"/>
                      </a:lnTo>
                      <a:lnTo>
                        <a:pt x="55" y="74"/>
                      </a:lnTo>
                      <a:lnTo>
                        <a:pt x="50" y="75"/>
                      </a:lnTo>
                      <a:lnTo>
                        <a:pt x="46" y="74"/>
                      </a:lnTo>
                      <a:lnTo>
                        <a:pt x="46" y="77"/>
                      </a:lnTo>
                      <a:lnTo>
                        <a:pt x="44" y="75"/>
                      </a:lnTo>
                      <a:lnTo>
                        <a:pt x="40" y="75"/>
                      </a:lnTo>
                      <a:lnTo>
                        <a:pt x="38" y="77"/>
                      </a:lnTo>
                      <a:lnTo>
                        <a:pt x="38" y="80"/>
                      </a:lnTo>
                      <a:lnTo>
                        <a:pt x="39" y="83"/>
                      </a:lnTo>
                      <a:lnTo>
                        <a:pt x="40" y="85"/>
                      </a:lnTo>
                      <a:lnTo>
                        <a:pt x="43" y="85"/>
                      </a:lnTo>
                      <a:lnTo>
                        <a:pt x="46" y="84"/>
                      </a:lnTo>
                      <a:lnTo>
                        <a:pt x="48" y="84"/>
                      </a:lnTo>
                      <a:lnTo>
                        <a:pt x="52" y="84"/>
                      </a:lnTo>
                      <a:lnTo>
                        <a:pt x="56" y="83"/>
                      </a:lnTo>
                      <a:lnTo>
                        <a:pt x="60" y="83"/>
                      </a:lnTo>
                      <a:lnTo>
                        <a:pt x="62" y="81"/>
                      </a:lnTo>
                      <a:lnTo>
                        <a:pt x="65" y="81"/>
                      </a:lnTo>
                      <a:lnTo>
                        <a:pt x="68" y="82"/>
                      </a:lnTo>
                      <a:lnTo>
                        <a:pt x="71" y="82"/>
                      </a:lnTo>
                      <a:lnTo>
                        <a:pt x="73" y="82"/>
                      </a:lnTo>
                      <a:lnTo>
                        <a:pt x="79" y="82"/>
                      </a:lnTo>
                      <a:lnTo>
                        <a:pt x="82" y="80"/>
                      </a:lnTo>
                      <a:lnTo>
                        <a:pt x="85" y="80"/>
                      </a:lnTo>
                      <a:lnTo>
                        <a:pt x="84" y="82"/>
                      </a:lnTo>
                      <a:lnTo>
                        <a:pt x="86" y="84"/>
                      </a:lnTo>
                      <a:lnTo>
                        <a:pt x="84" y="83"/>
                      </a:lnTo>
                      <a:lnTo>
                        <a:pt x="69" y="84"/>
                      </a:lnTo>
                      <a:lnTo>
                        <a:pt x="61" y="85"/>
                      </a:lnTo>
                      <a:lnTo>
                        <a:pt x="57" y="86"/>
                      </a:lnTo>
                      <a:lnTo>
                        <a:pt x="55" y="87"/>
                      </a:lnTo>
                      <a:lnTo>
                        <a:pt x="70" y="90"/>
                      </a:lnTo>
                      <a:lnTo>
                        <a:pt x="72" y="92"/>
                      </a:lnTo>
                      <a:lnTo>
                        <a:pt x="74" y="93"/>
                      </a:lnTo>
                      <a:lnTo>
                        <a:pt x="72" y="93"/>
                      </a:lnTo>
                      <a:lnTo>
                        <a:pt x="70" y="91"/>
                      </a:lnTo>
                      <a:lnTo>
                        <a:pt x="67" y="91"/>
                      </a:lnTo>
                      <a:lnTo>
                        <a:pt x="64" y="91"/>
                      </a:lnTo>
                      <a:lnTo>
                        <a:pt x="59" y="90"/>
                      </a:lnTo>
                      <a:lnTo>
                        <a:pt x="55" y="91"/>
                      </a:lnTo>
                      <a:lnTo>
                        <a:pt x="53" y="92"/>
                      </a:lnTo>
                      <a:lnTo>
                        <a:pt x="51" y="90"/>
                      </a:lnTo>
                      <a:lnTo>
                        <a:pt x="47" y="90"/>
                      </a:lnTo>
                      <a:lnTo>
                        <a:pt x="45" y="90"/>
                      </a:lnTo>
                      <a:lnTo>
                        <a:pt x="42" y="91"/>
                      </a:lnTo>
                      <a:lnTo>
                        <a:pt x="43" y="94"/>
                      </a:lnTo>
                      <a:lnTo>
                        <a:pt x="47" y="100"/>
                      </a:lnTo>
                      <a:lnTo>
                        <a:pt x="51" y="101"/>
                      </a:lnTo>
                      <a:lnTo>
                        <a:pt x="53" y="101"/>
                      </a:lnTo>
                      <a:lnTo>
                        <a:pt x="56" y="102"/>
                      </a:lnTo>
                      <a:lnTo>
                        <a:pt x="59" y="104"/>
                      </a:lnTo>
                      <a:lnTo>
                        <a:pt x="62" y="106"/>
                      </a:lnTo>
                      <a:lnTo>
                        <a:pt x="68" y="107"/>
                      </a:lnTo>
                      <a:lnTo>
                        <a:pt x="70" y="104"/>
                      </a:lnTo>
                      <a:lnTo>
                        <a:pt x="73" y="106"/>
                      </a:lnTo>
                      <a:lnTo>
                        <a:pt x="79" y="107"/>
                      </a:lnTo>
                      <a:lnTo>
                        <a:pt x="76" y="108"/>
                      </a:lnTo>
                      <a:lnTo>
                        <a:pt x="73" y="107"/>
                      </a:lnTo>
                      <a:lnTo>
                        <a:pt x="70" y="108"/>
                      </a:lnTo>
                      <a:lnTo>
                        <a:pt x="68" y="108"/>
                      </a:lnTo>
                      <a:lnTo>
                        <a:pt x="64" y="110"/>
                      </a:lnTo>
                      <a:lnTo>
                        <a:pt x="68" y="111"/>
                      </a:lnTo>
                      <a:lnTo>
                        <a:pt x="70" y="112"/>
                      </a:lnTo>
                      <a:lnTo>
                        <a:pt x="73" y="113"/>
                      </a:lnTo>
                      <a:lnTo>
                        <a:pt x="76" y="116"/>
                      </a:lnTo>
                      <a:lnTo>
                        <a:pt x="76" y="119"/>
                      </a:lnTo>
                      <a:lnTo>
                        <a:pt x="79" y="118"/>
                      </a:lnTo>
                      <a:lnTo>
                        <a:pt x="81" y="119"/>
                      </a:lnTo>
                      <a:lnTo>
                        <a:pt x="84" y="118"/>
                      </a:lnTo>
                      <a:lnTo>
                        <a:pt x="87" y="116"/>
                      </a:lnTo>
                      <a:lnTo>
                        <a:pt x="87" y="113"/>
                      </a:lnTo>
                      <a:lnTo>
                        <a:pt x="85" y="112"/>
                      </a:lnTo>
                      <a:lnTo>
                        <a:pt x="89" y="108"/>
                      </a:lnTo>
                      <a:lnTo>
                        <a:pt x="87" y="104"/>
                      </a:lnTo>
                      <a:lnTo>
                        <a:pt x="90" y="104"/>
                      </a:lnTo>
                      <a:lnTo>
                        <a:pt x="93" y="99"/>
                      </a:lnTo>
                      <a:lnTo>
                        <a:pt x="94" y="97"/>
                      </a:lnTo>
                      <a:lnTo>
                        <a:pt x="95" y="93"/>
                      </a:lnTo>
                      <a:lnTo>
                        <a:pt x="98" y="92"/>
                      </a:lnTo>
                      <a:lnTo>
                        <a:pt x="101" y="92"/>
                      </a:lnTo>
                      <a:lnTo>
                        <a:pt x="104" y="90"/>
                      </a:lnTo>
                      <a:lnTo>
                        <a:pt x="105" y="84"/>
                      </a:lnTo>
                      <a:lnTo>
                        <a:pt x="105" y="78"/>
                      </a:lnTo>
                      <a:lnTo>
                        <a:pt x="106" y="76"/>
                      </a:lnTo>
                      <a:lnTo>
                        <a:pt x="112" y="76"/>
                      </a:lnTo>
                      <a:lnTo>
                        <a:pt x="114" y="74"/>
                      </a:lnTo>
                      <a:lnTo>
                        <a:pt x="112" y="72"/>
                      </a:lnTo>
                      <a:lnTo>
                        <a:pt x="113" y="69"/>
                      </a:lnTo>
                      <a:lnTo>
                        <a:pt x="114" y="66"/>
                      </a:lnTo>
                      <a:lnTo>
                        <a:pt x="113" y="64"/>
                      </a:lnTo>
                      <a:lnTo>
                        <a:pt x="119" y="63"/>
                      </a:lnTo>
                      <a:lnTo>
                        <a:pt x="121" y="60"/>
                      </a:lnTo>
                      <a:lnTo>
                        <a:pt x="124" y="59"/>
                      </a:lnTo>
                      <a:lnTo>
                        <a:pt x="128" y="59"/>
                      </a:lnTo>
                      <a:lnTo>
                        <a:pt x="132" y="58"/>
                      </a:lnTo>
                      <a:lnTo>
                        <a:pt x="135" y="58"/>
                      </a:lnTo>
                      <a:close/>
                      <a:moveTo>
                        <a:pt x="226" y="14"/>
                      </a:moveTo>
                      <a:lnTo>
                        <a:pt x="224" y="13"/>
                      </a:lnTo>
                      <a:lnTo>
                        <a:pt x="221" y="10"/>
                      </a:lnTo>
                      <a:lnTo>
                        <a:pt x="218" y="10"/>
                      </a:lnTo>
                      <a:lnTo>
                        <a:pt x="209" y="10"/>
                      </a:lnTo>
                      <a:lnTo>
                        <a:pt x="206" y="10"/>
                      </a:lnTo>
                      <a:lnTo>
                        <a:pt x="204" y="9"/>
                      </a:lnTo>
                      <a:lnTo>
                        <a:pt x="200" y="9"/>
                      </a:lnTo>
                      <a:lnTo>
                        <a:pt x="198" y="8"/>
                      </a:lnTo>
                      <a:lnTo>
                        <a:pt x="195" y="8"/>
                      </a:lnTo>
                      <a:lnTo>
                        <a:pt x="193" y="6"/>
                      </a:lnTo>
                      <a:lnTo>
                        <a:pt x="191" y="7"/>
                      </a:lnTo>
                      <a:lnTo>
                        <a:pt x="188" y="5"/>
                      </a:lnTo>
                      <a:lnTo>
                        <a:pt x="185" y="5"/>
                      </a:lnTo>
                      <a:lnTo>
                        <a:pt x="185" y="7"/>
                      </a:lnTo>
                      <a:lnTo>
                        <a:pt x="182" y="7"/>
                      </a:lnTo>
                      <a:lnTo>
                        <a:pt x="180" y="7"/>
                      </a:lnTo>
                      <a:lnTo>
                        <a:pt x="179" y="9"/>
                      </a:lnTo>
                      <a:lnTo>
                        <a:pt x="176" y="13"/>
                      </a:lnTo>
                      <a:lnTo>
                        <a:pt x="171" y="10"/>
                      </a:lnTo>
                      <a:lnTo>
                        <a:pt x="170" y="8"/>
                      </a:lnTo>
                      <a:lnTo>
                        <a:pt x="173" y="7"/>
                      </a:lnTo>
                      <a:lnTo>
                        <a:pt x="172" y="5"/>
                      </a:lnTo>
                      <a:lnTo>
                        <a:pt x="172" y="3"/>
                      </a:lnTo>
                      <a:lnTo>
                        <a:pt x="166" y="0"/>
                      </a:lnTo>
                      <a:lnTo>
                        <a:pt x="165" y="6"/>
                      </a:lnTo>
                      <a:lnTo>
                        <a:pt x="164" y="3"/>
                      </a:lnTo>
                      <a:lnTo>
                        <a:pt x="162" y="3"/>
                      </a:lnTo>
                      <a:lnTo>
                        <a:pt x="159" y="6"/>
                      </a:lnTo>
                      <a:lnTo>
                        <a:pt x="163" y="7"/>
                      </a:lnTo>
                      <a:lnTo>
                        <a:pt x="161" y="13"/>
                      </a:lnTo>
                      <a:lnTo>
                        <a:pt x="161" y="15"/>
                      </a:lnTo>
                      <a:lnTo>
                        <a:pt x="159" y="16"/>
                      </a:lnTo>
                      <a:lnTo>
                        <a:pt x="157" y="16"/>
                      </a:lnTo>
                      <a:lnTo>
                        <a:pt x="156" y="14"/>
                      </a:lnTo>
                      <a:lnTo>
                        <a:pt x="154" y="13"/>
                      </a:lnTo>
                      <a:lnTo>
                        <a:pt x="150" y="13"/>
                      </a:lnTo>
                      <a:lnTo>
                        <a:pt x="153" y="9"/>
                      </a:lnTo>
                      <a:lnTo>
                        <a:pt x="150" y="7"/>
                      </a:lnTo>
                      <a:lnTo>
                        <a:pt x="139" y="9"/>
                      </a:lnTo>
                      <a:lnTo>
                        <a:pt x="138" y="7"/>
                      </a:lnTo>
                      <a:lnTo>
                        <a:pt x="136" y="7"/>
                      </a:lnTo>
                      <a:lnTo>
                        <a:pt x="133" y="5"/>
                      </a:lnTo>
                      <a:lnTo>
                        <a:pt x="130" y="3"/>
                      </a:lnTo>
                      <a:lnTo>
                        <a:pt x="122" y="0"/>
                      </a:lnTo>
                      <a:lnTo>
                        <a:pt x="120" y="4"/>
                      </a:lnTo>
                      <a:lnTo>
                        <a:pt x="125" y="5"/>
                      </a:lnTo>
                      <a:lnTo>
                        <a:pt x="124" y="7"/>
                      </a:lnTo>
                      <a:lnTo>
                        <a:pt x="122" y="9"/>
                      </a:lnTo>
                      <a:lnTo>
                        <a:pt x="119" y="7"/>
                      </a:lnTo>
                      <a:lnTo>
                        <a:pt x="116" y="6"/>
                      </a:lnTo>
                      <a:lnTo>
                        <a:pt x="113" y="6"/>
                      </a:lnTo>
                      <a:lnTo>
                        <a:pt x="114" y="8"/>
                      </a:lnTo>
                      <a:lnTo>
                        <a:pt x="118" y="10"/>
                      </a:lnTo>
                      <a:lnTo>
                        <a:pt x="120" y="10"/>
                      </a:lnTo>
                      <a:lnTo>
                        <a:pt x="118" y="14"/>
                      </a:lnTo>
                      <a:lnTo>
                        <a:pt x="112" y="10"/>
                      </a:lnTo>
                      <a:lnTo>
                        <a:pt x="110" y="10"/>
                      </a:lnTo>
                      <a:lnTo>
                        <a:pt x="101" y="10"/>
                      </a:lnTo>
                      <a:lnTo>
                        <a:pt x="97" y="12"/>
                      </a:lnTo>
                      <a:lnTo>
                        <a:pt x="103" y="14"/>
                      </a:lnTo>
                      <a:lnTo>
                        <a:pt x="106" y="15"/>
                      </a:lnTo>
                      <a:lnTo>
                        <a:pt x="108" y="15"/>
                      </a:lnTo>
                      <a:lnTo>
                        <a:pt x="112" y="15"/>
                      </a:lnTo>
                      <a:lnTo>
                        <a:pt x="111" y="16"/>
                      </a:lnTo>
                      <a:lnTo>
                        <a:pt x="108" y="16"/>
                      </a:lnTo>
                      <a:lnTo>
                        <a:pt x="105" y="18"/>
                      </a:lnTo>
                      <a:lnTo>
                        <a:pt x="103" y="18"/>
                      </a:lnTo>
                      <a:lnTo>
                        <a:pt x="104" y="22"/>
                      </a:lnTo>
                      <a:lnTo>
                        <a:pt x="106" y="23"/>
                      </a:lnTo>
                      <a:lnTo>
                        <a:pt x="110" y="24"/>
                      </a:lnTo>
                      <a:lnTo>
                        <a:pt x="112" y="24"/>
                      </a:lnTo>
                      <a:lnTo>
                        <a:pt x="119" y="24"/>
                      </a:lnTo>
                      <a:lnTo>
                        <a:pt x="121" y="25"/>
                      </a:lnTo>
                      <a:lnTo>
                        <a:pt x="128" y="24"/>
                      </a:lnTo>
                      <a:lnTo>
                        <a:pt x="133" y="23"/>
                      </a:lnTo>
                      <a:lnTo>
                        <a:pt x="141" y="22"/>
                      </a:lnTo>
                      <a:lnTo>
                        <a:pt x="150" y="22"/>
                      </a:lnTo>
                      <a:lnTo>
                        <a:pt x="154" y="24"/>
                      </a:lnTo>
                      <a:lnTo>
                        <a:pt x="156" y="23"/>
                      </a:lnTo>
                      <a:lnTo>
                        <a:pt x="159" y="23"/>
                      </a:lnTo>
                      <a:lnTo>
                        <a:pt x="156" y="24"/>
                      </a:lnTo>
                      <a:lnTo>
                        <a:pt x="154" y="24"/>
                      </a:lnTo>
                      <a:lnTo>
                        <a:pt x="150" y="25"/>
                      </a:lnTo>
                      <a:lnTo>
                        <a:pt x="141" y="25"/>
                      </a:lnTo>
                      <a:lnTo>
                        <a:pt x="136" y="26"/>
                      </a:lnTo>
                      <a:lnTo>
                        <a:pt x="139" y="29"/>
                      </a:lnTo>
                      <a:lnTo>
                        <a:pt x="141" y="29"/>
                      </a:lnTo>
                      <a:lnTo>
                        <a:pt x="133" y="29"/>
                      </a:lnTo>
                      <a:lnTo>
                        <a:pt x="130" y="27"/>
                      </a:lnTo>
                      <a:lnTo>
                        <a:pt x="128" y="27"/>
                      </a:lnTo>
                      <a:lnTo>
                        <a:pt x="124" y="27"/>
                      </a:lnTo>
                      <a:lnTo>
                        <a:pt x="123" y="31"/>
                      </a:lnTo>
                      <a:lnTo>
                        <a:pt x="128" y="32"/>
                      </a:lnTo>
                      <a:lnTo>
                        <a:pt x="130" y="33"/>
                      </a:lnTo>
                      <a:lnTo>
                        <a:pt x="136" y="33"/>
                      </a:lnTo>
                      <a:lnTo>
                        <a:pt x="141" y="35"/>
                      </a:lnTo>
                      <a:lnTo>
                        <a:pt x="147" y="35"/>
                      </a:lnTo>
                      <a:lnTo>
                        <a:pt x="149" y="35"/>
                      </a:lnTo>
                      <a:lnTo>
                        <a:pt x="153" y="35"/>
                      </a:lnTo>
                      <a:lnTo>
                        <a:pt x="158" y="34"/>
                      </a:lnTo>
                      <a:lnTo>
                        <a:pt x="164" y="35"/>
                      </a:lnTo>
                      <a:lnTo>
                        <a:pt x="164" y="38"/>
                      </a:lnTo>
                      <a:lnTo>
                        <a:pt x="166" y="40"/>
                      </a:lnTo>
                      <a:lnTo>
                        <a:pt x="170" y="41"/>
                      </a:lnTo>
                      <a:lnTo>
                        <a:pt x="175" y="41"/>
                      </a:lnTo>
                      <a:lnTo>
                        <a:pt x="181" y="41"/>
                      </a:lnTo>
                      <a:lnTo>
                        <a:pt x="183" y="41"/>
                      </a:lnTo>
                      <a:lnTo>
                        <a:pt x="185" y="38"/>
                      </a:lnTo>
                      <a:lnTo>
                        <a:pt x="195" y="35"/>
                      </a:lnTo>
                      <a:lnTo>
                        <a:pt x="197" y="38"/>
                      </a:lnTo>
                      <a:lnTo>
                        <a:pt x="206" y="34"/>
                      </a:lnTo>
                      <a:lnTo>
                        <a:pt x="208" y="32"/>
                      </a:lnTo>
                      <a:lnTo>
                        <a:pt x="208" y="30"/>
                      </a:lnTo>
                      <a:lnTo>
                        <a:pt x="210" y="27"/>
                      </a:lnTo>
                      <a:lnTo>
                        <a:pt x="216" y="25"/>
                      </a:lnTo>
                      <a:lnTo>
                        <a:pt x="222" y="22"/>
                      </a:lnTo>
                      <a:lnTo>
                        <a:pt x="225" y="21"/>
                      </a:lnTo>
                      <a:lnTo>
                        <a:pt x="226" y="18"/>
                      </a:lnTo>
                      <a:lnTo>
                        <a:pt x="225" y="16"/>
                      </a:lnTo>
                      <a:lnTo>
                        <a:pt x="226" y="14"/>
                      </a:lnTo>
                      <a:close/>
                      <a:moveTo>
                        <a:pt x="139" y="70"/>
                      </a:moveTo>
                      <a:lnTo>
                        <a:pt x="142" y="72"/>
                      </a:lnTo>
                      <a:lnTo>
                        <a:pt x="145" y="70"/>
                      </a:lnTo>
                      <a:lnTo>
                        <a:pt x="150" y="69"/>
                      </a:lnTo>
                      <a:lnTo>
                        <a:pt x="156" y="69"/>
                      </a:lnTo>
                      <a:lnTo>
                        <a:pt x="157" y="67"/>
                      </a:lnTo>
                      <a:lnTo>
                        <a:pt x="157" y="64"/>
                      </a:lnTo>
                      <a:lnTo>
                        <a:pt x="157" y="61"/>
                      </a:lnTo>
                      <a:lnTo>
                        <a:pt x="150" y="59"/>
                      </a:lnTo>
                      <a:lnTo>
                        <a:pt x="148" y="60"/>
                      </a:lnTo>
                      <a:lnTo>
                        <a:pt x="145" y="59"/>
                      </a:lnTo>
                      <a:lnTo>
                        <a:pt x="139" y="60"/>
                      </a:lnTo>
                      <a:lnTo>
                        <a:pt x="131" y="63"/>
                      </a:lnTo>
                      <a:lnTo>
                        <a:pt x="129" y="63"/>
                      </a:lnTo>
                      <a:lnTo>
                        <a:pt x="135" y="65"/>
                      </a:lnTo>
                      <a:lnTo>
                        <a:pt x="135" y="67"/>
                      </a:lnTo>
                      <a:lnTo>
                        <a:pt x="137" y="68"/>
                      </a:lnTo>
                      <a:lnTo>
                        <a:pt x="137" y="70"/>
                      </a:lnTo>
                      <a:lnTo>
                        <a:pt x="139" y="70"/>
                      </a:lnTo>
                      <a:close/>
                      <a:moveTo>
                        <a:pt x="188" y="81"/>
                      </a:moveTo>
                      <a:lnTo>
                        <a:pt x="184" y="81"/>
                      </a:lnTo>
                      <a:lnTo>
                        <a:pt x="182" y="81"/>
                      </a:lnTo>
                      <a:lnTo>
                        <a:pt x="180" y="81"/>
                      </a:lnTo>
                      <a:lnTo>
                        <a:pt x="176" y="81"/>
                      </a:lnTo>
                      <a:lnTo>
                        <a:pt x="174" y="78"/>
                      </a:lnTo>
                      <a:lnTo>
                        <a:pt x="171" y="77"/>
                      </a:lnTo>
                      <a:lnTo>
                        <a:pt x="170" y="75"/>
                      </a:lnTo>
                      <a:lnTo>
                        <a:pt x="172" y="74"/>
                      </a:lnTo>
                      <a:lnTo>
                        <a:pt x="173" y="72"/>
                      </a:lnTo>
                      <a:lnTo>
                        <a:pt x="171" y="70"/>
                      </a:lnTo>
                      <a:lnTo>
                        <a:pt x="167" y="69"/>
                      </a:lnTo>
                      <a:lnTo>
                        <a:pt x="162" y="70"/>
                      </a:lnTo>
                      <a:lnTo>
                        <a:pt x="159" y="72"/>
                      </a:lnTo>
                      <a:lnTo>
                        <a:pt x="154" y="70"/>
                      </a:lnTo>
                      <a:lnTo>
                        <a:pt x="148" y="72"/>
                      </a:lnTo>
                      <a:lnTo>
                        <a:pt x="139" y="74"/>
                      </a:lnTo>
                      <a:lnTo>
                        <a:pt x="142" y="76"/>
                      </a:lnTo>
                      <a:lnTo>
                        <a:pt x="148" y="78"/>
                      </a:lnTo>
                      <a:lnTo>
                        <a:pt x="149" y="81"/>
                      </a:lnTo>
                      <a:lnTo>
                        <a:pt x="146" y="84"/>
                      </a:lnTo>
                      <a:lnTo>
                        <a:pt x="145" y="86"/>
                      </a:lnTo>
                      <a:lnTo>
                        <a:pt x="141" y="90"/>
                      </a:lnTo>
                      <a:lnTo>
                        <a:pt x="139" y="91"/>
                      </a:lnTo>
                      <a:lnTo>
                        <a:pt x="139" y="93"/>
                      </a:lnTo>
                      <a:lnTo>
                        <a:pt x="141" y="93"/>
                      </a:lnTo>
                      <a:lnTo>
                        <a:pt x="145" y="93"/>
                      </a:lnTo>
                      <a:lnTo>
                        <a:pt x="148" y="92"/>
                      </a:lnTo>
                      <a:lnTo>
                        <a:pt x="156" y="92"/>
                      </a:lnTo>
                      <a:lnTo>
                        <a:pt x="158" y="90"/>
                      </a:lnTo>
                      <a:lnTo>
                        <a:pt x="162" y="90"/>
                      </a:lnTo>
                      <a:lnTo>
                        <a:pt x="164" y="90"/>
                      </a:lnTo>
                      <a:lnTo>
                        <a:pt x="162" y="93"/>
                      </a:lnTo>
                      <a:lnTo>
                        <a:pt x="161" y="99"/>
                      </a:lnTo>
                      <a:lnTo>
                        <a:pt x="163" y="99"/>
                      </a:lnTo>
                      <a:lnTo>
                        <a:pt x="166" y="98"/>
                      </a:lnTo>
                      <a:lnTo>
                        <a:pt x="168" y="95"/>
                      </a:lnTo>
                      <a:lnTo>
                        <a:pt x="172" y="94"/>
                      </a:lnTo>
                      <a:lnTo>
                        <a:pt x="174" y="95"/>
                      </a:lnTo>
                      <a:lnTo>
                        <a:pt x="178" y="94"/>
                      </a:lnTo>
                      <a:lnTo>
                        <a:pt x="180" y="92"/>
                      </a:lnTo>
                      <a:lnTo>
                        <a:pt x="184" y="86"/>
                      </a:lnTo>
                      <a:lnTo>
                        <a:pt x="190" y="85"/>
                      </a:lnTo>
                      <a:lnTo>
                        <a:pt x="193" y="85"/>
                      </a:lnTo>
                      <a:lnTo>
                        <a:pt x="190" y="82"/>
                      </a:lnTo>
                      <a:lnTo>
                        <a:pt x="188" y="8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7"/>
                <p:cNvSpPr/>
                <p:nvPr/>
              </p:nvSpPr>
              <p:spPr>
                <a:xfrm>
                  <a:off x="3798" y="1912"/>
                  <a:ext cx="32" cy="21"/>
                </a:xfrm>
                <a:custGeom>
                  <a:rect b="b" l="l" r="r" t="t"/>
                  <a:pathLst>
                    <a:path extrusionOk="0" h="21" w="32">
                      <a:moveTo>
                        <a:pt x="2" y="21"/>
                      </a:moveTo>
                      <a:lnTo>
                        <a:pt x="0" y="19"/>
                      </a:lnTo>
                      <a:lnTo>
                        <a:pt x="1" y="16"/>
                      </a:lnTo>
                      <a:lnTo>
                        <a:pt x="4" y="13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10" y="12"/>
                      </a:lnTo>
                      <a:lnTo>
                        <a:pt x="13" y="12"/>
                      </a:lnTo>
                      <a:lnTo>
                        <a:pt x="16" y="12"/>
                      </a:lnTo>
                      <a:lnTo>
                        <a:pt x="19" y="9"/>
                      </a:lnTo>
                      <a:lnTo>
                        <a:pt x="20" y="6"/>
                      </a:lnTo>
                      <a:lnTo>
                        <a:pt x="24" y="3"/>
                      </a:lnTo>
                      <a:lnTo>
                        <a:pt x="26" y="3"/>
                      </a:lnTo>
                      <a:lnTo>
                        <a:pt x="32" y="0"/>
                      </a:lnTo>
                      <a:lnTo>
                        <a:pt x="29" y="3"/>
                      </a:lnTo>
                      <a:lnTo>
                        <a:pt x="30" y="5"/>
                      </a:lnTo>
                      <a:lnTo>
                        <a:pt x="30" y="10"/>
                      </a:lnTo>
                      <a:lnTo>
                        <a:pt x="29" y="13"/>
                      </a:lnTo>
                      <a:lnTo>
                        <a:pt x="26" y="14"/>
                      </a:lnTo>
                      <a:lnTo>
                        <a:pt x="24" y="13"/>
                      </a:lnTo>
                      <a:lnTo>
                        <a:pt x="24" y="13"/>
                      </a:lnTo>
                      <a:lnTo>
                        <a:pt x="23" y="13"/>
                      </a:lnTo>
                      <a:lnTo>
                        <a:pt x="20" y="13"/>
                      </a:lnTo>
                      <a:lnTo>
                        <a:pt x="13" y="14"/>
                      </a:lnTo>
                      <a:lnTo>
                        <a:pt x="11" y="13"/>
                      </a:lnTo>
                      <a:lnTo>
                        <a:pt x="11" y="14"/>
                      </a:lnTo>
                      <a:lnTo>
                        <a:pt x="6" y="16"/>
                      </a:lnTo>
                      <a:lnTo>
                        <a:pt x="2" y="21"/>
                      </a:lnTo>
                      <a:lnTo>
                        <a:pt x="2" y="2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7"/>
                <p:cNvSpPr/>
                <p:nvPr/>
              </p:nvSpPr>
              <p:spPr>
                <a:xfrm>
                  <a:off x="3835" y="1966"/>
                  <a:ext cx="12" cy="7"/>
                </a:xfrm>
                <a:custGeom>
                  <a:rect b="b" l="l" r="r" t="t"/>
                  <a:pathLst>
                    <a:path extrusionOk="0" h="7" w="12">
                      <a:moveTo>
                        <a:pt x="12" y="3"/>
                      </a:moveTo>
                      <a:lnTo>
                        <a:pt x="9" y="6"/>
                      </a:lnTo>
                      <a:lnTo>
                        <a:pt x="7" y="7"/>
                      </a:lnTo>
                      <a:lnTo>
                        <a:pt x="0" y="3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6" y="2"/>
                      </a:lnTo>
                      <a:lnTo>
                        <a:pt x="10" y="2"/>
                      </a:lnTo>
                      <a:lnTo>
                        <a:pt x="12" y="3"/>
                      </a:lnTo>
                      <a:lnTo>
                        <a:pt x="12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7"/>
                <p:cNvSpPr/>
                <p:nvPr/>
              </p:nvSpPr>
              <p:spPr>
                <a:xfrm>
                  <a:off x="4007" y="2297"/>
                  <a:ext cx="38" cy="10"/>
                </a:xfrm>
                <a:custGeom>
                  <a:rect b="b" l="l" r="r" t="t"/>
                  <a:pathLst>
                    <a:path extrusionOk="0" h="10" w="38">
                      <a:moveTo>
                        <a:pt x="36" y="9"/>
                      </a:moveTo>
                      <a:lnTo>
                        <a:pt x="36" y="9"/>
                      </a:lnTo>
                      <a:lnTo>
                        <a:pt x="38" y="8"/>
                      </a:lnTo>
                      <a:lnTo>
                        <a:pt x="38" y="4"/>
                      </a:lnTo>
                      <a:lnTo>
                        <a:pt x="36" y="5"/>
                      </a:lnTo>
                      <a:lnTo>
                        <a:pt x="30" y="6"/>
                      </a:lnTo>
                      <a:lnTo>
                        <a:pt x="30" y="4"/>
                      </a:lnTo>
                      <a:lnTo>
                        <a:pt x="26" y="4"/>
                      </a:lnTo>
                      <a:lnTo>
                        <a:pt x="23" y="4"/>
                      </a:lnTo>
                      <a:lnTo>
                        <a:pt x="20" y="3"/>
                      </a:lnTo>
                      <a:lnTo>
                        <a:pt x="16" y="2"/>
                      </a:lnTo>
                      <a:lnTo>
                        <a:pt x="11" y="4"/>
                      </a:lnTo>
                      <a:lnTo>
                        <a:pt x="9" y="3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11" y="6"/>
                      </a:lnTo>
                      <a:lnTo>
                        <a:pt x="16" y="8"/>
                      </a:lnTo>
                      <a:lnTo>
                        <a:pt x="16" y="9"/>
                      </a:lnTo>
                      <a:lnTo>
                        <a:pt x="17" y="10"/>
                      </a:lnTo>
                      <a:lnTo>
                        <a:pt x="22" y="10"/>
                      </a:lnTo>
                      <a:lnTo>
                        <a:pt x="25" y="9"/>
                      </a:lnTo>
                      <a:lnTo>
                        <a:pt x="36" y="9"/>
                      </a:lnTo>
                      <a:lnTo>
                        <a:pt x="36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7"/>
                <p:cNvSpPr/>
                <p:nvPr/>
              </p:nvSpPr>
              <p:spPr>
                <a:xfrm>
                  <a:off x="4064" y="2284"/>
                  <a:ext cx="7" cy="8"/>
                </a:xfrm>
                <a:custGeom>
                  <a:rect b="b" l="l" r="r" t="t"/>
                  <a:pathLst>
                    <a:path extrusionOk="0" h="8" w="7">
                      <a:moveTo>
                        <a:pt x="2" y="7"/>
                      </a:moveTo>
                      <a:lnTo>
                        <a:pt x="6" y="5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2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2" y="7"/>
                      </a:lnTo>
                      <a:lnTo>
                        <a:pt x="2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7"/>
                <p:cNvSpPr/>
                <p:nvPr/>
              </p:nvSpPr>
              <p:spPr>
                <a:xfrm>
                  <a:off x="4127" y="2296"/>
                  <a:ext cx="31" cy="17"/>
                </a:xfrm>
                <a:custGeom>
                  <a:rect b="b" l="l" r="r" t="t"/>
                  <a:pathLst>
                    <a:path extrusionOk="0" h="17" w="31">
                      <a:moveTo>
                        <a:pt x="3" y="14"/>
                      </a:moveTo>
                      <a:lnTo>
                        <a:pt x="5" y="15"/>
                      </a:lnTo>
                      <a:lnTo>
                        <a:pt x="8" y="15"/>
                      </a:lnTo>
                      <a:lnTo>
                        <a:pt x="10" y="17"/>
                      </a:lnTo>
                      <a:lnTo>
                        <a:pt x="10" y="15"/>
                      </a:lnTo>
                      <a:lnTo>
                        <a:pt x="11" y="15"/>
                      </a:lnTo>
                      <a:lnTo>
                        <a:pt x="13" y="14"/>
                      </a:lnTo>
                      <a:lnTo>
                        <a:pt x="17" y="13"/>
                      </a:lnTo>
                      <a:lnTo>
                        <a:pt x="19" y="11"/>
                      </a:lnTo>
                      <a:lnTo>
                        <a:pt x="22" y="11"/>
                      </a:lnTo>
                      <a:lnTo>
                        <a:pt x="24" y="10"/>
                      </a:lnTo>
                      <a:lnTo>
                        <a:pt x="22" y="7"/>
                      </a:lnTo>
                      <a:lnTo>
                        <a:pt x="23" y="5"/>
                      </a:lnTo>
                      <a:lnTo>
                        <a:pt x="25" y="3"/>
                      </a:lnTo>
                      <a:lnTo>
                        <a:pt x="29" y="2"/>
                      </a:lnTo>
                      <a:lnTo>
                        <a:pt x="31" y="0"/>
                      </a:lnTo>
                      <a:lnTo>
                        <a:pt x="29" y="1"/>
                      </a:lnTo>
                      <a:lnTo>
                        <a:pt x="24" y="3"/>
                      </a:lnTo>
                      <a:lnTo>
                        <a:pt x="19" y="4"/>
                      </a:lnTo>
                      <a:lnTo>
                        <a:pt x="14" y="5"/>
                      </a:lnTo>
                      <a:lnTo>
                        <a:pt x="12" y="4"/>
                      </a:lnTo>
                      <a:lnTo>
                        <a:pt x="8" y="6"/>
                      </a:lnTo>
                      <a:lnTo>
                        <a:pt x="8" y="7"/>
                      </a:lnTo>
                      <a:lnTo>
                        <a:pt x="4" y="7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17"/>
                <p:cNvSpPr/>
                <p:nvPr/>
              </p:nvSpPr>
              <p:spPr>
                <a:xfrm>
                  <a:off x="4345" y="1656"/>
                  <a:ext cx="29" cy="18"/>
                </a:xfrm>
                <a:custGeom>
                  <a:rect b="b" l="l" r="r" t="t"/>
                  <a:pathLst>
                    <a:path extrusionOk="0" h="18" w="29">
                      <a:moveTo>
                        <a:pt x="25" y="10"/>
                      </a:moveTo>
                      <a:lnTo>
                        <a:pt x="27" y="9"/>
                      </a:lnTo>
                      <a:lnTo>
                        <a:pt x="26" y="11"/>
                      </a:lnTo>
                      <a:lnTo>
                        <a:pt x="29" y="9"/>
                      </a:lnTo>
                      <a:lnTo>
                        <a:pt x="27" y="7"/>
                      </a:lnTo>
                      <a:lnTo>
                        <a:pt x="25" y="4"/>
                      </a:lnTo>
                      <a:lnTo>
                        <a:pt x="16" y="1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2" y="3"/>
                      </a:lnTo>
                      <a:lnTo>
                        <a:pt x="1" y="7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6" y="18"/>
                      </a:lnTo>
                      <a:lnTo>
                        <a:pt x="11" y="18"/>
                      </a:lnTo>
                      <a:lnTo>
                        <a:pt x="17" y="17"/>
                      </a:lnTo>
                      <a:lnTo>
                        <a:pt x="19" y="16"/>
                      </a:lnTo>
                      <a:lnTo>
                        <a:pt x="25" y="10"/>
                      </a:lnTo>
                      <a:lnTo>
                        <a:pt x="25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17"/>
                <p:cNvSpPr/>
                <p:nvPr/>
              </p:nvSpPr>
              <p:spPr>
                <a:xfrm>
                  <a:off x="4487" y="1632"/>
                  <a:ext cx="27" cy="19"/>
                </a:xfrm>
                <a:custGeom>
                  <a:rect b="b" l="l" r="r" t="t"/>
                  <a:pathLst>
                    <a:path extrusionOk="0" h="19" w="27">
                      <a:moveTo>
                        <a:pt x="22" y="11"/>
                      </a:moveTo>
                      <a:lnTo>
                        <a:pt x="19" y="9"/>
                      </a:lnTo>
                      <a:lnTo>
                        <a:pt x="17" y="9"/>
                      </a:lnTo>
                      <a:lnTo>
                        <a:pt x="13" y="7"/>
                      </a:lnTo>
                      <a:lnTo>
                        <a:pt x="11" y="4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0" y="3"/>
                      </a:lnTo>
                      <a:lnTo>
                        <a:pt x="3" y="6"/>
                      </a:lnTo>
                      <a:lnTo>
                        <a:pt x="0" y="6"/>
                      </a:lnTo>
                      <a:lnTo>
                        <a:pt x="1" y="10"/>
                      </a:lnTo>
                      <a:lnTo>
                        <a:pt x="2" y="11"/>
                      </a:lnTo>
                      <a:lnTo>
                        <a:pt x="6" y="15"/>
                      </a:lnTo>
                      <a:lnTo>
                        <a:pt x="10" y="15"/>
                      </a:lnTo>
                      <a:lnTo>
                        <a:pt x="12" y="15"/>
                      </a:lnTo>
                      <a:lnTo>
                        <a:pt x="13" y="18"/>
                      </a:lnTo>
                      <a:lnTo>
                        <a:pt x="17" y="19"/>
                      </a:lnTo>
                      <a:lnTo>
                        <a:pt x="19" y="18"/>
                      </a:lnTo>
                      <a:lnTo>
                        <a:pt x="22" y="19"/>
                      </a:lnTo>
                      <a:lnTo>
                        <a:pt x="24" y="18"/>
                      </a:lnTo>
                      <a:lnTo>
                        <a:pt x="27" y="16"/>
                      </a:lnTo>
                      <a:lnTo>
                        <a:pt x="26" y="12"/>
                      </a:lnTo>
                      <a:lnTo>
                        <a:pt x="22" y="11"/>
                      </a:lnTo>
                      <a:lnTo>
                        <a:pt x="22" y="1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17"/>
                <p:cNvSpPr/>
                <p:nvPr/>
              </p:nvSpPr>
              <p:spPr>
                <a:xfrm>
                  <a:off x="3998" y="2242"/>
                  <a:ext cx="23" cy="17"/>
                </a:xfrm>
                <a:custGeom>
                  <a:rect b="b" l="l" r="r" t="t"/>
                  <a:pathLst>
                    <a:path extrusionOk="0" h="17" w="23">
                      <a:moveTo>
                        <a:pt x="9" y="9"/>
                      </a:moveTo>
                      <a:lnTo>
                        <a:pt x="8" y="7"/>
                      </a:lnTo>
                      <a:lnTo>
                        <a:pt x="6" y="5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3" y="1"/>
                      </a:lnTo>
                      <a:lnTo>
                        <a:pt x="6" y="0"/>
                      </a:lnTo>
                      <a:lnTo>
                        <a:pt x="8" y="4"/>
                      </a:lnTo>
                      <a:lnTo>
                        <a:pt x="11" y="5"/>
                      </a:lnTo>
                      <a:lnTo>
                        <a:pt x="13" y="6"/>
                      </a:lnTo>
                      <a:lnTo>
                        <a:pt x="16" y="6"/>
                      </a:lnTo>
                      <a:lnTo>
                        <a:pt x="18" y="9"/>
                      </a:lnTo>
                      <a:lnTo>
                        <a:pt x="18" y="12"/>
                      </a:lnTo>
                      <a:lnTo>
                        <a:pt x="20" y="14"/>
                      </a:lnTo>
                      <a:lnTo>
                        <a:pt x="22" y="15"/>
                      </a:lnTo>
                      <a:lnTo>
                        <a:pt x="23" y="17"/>
                      </a:lnTo>
                      <a:lnTo>
                        <a:pt x="22" y="17"/>
                      </a:lnTo>
                      <a:lnTo>
                        <a:pt x="20" y="16"/>
                      </a:lnTo>
                      <a:lnTo>
                        <a:pt x="16" y="12"/>
                      </a:lnTo>
                      <a:lnTo>
                        <a:pt x="11" y="11"/>
                      </a:lnTo>
                      <a:lnTo>
                        <a:pt x="9" y="9"/>
                      </a:lnTo>
                      <a:lnTo>
                        <a:pt x="9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7"/>
                <p:cNvSpPr/>
                <p:nvPr/>
              </p:nvSpPr>
              <p:spPr>
                <a:xfrm>
                  <a:off x="4131" y="2123"/>
                  <a:ext cx="55" cy="31"/>
                </a:xfrm>
                <a:custGeom>
                  <a:rect b="b" l="l" r="r" t="t"/>
                  <a:pathLst>
                    <a:path extrusionOk="0" h="31" w="55">
                      <a:moveTo>
                        <a:pt x="15" y="3"/>
                      </a:move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8" y="3"/>
                      </a:lnTo>
                      <a:lnTo>
                        <a:pt x="19" y="3"/>
                      </a:lnTo>
                      <a:lnTo>
                        <a:pt x="21" y="6"/>
                      </a:lnTo>
                      <a:lnTo>
                        <a:pt x="25" y="5"/>
                      </a:lnTo>
                      <a:lnTo>
                        <a:pt x="26" y="6"/>
                      </a:lnTo>
                      <a:lnTo>
                        <a:pt x="27" y="5"/>
                      </a:lnTo>
                      <a:lnTo>
                        <a:pt x="26" y="8"/>
                      </a:lnTo>
                      <a:lnTo>
                        <a:pt x="26" y="8"/>
                      </a:lnTo>
                      <a:lnTo>
                        <a:pt x="28" y="7"/>
                      </a:lnTo>
                      <a:lnTo>
                        <a:pt x="33" y="11"/>
                      </a:lnTo>
                      <a:lnTo>
                        <a:pt x="34" y="14"/>
                      </a:lnTo>
                      <a:lnTo>
                        <a:pt x="36" y="16"/>
                      </a:lnTo>
                      <a:lnTo>
                        <a:pt x="36" y="14"/>
                      </a:lnTo>
                      <a:lnTo>
                        <a:pt x="33" y="11"/>
                      </a:lnTo>
                      <a:lnTo>
                        <a:pt x="32" y="9"/>
                      </a:lnTo>
                      <a:lnTo>
                        <a:pt x="33" y="9"/>
                      </a:lnTo>
                      <a:lnTo>
                        <a:pt x="33" y="8"/>
                      </a:lnTo>
                      <a:lnTo>
                        <a:pt x="33" y="9"/>
                      </a:lnTo>
                      <a:lnTo>
                        <a:pt x="37" y="15"/>
                      </a:lnTo>
                      <a:lnTo>
                        <a:pt x="41" y="16"/>
                      </a:lnTo>
                      <a:lnTo>
                        <a:pt x="45" y="15"/>
                      </a:lnTo>
                      <a:lnTo>
                        <a:pt x="47" y="15"/>
                      </a:lnTo>
                      <a:lnTo>
                        <a:pt x="50" y="14"/>
                      </a:lnTo>
                      <a:lnTo>
                        <a:pt x="53" y="14"/>
                      </a:lnTo>
                      <a:lnTo>
                        <a:pt x="55" y="15"/>
                      </a:lnTo>
                      <a:lnTo>
                        <a:pt x="52" y="19"/>
                      </a:lnTo>
                      <a:lnTo>
                        <a:pt x="52" y="21"/>
                      </a:lnTo>
                      <a:lnTo>
                        <a:pt x="44" y="22"/>
                      </a:lnTo>
                      <a:lnTo>
                        <a:pt x="42" y="20"/>
                      </a:lnTo>
                      <a:lnTo>
                        <a:pt x="38" y="20"/>
                      </a:lnTo>
                      <a:lnTo>
                        <a:pt x="38" y="22"/>
                      </a:lnTo>
                      <a:lnTo>
                        <a:pt x="36" y="23"/>
                      </a:lnTo>
                      <a:lnTo>
                        <a:pt x="34" y="25"/>
                      </a:lnTo>
                      <a:lnTo>
                        <a:pt x="33" y="24"/>
                      </a:lnTo>
                      <a:lnTo>
                        <a:pt x="27" y="25"/>
                      </a:lnTo>
                      <a:lnTo>
                        <a:pt x="25" y="28"/>
                      </a:lnTo>
                      <a:lnTo>
                        <a:pt x="23" y="30"/>
                      </a:lnTo>
                      <a:lnTo>
                        <a:pt x="20" y="31"/>
                      </a:lnTo>
                      <a:lnTo>
                        <a:pt x="15" y="31"/>
                      </a:lnTo>
                      <a:lnTo>
                        <a:pt x="13" y="30"/>
                      </a:lnTo>
                      <a:lnTo>
                        <a:pt x="13" y="30"/>
                      </a:lnTo>
                      <a:lnTo>
                        <a:pt x="10" y="29"/>
                      </a:lnTo>
                      <a:lnTo>
                        <a:pt x="12" y="28"/>
                      </a:lnTo>
                      <a:lnTo>
                        <a:pt x="12" y="25"/>
                      </a:lnTo>
                      <a:lnTo>
                        <a:pt x="15" y="22"/>
                      </a:lnTo>
                      <a:lnTo>
                        <a:pt x="11" y="19"/>
                      </a:lnTo>
                      <a:lnTo>
                        <a:pt x="10" y="19"/>
                      </a:lnTo>
                      <a:lnTo>
                        <a:pt x="7" y="17"/>
                      </a:lnTo>
                      <a:lnTo>
                        <a:pt x="4" y="15"/>
                      </a:lnTo>
                      <a:lnTo>
                        <a:pt x="2" y="15"/>
                      </a:lnTo>
                      <a:lnTo>
                        <a:pt x="0" y="16"/>
                      </a:lnTo>
                      <a:lnTo>
                        <a:pt x="0" y="13"/>
                      </a:lnTo>
                      <a:lnTo>
                        <a:pt x="6" y="11"/>
                      </a:lnTo>
                      <a:lnTo>
                        <a:pt x="13" y="7"/>
                      </a:lnTo>
                      <a:lnTo>
                        <a:pt x="16" y="6"/>
                      </a:lnTo>
                      <a:lnTo>
                        <a:pt x="15" y="3"/>
                      </a:lnTo>
                      <a:lnTo>
                        <a:pt x="15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7"/>
                <p:cNvSpPr/>
                <p:nvPr/>
              </p:nvSpPr>
              <p:spPr>
                <a:xfrm>
                  <a:off x="4277" y="2972"/>
                  <a:ext cx="99" cy="192"/>
                </a:xfrm>
                <a:custGeom>
                  <a:rect b="b" l="l" r="r" t="t"/>
                  <a:pathLst>
                    <a:path extrusionOk="0" h="192" w="99">
                      <a:moveTo>
                        <a:pt x="0" y="141"/>
                      </a:moveTo>
                      <a:lnTo>
                        <a:pt x="0" y="142"/>
                      </a:lnTo>
                      <a:lnTo>
                        <a:pt x="0" y="146"/>
                      </a:lnTo>
                      <a:lnTo>
                        <a:pt x="1" y="150"/>
                      </a:lnTo>
                      <a:lnTo>
                        <a:pt x="2" y="154"/>
                      </a:lnTo>
                      <a:lnTo>
                        <a:pt x="5" y="156"/>
                      </a:lnTo>
                      <a:lnTo>
                        <a:pt x="5" y="158"/>
                      </a:lnTo>
                      <a:lnTo>
                        <a:pt x="7" y="163"/>
                      </a:lnTo>
                      <a:lnTo>
                        <a:pt x="6" y="164"/>
                      </a:lnTo>
                      <a:lnTo>
                        <a:pt x="6" y="173"/>
                      </a:lnTo>
                      <a:lnTo>
                        <a:pt x="9" y="177"/>
                      </a:lnTo>
                      <a:lnTo>
                        <a:pt x="10" y="181"/>
                      </a:lnTo>
                      <a:lnTo>
                        <a:pt x="11" y="184"/>
                      </a:lnTo>
                      <a:lnTo>
                        <a:pt x="14" y="185"/>
                      </a:lnTo>
                      <a:lnTo>
                        <a:pt x="17" y="188"/>
                      </a:lnTo>
                      <a:lnTo>
                        <a:pt x="20" y="188"/>
                      </a:lnTo>
                      <a:lnTo>
                        <a:pt x="26" y="192"/>
                      </a:lnTo>
                      <a:lnTo>
                        <a:pt x="32" y="191"/>
                      </a:lnTo>
                      <a:lnTo>
                        <a:pt x="35" y="189"/>
                      </a:lnTo>
                      <a:lnTo>
                        <a:pt x="41" y="186"/>
                      </a:lnTo>
                      <a:lnTo>
                        <a:pt x="48" y="185"/>
                      </a:lnTo>
                      <a:lnTo>
                        <a:pt x="51" y="184"/>
                      </a:lnTo>
                      <a:lnTo>
                        <a:pt x="53" y="181"/>
                      </a:lnTo>
                      <a:lnTo>
                        <a:pt x="56" y="176"/>
                      </a:lnTo>
                      <a:lnTo>
                        <a:pt x="56" y="173"/>
                      </a:lnTo>
                      <a:lnTo>
                        <a:pt x="59" y="166"/>
                      </a:lnTo>
                      <a:lnTo>
                        <a:pt x="60" y="163"/>
                      </a:lnTo>
                      <a:lnTo>
                        <a:pt x="61" y="157"/>
                      </a:lnTo>
                      <a:lnTo>
                        <a:pt x="65" y="145"/>
                      </a:lnTo>
                      <a:lnTo>
                        <a:pt x="68" y="134"/>
                      </a:lnTo>
                      <a:lnTo>
                        <a:pt x="74" y="116"/>
                      </a:lnTo>
                      <a:lnTo>
                        <a:pt x="76" y="111"/>
                      </a:lnTo>
                      <a:lnTo>
                        <a:pt x="75" y="111"/>
                      </a:lnTo>
                      <a:lnTo>
                        <a:pt x="76" y="111"/>
                      </a:lnTo>
                      <a:lnTo>
                        <a:pt x="79" y="99"/>
                      </a:lnTo>
                      <a:lnTo>
                        <a:pt x="84" y="89"/>
                      </a:lnTo>
                      <a:lnTo>
                        <a:pt x="84" y="86"/>
                      </a:lnTo>
                      <a:lnTo>
                        <a:pt x="85" y="85"/>
                      </a:lnTo>
                      <a:lnTo>
                        <a:pt x="85" y="82"/>
                      </a:lnTo>
                      <a:lnTo>
                        <a:pt x="86" y="80"/>
                      </a:lnTo>
                      <a:lnTo>
                        <a:pt x="85" y="72"/>
                      </a:lnTo>
                      <a:lnTo>
                        <a:pt x="87" y="68"/>
                      </a:lnTo>
                      <a:lnTo>
                        <a:pt x="91" y="62"/>
                      </a:lnTo>
                      <a:lnTo>
                        <a:pt x="91" y="60"/>
                      </a:lnTo>
                      <a:lnTo>
                        <a:pt x="88" y="55"/>
                      </a:lnTo>
                      <a:lnTo>
                        <a:pt x="88" y="52"/>
                      </a:lnTo>
                      <a:lnTo>
                        <a:pt x="87" y="49"/>
                      </a:lnTo>
                      <a:lnTo>
                        <a:pt x="89" y="46"/>
                      </a:lnTo>
                      <a:lnTo>
                        <a:pt x="91" y="48"/>
                      </a:lnTo>
                      <a:lnTo>
                        <a:pt x="93" y="51"/>
                      </a:lnTo>
                      <a:lnTo>
                        <a:pt x="94" y="54"/>
                      </a:lnTo>
                      <a:lnTo>
                        <a:pt x="96" y="53"/>
                      </a:lnTo>
                      <a:lnTo>
                        <a:pt x="97" y="49"/>
                      </a:lnTo>
                      <a:lnTo>
                        <a:pt x="99" y="47"/>
                      </a:lnTo>
                      <a:lnTo>
                        <a:pt x="99" y="44"/>
                      </a:lnTo>
                      <a:lnTo>
                        <a:pt x="96" y="39"/>
                      </a:lnTo>
                      <a:lnTo>
                        <a:pt x="95" y="37"/>
                      </a:lnTo>
                      <a:lnTo>
                        <a:pt x="95" y="34"/>
                      </a:lnTo>
                      <a:lnTo>
                        <a:pt x="95" y="31"/>
                      </a:lnTo>
                      <a:lnTo>
                        <a:pt x="94" y="28"/>
                      </a:lnTo>
                      <a:lnTo>
                        <a:pt x="94" y="23"/>
                      </a:lnTo>
                      <a:lnTo>
                        <a:pt x="92" y="15"/>
                      </a:lnTo>
                      <a:lnTo>
                        <a:pt x="91" y="12"/>
                      </a:lnTo>
                      <a:lnTo>
                        <a:pt x="89" y="10"/>
                      </a:lnTo>
                      <a:lnTo>
                        <a:pt x="87" y="8"/>
                      </a:lnTo>
                      <a:lnTo>
                        <a:pt x="86" y="5"/>
                      </a:lnTo>
                      <a:lnTo>
                        <a:pt x="84" y="2"/>
                      </a:lnTo>
                      <a:lnTo>
                        <a:pt x="82" y="3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80" y="2"/>
                      </a:lnTo>
                      <a:lnTo>
                        <a:pt x="78" y="5"/>
                      </a:lnTo>
                      <a:lnTo>
                        <a:pt x="76" y="4"/>
                      </a:lnTo>
                      <a:lnTo>
                        <a:pt x="77" y="6"/>
                      </a:lnTo>
                      <a:lnTo>
                        <a:pt x="78" y="10"/>
                      </a:lnTo>
                      <a:lnTo>
                        <a:pt x="77" y="12"/>
                      </a:lnTo>
                      <a:lnTo>
                        <a:pt x="77" y="13"/>
                      </a:lnTo>
                      <a:lnTo>
                        <a:pt x="77" y="17"/>
                      </a:lnTo>
                      <a:lnTo>
                        <a:pt x="74" y="19"/>
                      </a:lnTo>
                      <a:lnTo>
                        <a:pt x="71" y="20"/>
                      </a:lnTo>
                      <a:lnTo>
                        <a:pt x="69" y="22"/>
                      </a:lnTo>
                      <a:lnTo>
                        <a:pt x="67" y="21"/>
                      </a:lnTo>
                      <a:lnTo>
                        <a:pt x="63" y="21"/>
                      </a:lnTo>
                      <a:lnTo>
                        <a:pt x="63" y="23"/>
                      </a:lnTo>
                      <a:lnTo>
                        <a:pt x="65" y="26"/>
                      </a:lnTo>
                      <a:lnTo>
                        <a:pt x="66" y="28"/>
                      </a:lnTo>
                      <a:lnTo>
                        <a:pt x="63" y="30"/>
                      </a:lnTo>
                      <a:lnTo>
                        <a:pt x="61" y="31"/>
                      </a:lnTo>
                      <a:lnTo>
                        <a:pt x="62" y="35"/>
                      </a:lnTo>
                      <a:lnTo>
                        <a:pt x="65" y="35"/>
                      </a:lnTo>
                      <a:lnTo>
                        <a:pt x="65" y="37"/>
                      </a:lnTo>
                      <a:lnTo>
                        <a:pt x="63" y="36"/>
                      </a:lnTo>
                      <a:lnTo>
                        <a:pt x="61" y="37"/>
                      </a:lnTo>
                      <a:lnTo>
                        <a:pt x="57" y="42"/>
                      </a:lnTo>
                      <a:lnTo>
                        <a:pt x="58" y="37"/>
                      </a:lnTo>
                      <a:lnTo>
                        <a:pt x="56" y="38"/>
                      </a:lnTo>
                      <a:lnTo>
                        <a:pt x="54" y="42"/>
                      </a:lnTo>
                      <a:lnTo>
                        <a:pt x="52" y="44"/>
                      </a:lnTo>
                      <a:lnTo>
                        <a:pt x="54" y="46"/>
                      </a:lnTo>
                      <a:lnTo>
                        <a:pt x="54" y="47"/>
                      </a:lnTo>
                      <a:lnTo>
                        <a:pt x="53" y="47"/>
                      </a:lnTo>
                      <a:lnTo>
                        <a:pt x="52" y="47"/>
                      </a:lnTo>
                      <a:lnTo>
                        <a:pt x="51" y="46"/>
                      </a:lnTo>
                      <a:lnTo>
                        <a:pt x="51" y="44"/>
                      </a:lnTo>
                      <a:lnTo>
                        <a:pt x="45" y="47"/>
                      </a:lnTo>
                      <a:lnTo>
                        <a:pt x="42" y="49"/>
                      </a:lnTo>
                      <a:lnTo>
                        <a:pt x="42" y="52"/>
                      </a:lnTo>
                      <a:lnTo>
                        <a:pt x="44" y="54"/>
                      </a:lnTo>
                      <a:lnTo>
                        <a:pt x="43" y="54"/>
                      </a:lnTo>
                      <a:lnTo>
                        <a:pt x="42" y="54"/>
                      </a:lnTo>
                      <a:lnTo>
                        <a:pt x="42" y="53"/>
                      </a:lnTo>
                      <a:lnTo>
                        <a:pt x="41" y="51"/>
                      </a:lnTo>
                      <a:lnTo>
                        <a:pt x="37" y="53"/>
                      </a:lnTo>
                      <a:lnTo>
                        <a:pt x="34" y="52"/>
                      </a:lnTo>
                      <a:lnTo>
                        <a:pt x="28" y="56"/>
                      </a:lnTo>
                      <a:lnTo>
                        <a:pt x="26" y="54"/>
                      </a:lnTo>
                      <a:lnTo>
                        <a:pt x="24" y="57"/>
                      </a:lnTo>
                      <a:lnTo>
                        <a:pt x="22" y="57"/>
                      </a:lnTo>
                      <a:lnTo>
                        <a:pt x="19" y="57"/>
                      </a:lnTo>
                      <a:lnTo>
                        <a:pt x="16" y="57"/>
                      </a:lnTo>
                      <a:lnTo>
                        <a:pt x="16" y="60"/>
                      </a:lnTo>
                      <a:lnTo>
                        <a:pt x="16" y="63"/>
                      </a:lnTo>
                      <a:lnTo>
                        <a:pt x="16" y="65"/>
                      </a:lnTo>
                      <a:lnTo>
                        <a:pt x="12" y="70"/>
                      </a:lnTo>
                      <a:lnTo>
                        <a:pt x="9" y="75"/>
                      </a:lnTo>
                      <a:lnTo>
                        <a:pt x="10" y="80"/>
                      </a:lnTo>
                      <a:lnTo>
                        <a:pt x="10" y="82"/>
                      </a:lnTo>
                      <a:lnTo>
                        <a:pt x="11" y="88"/>
                      </a:lnTo>
                      <a:lnTo>
                        <a:pt x="14" y="94"/>
                      </a:lnTo>
                      <a:lnTo>
                        <a:pt x="14" y="96"/>
                      </a:lnTo>
                      <a:lnTo>
                        <a:pt x="14" y="99"/>
                      </a:lnTo>
                      <a:lnTo>
                        <a:pt x="16" y="102"/>
                      </a:lnTo>
                      <a:lnTo>
                        <a:pt x="16" y="102"/>
                      </a:lnTo>
                      <a:lnTo>
                        <a:pt x="17" y="105"/>
                      </a:lnTo>
                      <a:lnTo>
                        <a:pt x="16" y="106"/>
                      </a:lnTo>
                      <a:lnTo>
                        <a:pt x="16" y="108"/>
                      </a:lnTo>
                      <a:lnTo>
                        <a:pt x="16" y="109"/>
                      </a:lnTo>
                      <a:lnTo>
                        <a:pt x="17" y="111"/>
                      </a:lnTo>
                      <a:lnTo>
                        <a:pt x="16" y="112"/>
                      </a:lnTo>
                      <a:lnTo>
                        <a:pt x="14" y="115"/>
                      </a:lnTo>
                      <a:lnTo>
                        <a:pt x="11" y="121"/>
                      </a:lnTo>
                      <a:lnTo>
                        <a:pt x="9" y="124"/>
                      </a:lnTo>
                      <a:lnTo>
                        <a:pt x="8" y="126"/>
                      </a:lnTo>
                      <a:lnTo>
                        <a:pt x="7" y="130"/>
                      </a:lnTo>
                      <a:lnTo>
                        <a:pt x="5" y="129"/>
                      </a:lnTo>
                      <a:lnTo>
                        <a:pt x="3" y="131"/>
                      </a:lnTo>
                      <a:lnTo>
                        <a:pt x="3" y="133"/>
                      </a:lnTo>
                      <a:lnTo>
                        <a:pt x="1" y="137"/>
                      </a:lnTo>
                      <a:lnTo>
                        <a:pt x="0" y="141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7"/>
                <p:cNvSpPr/>
                <p:nvPr/>
              </p:nvSpPr>
              <p:spPr>
                <a:xfrm>
                  <a:off x="4301" y="1341"/>
                  <a:ext cx="51" cy="14"/>
                </a:xfrm>
                <a:custGeom>
                  <a:rect b="b" l="l" r="r" t="t"/>
                  <a:pathLst>
                    <a:path extrusionOk="0" h="14" w="51">
                      <a:moveTo>
                        <a:pt x="0" y="8"/>
                      </a:moveTo>
                      <a:lnTo>
                        <a:pt x="0" y="9"/>
                      </a:lnTo>
                      <a:lnTo>
                        <a:pt x="3" y="9"/>
                      </a:lnTo>
                      <a:lnTo>
                        <a:pt x="9" y="10"/>
                      </a:lnTo>
                      <a:lnTo>
                        <a:pt x="11" y="10"/>
                      </a:lnTo>
                      <a:lnTo>
                        <a:pt x="15" y="11"/>
                      </a:lnTo>
                      <a:lnTo>
                        <a:pt x="15" y="14"/>
                      </a:lnTo>
                      <a:lnTo>
                        <a:pt x="18" y="14"/>
                      </a:lnTo>
                      <a:lnTo>
                        <a:pt x="22" y="10"/>
                      </a:lnTo>
                      <a:lnTo>
                        <a:pt x="26" y="10"/>
                      </a:lnTo>
                      <a:lnTo>
                        <a:pt x="32" y="7"/>
                      </a:lnTo>
                      <a:lnTo>
                        <a:pt x="34" y="4"/>
                      </a:lnTo>
                      <a:lnTo>
                        <a:pt x="37" y="3"/>
                      </a:lnTo>
                      <a:lnTo>
                        <a:pt x="43" y="7"/>
                      </a:lnTo>
                      <a:lnTo>
                        <a:pt x="51" y="8"/>
                      </a:lnTo>
                      <a:lnTo>
                        <a:pt x="50" y="6"/>
                      </a:lnTo>
                      <a:lnTo>
                        <a:pt x="48" y="2"/>
                      </a:lnTo>
                      <a:lnTo>
                        <a:pt x="46" y="1"/>
                      </a:lnTo>
                      <a:lnTo>
                        <a:pt x="39" y="2"/>
                      </a:lnTo>
                      <a:lnTo>
                        <a:pt x="34" y="0"/>
                      </a:lnTo>
                      <a:lnTo>
                        <a:pt x="32" y="1"/>
                      </a:lnTo>
                      <a:lnTo>
                        <a:pt x="28" y="3"/>
                      </a:lnTo>
                      <a:lnTo>
                        <a:pt x="26" y="3"/>
                      </a:lnTo>
                      <a:lnTo>
                        <a:pt x="22" y="3"/>
                      </a:lnTo>
                      <a:lnTo>
                        <a:pt x="17" y="6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7"/>
                <p:cNvSpPr/>
                <p:nvPr/>
              </p:nvSpPr>
              <p:spPr>
                <a:xfrm>
                  <a:off x="4325" y="1340"/>
                  <a:ext cx="68" cy="26"/>
                </a:xfrm>
                <a:custGeom>
                  <a:rect b="b" l="l" r="r" t="t"/>
                  <a:pathLst>
                    <a:path extrusionOk="0" h="26" w="68">
                      <a:moveTo>
                        <a:pt x="12" y="25"/>
                      </a:moveTo>
                      <a:lnTo>
                        <a:pt x="14" y="26"/>
                      </a:lnTo>
                      <a:lnTo>
                        <a:pt x="20" y="25"/>
                      </a:lnTo>
                      <a:lnTo>
                        <a:pt x="23" y="25"/>
                      </a:lnTo>
                      <a:lnTo>
                        <a:pt x="23" y="22"/>
                      </a:lnTo>
                      <a:lnTo>
                        <a:pt x="29" y="24"/>
                      </a:lnTo>
                      <a:lnTo>
                        <a:pt x="31" y="21"/>
                      </a:lnTo>
                      <a:lnTo>
                        <a:pt x="28" y="19"/>
                      </a:lnTo>
                      <a:lnTo>
                        <a:pt x="28" y="17"/>
                      </a:lnTo>
                      <a:lnTo>
                        <a:pt x="39" y="17"/>
                      </a:lnTo>
                      <a:lnTo>
                        <a:pt x="43" y="16"/>
                      </a:lnTo>
                      <a:lnTo>
                        <a:pt x="41" y="13"/>
                      </a:lnTo>
                      <a:lnTo>
                        <a:pt x="46" y="12"/>
                      </a:lnTo>
                      <a:lnTo>
                        <a:pt x="55" y="11"/>
                      </a:lnTo>
                      <a:lnTo>
                        <a:pt x="58" y="11"/>
                      </a:lnTo>
                      <a:lnTo>
                        <a:pt x="62" y="9"/>
                      </a:lnTo>
                      <a:lnTo>
                        <a:pt x="64" y="9"/>
                      </a:lnTo>
                      <a:lnTo>
                        <a:pt x="68" y="8"/>
                      </a:lnTo>
                      <a:lnTo>
                        <a:pt x="64" y="5"/>
                      </a:lnTo>
                      <a:lnTo>
                        <a:pt x="61" y="3"/>
                      </a:lnTo>
                      <a:lnTo>
                        <a:pt x="55" y="4"/>
                      </a:lnTo>
                      <a:lnTo>
                        <a:pt x="53" y="4"/>
                      </a:lnTo>
                      <a:lnTo>
                        <a:pt x="49" y="5"/>
                      </a:lnTo>
                      <a:lnTo>
                        <a:pt x="51" y="3"/>
                      </a:lnTo>
                      <a:lnTo>
                        <a:pt x="57" y="2"/>
                      </a:lnTo>
                      <a:lnTo>
                        <a:pt x="56" y="0"/>
                      </a:lnTo>
                      <a:lnTo>
                        <a:pt x="47" y="1"/>
                      </a:lnTo>
                      <a:lnTo>
                        <a:pt x="45" y="1"/>
                      </a:lnTo>
                      <a:lnTo>
                        <a:pt x="48" y="0"/>
                      </a:lnTo>
                      <a:lnTo>
                        <a:pt x="45" y="0"/>
                      </a:lnTo>
                      <a:lnTo>
                        <a:pt x="43" y="0"/>
                      </a:lnTo>
                      <a:lnTo>
                        <a:pt x="39" y="1"/>
                      </a:lnTo>
                      <a:lnTo>
                        <a:pt x="31" y="3"/>
                      </a:lnTo>
                      <a:lnTo>
                        <a:pt x="34" y="5"/>
                      </a:lnTo>
                      <a:lnTo>
                        <a:pt x="37" y="5"/>
                      </a:lnTo>
                      <a:lnTo>
                        <a:pt x="39" y="5"/>
                      </a:lnTo>
                      <a:lnTo>
                        <a:pt x="39" y="8"/>
                      </a:lnTo>
                      <a:lnTo>
                        <a:pt x="36" y="8"/>
                      </a:lnTo>
                      <a:lnTo>
                        <a:pt x="34" y="10"/>
                      </a:lnTo>
                      <a:lnTo>
                        <a:pt x="31" y="12"/>
                      </a:lnTo>
                      <a:lnTo>
                        <a:pt x="28" y="12"/>
                      </a:lnTo>
                      <a:lnTo>
                        <a:pt x="26" y="12"/>
                      </a:lnTo>
                      <a:lnTo>
                        <a:pt x="22" y="10"/>
                      </a:lnTo>
                      <a:lnTo>
                        <a:pt x="20" y="11"/>
                      </a:lnTo>
                      <a:lnTo>
                        <a:pt x="17" y="11"/>
                      </a:lnTo>
                      <a:lnTo>
                        <a:pt x="9" y="15"/>
                      </a:lnTo>
                      <a:lnTo>
                        <a:pt x="14" y="13"/>
                      </a:lnTo>
                      <a:lnTo>
                        <a:pt x="18" y="13"/>
                      </a:lnTo>
                      <a:lnTo>
                        <a:pt x="20" y="15"/>
                      </a:lnTo>
                      <a:lnTo>
                        <a:pt x="14" y="16"/>
                      </a:lnTo>
                      <a:lnTo>
                        <a:pt x="17" y="17"/>
                      </a:lnTo>
                      <a:lnTo>
                        <a:pt x="14" y="19"/>
                      </a:lnTo>
                      <a:lnTo>
                        <a:pt x="6" y="19"/>
                      </a:lnTo>
                      <a:lnTo>
                        <a:pt x="3" y="17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4" y="22"/>
                      </a:lnTo>
                      <a:lnTo>
                        <a:pt x="10" y="21"/>
                      </a:lnTo>
                      <a:lnTo>
                        <a:pt x="12" y="20"/>
                      </a:lnTo>
                      <a:lnTo>
                        <a:pt x="15" y="20"/>
                      </a:lnTo>
                      <a:lnTo>
                        <a:pt x="18" y="22"/>
                      </a:lnTo>
                      <a:lnTo>
                        <a:pt x="15" y="22"/>
                      </a:lnTo>
                      <a:lnTo>
                        <a:pt x="12" y="25"/>
                      </a:lnTo>
                      <a:lnTo>
                        <a:pt x="12" y="25"/>
                      </a:lnTo>
                      <a:lnTo>
                        <a:pt x="12" y="2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17"/>
                <p:cNvSpPr/>
                <p:nvPr/>
              </p:nvSpPr>
              <p:spPr>
                <a:xfrm>
                  <a:off x="4365" y="1361"/>
                  <a:ext cx="7" cy="6"/>
                </a:xfrm>
                <a:custGeom>
                  <a:rect b="b" l="l" r="r" t="t"/>
                  <a:pathLst>
                    <a:path extrusionOk="0" h="6" w="7">
                      <a:moveTo>
                        <a:pt x="3" y="5"/>
                      </a:moveTo>
                      <a:lnTo>
                        <a:pt x="3" y="6"/>
                      </a:lnTo>
                      <a:lnTo>
                        <a:pt x="6" y="4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3" y="5"/>
                      </a:lnTo>
                      <a:lnTo>
                        <a:pt x="3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17"/>
                <p:cNvSpPr/>
                <p:nvPr/>
              </p:nvSpPr>
              <p:spPr>
                <a:xfrm>
                  <a:off x="4371" y="1365"/>
                  <a:ext cx="18" cy="5"/>
                </a:xfrm>
                <a:custGeom>
                  <a:rect b="b" l="l" r="r" t="t"/>
                  <a:pathLst>
                    <a:path extrusionOk="0" h="5" w="18">
                      <a:moveTo>
                        <a:pt x="7" y="3"/>
                      </a:moveTo>
                      <a:lnTo>
                        <a:pt x="6" y="4"/>
                      </a:lnTo>
                      <a:lnTo>
                        <a:pt x="2" y="3"/>
                      </a:lnTo>
                      <a:lnTo>
                        <a:pt x="0" y="4"/>
                      </a:lnTo>
                      <a:lnTo>
                        <a:pt x="3" y="5"/>
                      </a:lnTo>
                      <a:lnTo>
                        <a:pt x="15" y="5"/>
                      </a:lnTo>
                      <a:lnTo>
                        <a:pt x="18" y="5"/>
                      </a:lnTo>
                      <a:lnTo>
                        <a:pt x="15" y="3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9" y="2"/>
                      </a:lnTo>
                      <a:lnTo>
                        <a:pt x="7" y="3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17"/>
                <p:cNvSpPr/>
                <p:nvPr/>
              </p:nvSpPr>
              <p:spPr>
                <a:xfrm>
                  <a:off x="4374" y="1332"/>
                  <a:ext cx="8" cy="4"/>
                </a:xfrm>
                <a:custGeom>
                  <a:rect b="b" l="l" r="r" t="t"/>
                  <a:pathLst>
                    <a:path extrusionOk="0" h="4" w="8">
                      <a:moveTo>
                        <a:pt x="2" y="3"/>
                      </a:moveTo>
                      <a:lnTo>
                        <a:pt x="0" y="4"/>
                      </a:lnTo>
                      <a:lnTo>
                        <a:pt x="6" y="2"/>
                      </a:lnTo>
                      <a:lnTo>
                        <a:pt x="8" y="1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17"/>
                <p:cNvSpPr/>
                <p:nvPr/>
              </p:nvSpPr>
              <p:spPr>
                <a:xfrm>
                  <a:off x="4389" y="1458"/>
                  <a:ext cx="239" cy="172"/>
                </a:xfrm>
                <a:custGeom>
                  <a:rect b="b" l="l" r="r" t="t"/>
                  <a:pathLst>
                    <a:path extrusionOk="0" h="172" w="239">
                      <a:moveTo>
                        <a:pt x="26" y="104"/>
                      </a:moveTo>
                      <a:lnTo>
                        <a:pt x="25" y="105"/>
                      </a:lnTo>
                      <a:lnTo>
                        <a:pt x="24" y="108"/>
                      </a:lnTo>
                      <a:lnTo>
                        <a:pt x="26" y="109"/>
                      </a:lnTo>
                      <a:lnTo>
                        <a:pt x="24" y="111"/>
                      </a:lnTo>
                      <a:lnTo>
                        <a:pt x="26" y="113"/>
                      </a:lnTo>
                      <a:lnTo>
                        <a:pt x="21" y="112"/>
                      </a:lnTo>
                      <a:lnTo>
                        <a:pt x="17" y="113"/>
                      </a:lnTo>
                      <a:lnTo>
                        <a:pt x="15" y="115"/>
                      </a:lnTo>
                      <a:lnTo>
                        <a:pt x="14" y="117"/>
                      </a:lnTo>
                      <a:lnTo>
                        <a:pt x="17" y="118"/>
                      </a:lnTo>
                      <a:lnTo>
                        <a:pt x="19" y="118"/>
                      </a:lnTo>
                      <a:lnTo>
                        <a:pt x="23" y="118"/>
                      </a:lnTo>
                      <a:lnTo>
                        <a:pt x="19" y="121"/>
                      </a:lnTo>
                      <a:lnTo>
                        <a:pt x="23" y="121"/>
                      </a:lnTo>
                      <a:lnTo>
                        <a:pt x="17" y="124"/>
                      </a:lnTo>
                      <a:lnTo>
                        <a:pt x="19" y="126"/>
                      </a:lnTo>
                      <a:lnTo>
                        <a:pt x="16" y="128"/>
                      </a:lnTo>
                      <a:lnTo>
                        <a:pt x="14" y="129"/>
                      </a:lnTo>
                      <a:lnTo>
                        <a:pt x="14" y="131"/>
                      </a:lnTo>
                      <a:lnTo>
                        <a:pt x="13" y="134"/>
                      </a:lnTo>
                      <a:lnTo>
                        <a:pt x="10" y="132"/>
                      </a:lnTo>
                      <a:lnTo>
                        <a:pt x="7" y="133"/>
                      </a:lnTo>
                      <a:lnTo>
                        <a:pt x="5" y="132"/>
                      </a:lnTo>
                      <a:lnTo>
                        <a:pt x="2" y="134"/>
                      </a:lnTo>
                      <a:lnTo>
                        <a:pt x="0" y="137"/>
                      </a:lnTo>
                      <a:lnTo>
                        <a:pt x="0" y="139"/>
                      </a:lnTo>
                      <a:lnTo>
                        <a:pt x="0" y="142"/>
                      </a:lnTo>
                      <a:lnTo>
                        <a:pt x="2" y="148"/>
                      </a:lnTo>
                      <a:lnTo>
                        <a:pt x="5" y="149"/>
                      </a:lnTo>
                      <a:lnTo>
                        <a:pt x="8" y="149"/>
                      </a:lnTo>
                      <a:lnTo>
                        <a:pt x="10" y="147"/>
                      </a:lnTo>
                      <a:lnTo>
                        <a:pt x="17" y="147"/>
                      </a:lnTo>
                      <a:lnTo>
                        <a:pt x="18" y="150"/>
                      </a:lnTo>
                      <a:lnTo>
                        <a:pt x="21" y="150"/>
                      </a:lnTo>
                      <a:lnTo>
                        <a:pt x="26" y="148"/>
                      </a:lnTo>
                      <a:lnTo>
                        <a:pt x="26" y="151"/>
                      </a:lnTo>
                      <a:lnTo>
                        <a:pt x="28" y="154"/>
                      </a:lnTo>
                      <a:lnTo>
                        <a:pt x="31" y="151"/>
                      </a:lnTo>
                      <a:lnTo>
                        <a:pt x="33" y="150"/>
                      </a:lnTo>
                      <a:lnTo>
                        <a:pt x="31" y="152"/>
                      </a:lnTo>
                      <a:lnTo>
                        <a:pt x="27" y="155"/>
                      </a:lnTo>
                      <a:lnTo>
                        <a:pt x="31" y="156"/>
                      </a:lnTo>
                      <a:lnTo>
                        <a:pt x="36" y="156"/>
                      </a:lnTo>
                      <a:lnTo>
                        <a:pt x="38" y="158"/>
                      </a:lnTo>
                      <a:lnTo>
                        <a:pt x="34" y="157"/>
                      </a:lnTo>
                      <a:lnTo>
                        <a:pt x="28" y="160"/>
                      </a:lnTo>
                      <a:lnTo>
                        <a:pt x="32" y="163"/>
                      </a:lnTo>
                      <a:lnTo>
                        <a:pt x="28" y="164"/>
                      </a:lnTo>
                      <a:lnTo>
                        <a:pt x="26" y="165"/>
                      </a:lnTo>
                      <a:lnTo>
                        <a:pt x="28" y="165"/>
                      </a:lnTo>
                      <a:lnTo>
                        <a:pt x="32" y="166"/>
                      </a:lnTo>
                      <a:lnTo>
                        <a:pt x="34" y="166"/>
                      </a:lnTo>
                      <a:lnTo>
                        <a:pt x="38" y="167"/>
                      </a:lnTo>
                      <a:lnTo>
                        <a:pt x="40" y="167"/>
                      </a:lnTo>
                      <a:lnTo>
                        <a:pt x="43" y="169"/>
                      </a:lnTo>
                      <a:lnTo>
                        <a:pt x="45" y="169"/>
                      </a:lnTo>
                      <a:lnTo>
                        <a:pt x="43" y="166"/>
                      </a:lnTo>
                      <a:lnTo>
                        <a:pt x="47" y="169"/>
                      </a:lnTo>
                      <a:lnTo>
                        <a:pt x="52" y="172"/>
                      </a:lnTo>
                      <a:lnTo>
                        <a:pt x="52" y="169"/>
                      </a:lnTo>
                      <a:lnTo>
                        <a:pt x="56" y="167"/>
                      </a:lnTo>
                      <a:lnTo>
                        <a:pt x="58" y="171"/>
                      </a:lnTo>
                      <a:lnTo>
                        <a:pt x="64" y="172"/>
                      </a:lnTo>
                      <a:lnTo>
                        <a:pt x="60" y="168"/>
                      </a:lnTo>
                      <a:lnTo>
                        <a:pt x="66" y="171"/>
                      </a:lnTo>
                      <a:lnTo>
                        <a:pt x="69" y="172"/>
                      </a:lnTo>
                      <a:lnTo>
                        <a:pt x="72" y="171"/>
                      </a:lnTo>
                      <a:lnTo>
                        <a:pt x="66" y="167"/>
                      </a:lnTo>
                      <a:lnTo>
                        <a:pt x="69" y="167"/>
                      </a:lnTo>
                      <a:lnTo>
                        <a:pt x="72" y="169"/>
                      </a:lnTo>
                      <a:lnTo>
                        <a:pt x="74" y="171"/>
                      </a:lnTo>
                      <a:lnTo>
                        <a:pt x="79" y="172"/>
                      </a:lnTo>
                      <a:lnTo>
                        <a:pt x="74" y="169"/>
                      </a:lnTo>
                      <a:lnTo>
                        <a:pt x="77" y="169"/>
                      </a:lnTo>
                      <a:lnTo>
                        <a:pt x="81" y="171"/>
                      </a:lnTo>
                      <a:lnTo>
                        <a:pt x="83" y="169"/>
                      </a:lnTo>
                      <a:lnTo>
                        <a:pt x="84" y="167"/>
                      </a:lnTo>
                      <a:lnTo>
                        <a:pt x="75" y="164"/>
                      </a:lnTo>
                      <a:lnTo>
                        <a:pt x="65" y="155"/>
                      </a:lnTo>
                      <a:lnTo>
                        <a:pt x="62" y="152"/>
                      </a:lnTo>
                      <a:lnTo>
                        <a:pt x="59" y="147"/>
                      </a:lnTo>
                      <a:lnTo>
                        <a:pt x="56" y="141"/>
                      </a:lnTo>
                      <a:lnTo>
                        <a:pt x="56" y="138"/>
                      </a:lnTo>
                      <a:lnTo>
                        <a:pt x="55" y="135"/>
                      </a:lnTo>
                      <a:lnTo>
                        <a:pt x="55" y="133"/>
                      </a:lnTo>
                      <a:lnTo>
                        <a:pt x="57" y="130"/>
                      </a:lnTo>
                      <a:lnTo>
                        <a:pt x="55" y="128"/>
                      </a:lnTo>
                      <a:lnTo>
                        <a:pt x="53" y="124"/>
                      </a:lnTo>
                      <a:lnTo>
                        <a:pt x="51" y="124"/>
                      </a:lnTo>
                      <a:lnTo>
                        <a:pt x="57" y="123"/>
                      </a:lnTo>
                      <a:lnTo>
                        <a:pt x="55" y="121"/>
                      </a:lnTo>
                      <a:lnTo>
                        <a:pt x="58" y="121"/>
                      </a:lnTo>
                      <a:lnTo>
                        <a:pt x="58" y="117"/>
                      </a:lnTo>
                      <a:lnTo>
                        <a:pt x="60" y="116"/>
                      </a:lnTo>
                      <a:lnTo>
                        <a:pt x="55" y="115"/>
                      </a:lnTo>
                      <a:lnTo>
                        <a:pt x="60" y="115"/>
                      </a:lnTo>
                      <a:lnTo>
                        <a:pt x="62" y="116"/>
                      </a:lnTo>
                      <a:lnTo>
                        <a:pt x="66" y="114"/>
                      </a:lnTo>
                      <a:lnTo>
                        <a:pt x="65" y="111"/>
                      </a:lnTo>
                      <a:lnTo>
                        <a:pt x="62" y="112"/>
                      </a:lnTo>
                      <a:lnTo>
                        <a:pt x="59" y="111"/>
                      </a:lnTo>
                      <a:lnTo>
                        <a:pt x="65" y="109"/>
                      </a:lnTo>
                      <a:lnTo>
                        <a:pt x="67" y="108"/>
                      </a:lnTo>
                      <a:lnTo>
                        <a:pt x="61" y="108"/>
                      </a:lnTo>
                      <a:lnTo>
                        <a:pt x="67" y="107"/>
                      </a:lnTo>
                      <a:lnTo>
                        <a:pt x="70" y="106"/>
                      </a:lnTo>
                      <a:lnTo>
                        <a:pt x="67" y="104"/>
                      </a:lnTo>
                      <a:lnTo>
                        <a:pt x="62" y="103"/>
                      </a:lnTo>
                      <a:lnTo>
                        <a:pt x="59" y="101"/>
                      </a:lnTo>
                      <a:lnTo>
                        <a:pt x="53" y="101"/>
                      </a:lnTo>
                      <a:lnTo>
                        <a:pt x="51" y="99"/>
                      </a:lnTo>
                      <a:lnTo>
                        <a:pt x="48" y="99"/>
                      </a:lnTo>
                      <a:lnTo>
                        <a:pt x="43" y="100"/>
                      </a:lnTo>
                      <a:lnTo>
                        <a:pt x="47" y="98"/>
                      </a:lnTo>
                      <a:lnTo>
                        <a:pt x="49" y="98"/>
                      </a:lnTo>
                      <a:lnTo>
                        <a:pt x="55" y="100"/>
                      </a:lnTo>
                      <a:lnTo>
                        <a:pt x="58" y="100"/>
                      </a:lnTo>
                      <a:lnTo>
                        <a:pt x="60" y="101"/>
                      </a:lnTo>
                      <a:lnTo>
                        <a:pt x="64" y="99"/>
                      </a:lnTo>
                      <a:lnTo>
                        <a:pt x="65" y="103"/>
                      </a:lnTo>
                      <a:lnTo>
                        <a:pt x="73" y="103"/>
                      </a:lnTo>
                      <a:lnTo>
                        <a:pt x="73" y="100"/>
                      </a:lnTo>
                      <a:lnTo>
                        <a:pt x="76" y="100"/>
                      </a:lnTo>
                      <a:lnTo>
                        <a:pt x="78" y="99"/>
                      </a:lnTo>
                      <a:lnTo>
                        <a:pt x="78" y="96"/>
                      </a:lnTo>
                      <a:lnTo>
                        <a:pt x="76" y="95"/>
                      </a:lnTo>
                      <a:lnTo>
                        <a:pt x="74" y="92"/>
                      </a:lnTo>
                      <a:lnTo>
                        <a:pt x="76" y="95"/>
                      </a:lnTo>
                      <a:lnTo>
                        <a:pt x="79" y="95"/>
                      </a:lnTo>
                      <a:lnTo>
                        <a:pt x="82" y="95"/>
                      </a:lnTo>
                      <a:lnTo>
                        <a:pt x="85" y="92"/>
                      </a:lnTo>
                      <a:lnTo>
                        <a:pt x="83" y="89"/>
                      </a:lnTo>
                      <a:lnTo>
                        <a:pt x="79" y="88"/>
                      </a:lnTo>
                      <a:lnTo>
                        <a:pt x="70" y="87"/>
                      </a:lnTo>
                      <a:lnTo>
                        <a:pt x="82" y="88"/>
                      </a:lnTo>
                      <a:lnTo>
                        <a:pt x="85" y="90"/>
                      </a:lnTo>
                      <a:lnTo>
                        <a:pt x="87" y="90"/>
                      </a:lnTo>
                      <a:lnTo>
                        <a:pt x="88" y="87"/>
                      </a:lnTo>
                      <a:lnTo>
                        <a:pt x="87" y="84"/>
                      </a:lnTo>
                      <a:lnTo>
                        <a:pt x="84" y="82"/>
                      </a:lnTo>
                      <a:lnTo>
                        <a:pt x="82" y="81"/>
                      </a:lnTo>
                      <a:lnTo>
                        <a:pt x="84" y="79"/>
                      </a:lnTo>
                      <a:lnTo>
                        <a:pt x="86" y="82"/>
                      </a:lnTo>
                      <a:lnTo>
                        <a:pt x="88" y="83"/>
                      </a:lnTo>
                      <a:lnTo>
                        <a:pt x="92" y="81"/>
                      </a:lnTo>
                      <a:lnTo>
                        <a:pt x="94" y="81"/>
                      </a:lnTo>
                      <a:lnTo>
                        <a:pt x="96" y="80"/>
                      </a:lnTo>
                      <a:lnTo>
                        <a:pt x="94" y="79"/>
                      </a:lnTo>
                      <a:lnTo>
                        <a:pt x="100" y="77"/>
                      </a:lnTo>
                      <a:lnTo>
                        <a:pt x="96" y="71"/>
                      </a:lnTo>
                      <a:lnTo>
                        <a:pt x="94" y="69"/>
                      </a:lnTo>
                      <a:lnTo>
                        <a:pt x="100" y="70"/>
                      </a:lnTo>
                      <a:lnTo>
                        <a:pt x="103" y="71"/>
                      </a:lnTo>
                      <a:lnTo>
                        <a:pt x="105" y="70"/>
                      </a:lnTo>
                      <a:lnTo>
                        <a:pt x="107" y="66"/>
                      </a:lnTo>
                      <a:lnTo>
                        <a:pt x="107" y="64"/>
                      </a:lnTo>
                      <a:lnTo>
                        <a:pt x="112" y="68"/>
                      </a:lnTo>
                      <a:lnTo>
                        <a:pt x="115" y="66"/>
                      </a:lnTo>
                      <a:lnTo>
                        <a:pt x="115" y="64"/>
                      </a:lnTo>
                      <a:lnTo>
                        <a:pt x="111" y="62"/>
                      </a:lnTo>
                      <a:lnTo>
                        <a:pt x="115" y="63"/>
                      </a:lnTo>
                      <a:lnTo>
                        <a:pt x="117" y="64"/>
                      </a:lnTo>
                      <a:lnTo>
                        <a:pt x="121" y="63"/>
                      </a:lnTo>
                      <a:lnTo>
                        <a:pt x="122" y="61"/>
                      </a:lnTo>
                      <a:lnTo>
                        <a:pt x="125" y="60"/>
                      </a:lnTo>
                      <a:lnTo>
                        <a:pt x="126" y="57"/>
                      </a:lnTo>
                      <a:lnTo>
                        <a:pt x="120" y="57"/>
                      </a:lnTo>
                      <a:lnTo>
                        <a:pt x="117" y="57"/>
                      </a:lnTo>
                      <a:lnTo>
                        <a:pt x="117" y="56"/>
                      </a:lnTo>
                      <a:lnTo>
                        <a:pt x="122" y="56"/>
                      </a:lnTo>
                      <a:lnTo>
                        <a:pt x="126" y="55"/>
                      </a:lnTo>
                      <a:lnTo>
                        <a:pt x="134" y="51"/>
                      </a:lnTo>
                      <a:lnTo>
                        <a:pt x="136" y="47"/>
                      </a:lnTo>
                      <a:lnTo>
                        <a:pt x="136" y="49"/>
                      </a:lnTo>
                      <a:lnTo>
                        <a:pt x="139" y="48"/>
                      </a:lnTo>
                      <a:lnTo>
                        <a:pt x="145" y="45"/>
                      </a:lnTo>
                      <a:lnTo>
                        <a:pt x="147" y="44"/>
                      </a:lnTo>
                      <a:lnTo>
                        <a:pt x="153" y="43"/>
                      </a:lnTo>
                      <a:lnTo>
                        <a:pt x="155" y="41"/>
                      </a:lnTo>
                      <a:lnTo>
                        <a:pt x="159" y="40"/>
                      </a:lnTo>
                      <a:lnTo>
                        <a:pt x="161" y="40"/>
                      </a:lnTo>
                      <a:lnTo>
                        <a:pt x="164" y="39"/>
                      </a:lnTo>
                      <a:lnTo>
                        <a:pt x="167" y="37"/>
                      </a:lnTo>
                      <a:lnTo>
                        <a:pt x="170" y="38"/>
                      </a:lnTo>
                      <a:lnTo>
                        <a:pt x="175" y="36"/>
                      </a:lnTo>
                      <a:lnTo>
                        <a:pt x="186" y="35"/>
                      </a:lnTo>
                      <a:lnTo>
                        <a:pt x="192" y="31"/>
                      </a:lnTo>
                      <a:lnTo>
                        <a:pt x="197" y="30"/>
                      </a:lnTo>
                      <a:lnTo>
                        <a:pt x="201" y="30"/>
                      </a:lnTo>
                      <a:lnTo>
                        <a:pt x="203" y="29"/>
                      </a:lnTo>
                      <a:lnTo>
                        <a:pt x="205" y="29"/>
                      </a:lnTo>
                      <a:lnTo>
                        <a:pt x="209" y="27"/>
                      </a:lnTo>
                      <a:lnTo>
                        <a:pt x="214" y="26"/>
                      </a:lnTo>
                      <a:lnTo>
                        <a:pt x="220" y="23"/>
                      </a:lnTo>
                      <a:lnTo>
                        <a:pt x="226" y="21"/>
                      </a:lnTo>
                      <a:lnTo>
                        <a:pt x="229" y="21"/>
                      </a:lnTo>
                      <a:lnTo>
                        <a:pt x="231" y="19"/>
                      </a:lnTo>
                      <a:lnTo>
                        <a:pt x="233" y="17"/>
                      </a:lnTo>
                      <a:lnTo>
                        <a:pt x="237" y="14"/>
                      </a:lnTo>
                      <a:lnTo>
                        <a:pt x="238" y="12"/>
                      </a:lnTo>
                      <a:lnTo>
                        <a:pt x="239" y="10"/>
                      </a:lnTo>
                      <a:lnTo>
                        <a:pt x="239" y="6"/>
                      </a:lnTo>
                      <a:lnTo>
                        <a:pt x="238" y="4"/>
                      </a:lnTo>
                      <a:lnTo>
                        <a:pt x="232" y="2"/>
                      </a:lnTo>
                      <a:lnTo>
                        <a:pt x="229" y="1"/>
                      </a:lnTo>
                      <a:lnTo>
                        <a:pt x="227" y="0"/>
                      </a:lnTo>
                      <a:lnTo>
                        <a:pt x="220" y="0"/>
                      </a:lnTo>
                      <a:lnTo>
                        <a:pt x="214" y="2"/>
                      </a:lnTo>
                      <a:lnTo>
                        <a:pt x="209" y="3"/>
                      </a:lnTo>
                      <a:lnTo>
                        <a:pt x="201" y="7"/>
                      </a:lnTo>
                      <a:lnTo>
                        <a:pt x="197" y="9"/>
                      </a:lnTo>
                      <a:lnTo>
                        <a:pt x="198" y="14"/>
                      </a:lnTo>
                      <a:lnTo>
                        <a:pt x="194" y="12"/>
                      </a:lnTo>
                      <a:lnTo>
                        <a:pt x="190" y="14"/>
                      </a:lnTo>
                      <a:lnTo>
                        <a:pt x="187" y="15"/>
                      </a:lnTo>
                      <a:lnTo>
                        <a:pt x="185" y="14"/>
                      </a:lnTo>
                      <a:lnTo>
                        <a:pt x="173" y="20"/>
                      </a:lnTo>
                      <a:lnTo>
                        <a:pt x="171" y="19"/>
                      </a:lnTo>
                      <a:lnTo>
                        <a:pt x="168" y="19"/>
                      </a:lnTo>
                      <a:lnTo>
                        <a:pt x="166" y="20"/>
                      </a:lnTo>
                      <a:lnTo>
                        <a:pt x="160" y="22"/>
                      </a:lnTo>
                      <a:lnTo>
                        <a:pt x="154" y="22"/>
                      </a:lnTo>
                      <a:lnTo>
                        <a:pt x="151" y="23"/>
                      </a:lnTo>
                      <a:lnTo>
                        <a:pt x="149" y="21"/>
                      </a:lnTo>
                      <a:lnTo>
                        <a:pt x="145" y="21"/>
                      </a:lnTo>
                      <a:lnTo>
                        <a:pt x="139" y="20"/>
                      </a:lnTo>
                      <a:lnTo>
                        <a:pt x="132" y="21"/>
                      </a:lnTo>
                      <a:lnTo>
                        <a:pt x="130" y="23"/>
                      </a:lnTo>
                      <a:lnTo>
                        <a:pt x="132" y="27"/>
                      </a:lnTo>
                      <a:lnTo>
                        <a:pt x="126" y="27"/>
                      </a:lnTo>
                      <a:lnTo>
                        <a:pt x="128" y="26"/>
                      </a:lnTo>
                      <a:lnTo>
                        <a:pt x="122" y="26"/>
                      </a:lnTo>
                      <a:lnTo>
                        <a:pt x="120" y="26"/>
                      </a:lnTo>
                      <a:lnTo>
                        <a:pt x="120" y="29"/>
                      </a:lnTo>
                      <a:lnTo>
                        <a:pt x="117" y="29"/>
                      </a:lnTo>
                      <a:lnTo>
                        <a:pt x="115" y="30"/>
                      </a:lnTo>
                      <a:lnTo>
                        <a:pt x="111" y="30"/>
                      </a:lnTo>
                      <a:lnTo>
                        <a:pt x="105" y="32"/>
                      </a:lnTo>
                      <a:lnTo>
                        <a:pt x="103" y="32"/>
                      </a:lnTo>
                      <a:lnTo>
                        <a:pt x="100" y="34"/>
                      </a:lnTo>
                      <a:lnTo>
                        <a:pt x="98" y="36"/>
                      </a:lnTo>
                      <a:lnTo>
                        <a:pt x="90" y="38"/>
                      </a:lnTo>
                      <a:lnTo>
                        <a:pt x="91" y="40"/>
                      </a:lnTo>
                      <a:lnTo>
                        <a:pt x="85" y="41"/>
                      </a:lnTo>
                      <a:lnTo>
                        <a:pt x="85" y="45"/>
                      </a:lnTo>
                      <a:lnTo>
                        <a:pt x="84" y="47"/>
                      </a:lnTo>
                      <a:lnTo>
                        <a:pt x="82" y="46"/>
                      </a:lnTo>
                      <a:lnTo>
                        <a:pt x="76" y="46"/>
                      </a:lnTo>
                      <a:lnTo>
                        <a:pt x="74" y="47"/>
                      </a:lnTo>
                      <a:lnTo>
                        <a:pt x="75" y="51"/>
                      </a:lnTo>
                      <a:lnTo>
                        <a:pt x="69" y="54"/>
                      </a:lnTo>
                      <a:lnTo>
                        <a:pt x="67" y="52"/>
                      </a:lnTo>
                      <a:lnTo>
                        <a:pt x="64" y="51"/>
                      </a:lnTo>
                      <a:lnTo>
                        <a:pt x="61" y="52"/>
                      </a:lnTo>
                      <a:lnTo>
                        <a:pt x="60" y="54"/>
                      </a:lnTo>
                      <a:lnTo>
                        <a:pt x="62" y="56"/>
                      </a:lnTo>
                      <a:lnTo>
                        <a:pt x="66" y="56"/>
                      </a:lnTo>
                      <a:lnTo>
                        <a:pt x="68" y="57"/>
                      </a:lnTo>
                      <a:lnTo>
                        <a:pt x="72" y="57"/>
                      </a:lnTo>
                      <a:lnTo>
                        <a:pt x="62" y="61"/>
                      </a:lnTo>
                      <a:lnTo>
                        <a:pt x="60" y="62"/>
                      </a:lnTo>
                      <a:lnTo>
                        <a:pt x="64" y="62"/>
                      </a:lnTo>
                      <a:lnTo>
                        <a:pt x="66" y="62"/>
                      </a:lnTo>
                      <a:lnTo>
                        <a:pt x="72" y="65"/>
                      </a:lnTo>
                      <a:lnTo>
                        <a:pt x="74" y="65"/>
                      </a:lnTo>
                      <a:lnTo>
                        <a:pt x="72" y="65"/>
                      </a:lnTo>
                      <a:lnTo>
                        <a:pt x="66" y="64"/>
                      </a:lnTo>
                      <a:lnTo>
                        <a:pt x="57" y="65"/>
                      </a:lnTo>
                      <a:lnTo>
                        <a:pt x="56" y="69"/>
                      </a:lnTo>
                      <a:lnTo>
                        <a:pt x="58" y="70"/>
                      </a:lnTo>
                      <a:lnTo>
                        <a:pt x="61" y="69"/>
                      </a:lnTo>
                      <a:lnTo>
                        <a:pt x="65" y="71"/>
                      </a:lnTo>
                      <a:lnTo>
                        <a:pt x="56" y="72"/>
                      </a:lnTo>
                      <a:lnTo>
                        <a:pt x="52" y="74"/>
                      </a:lnTo>
                      <a:lnTo>
                        <a:pt x="56" y="74"/>
                      </a:lnTo>
                      <a:lnTo>
                        <a:pt x="58" y="77"/>
                      </a:lnTo>
                      <a:lnTo>
                        <a:pt x="56" y="75"/>
                      </a:lnTo>
                      <a:lnTo>
                        <a:pt x="50" y="77"/>
                      </a:lnTo>
                      <a:lnTo>
                        <a:pt x="56" y="78"/>
                      </a:lnTo>
                      <a:lnTo>
                        <a:pt x="58" y="80"/>
                      </a:lnTo>
                      <a:lnTo>
                        <a:pt x="50" y="79"/>
                      </a:lnTo>
                      <a:lnTo>
                        <a:pt x="44" y="82"/>
                      </a:lnTo>
                      <a:lnTo>
                        <a:pt x="44" y="84"/>
                      </a:lnTo>
                      <a:lnTo>
                        <a:pt x="42" y="84"/>
                      </a:lnTo>
                      <a:lnTo>
                        <a:pt x="39" y="86"/>
                      </a:lnTo>
                      <a:lnTo>
                        <a:pt x="36" y="88"/>
                      </a:lnTo>
                      <a:lnTo>
                        <a:pt x="33" y="89"/>
                      </a:lnTo>
                      <a:lnTo>
                        <a:pt x="31" y="90"/>
                      </a:lnTo>
                      <a:lnTo>
                        <a:pt x="33" y="92"/>
                      </a:lnTo>
                      <a:lnTo>
                        <a:pt x="36" y="94"/>
                      </a:lnTo>
                      <a:lnTo>
                        <a:pt x="39" y="94"/>
                      </a:lnTo>
                      <a:lnTo>
                        <a:pt x="42" y="91"/>
                      </a:lnTo>
                      <a:lnTo>
                        <a:pt x="44" y="91"/>
                      </a:lnTo>
                      <a:lnTo>
                        <a:pt x="48" y="91"/>
                      </a:lnTo>
                      <a:lnTo>
                        <a:pt x="50" y="91"/>
                      </a:lnTo>
                      <a:lnTo>
                        <a:pt x="42" y="94"/>
                      </a:lnTo>
                      <a:lnTo>
                        <a:pt x="40" y="96"/>
                      </a:lnTo>
                      <a:lnTo>
                        <a:pt x="39" y="98"/>
                      </a:lnTo>
                      <a:lnTo>
                        <a:pt x="39" y="101"/>
                      </a:lnTo>
                      <a:lnTo>
                        <a:pt x="43" y="100"/>
                      </a:lnTo>
                      <a:lnTo>
                        <a:pt x="40" y="101"/>
                      </a:lnTo>
                      <a:lnTo>
                        <a:pt x="38" y="103"/>
                      </a:lnTo>
                      <a:lnTo>
                        <a:pt x="32" y="101"/>
                      </a:lnTo>
                      <a:lnTo>
                        <a:pt x="28" y="104"/>
                      </a:lnTo>
                      <a:lnTo>
                        <a:pt x="26" y="104"/>
                      </a:lnTo>
                      <a:lnTo>
                        <a:pt x="26" y="10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0" name="Google Shape;250;p17"/>
                <p:cNvSpPr/>
                <p:nvPr/>
              </p:nvSpPr>
              <p:spPr>
                <a:xfrm>
                  <a:off x="4402" y="1356"/>
                  <a:ext cx="18" cy="6"/>
                </a:xfrm>
                <a:custGeom>
                  <a:rect b="b" l="l" r="r" t="t"/>
                  <a:pathLst>
                    <a:path extrusionOk="0" h="6" w="18">
                      <a:moveTo>
                        <a:pt x="0" y="5"/>
                      </a:moveTo>
                      <a:lnTo>
                        <a:pt x="4" y="6"/>
                      </a:lnTo>
                      <a:lnTo>
                        <a:pt x="13" y="6"/>
                      </a:lnTo>
                      <a:lnTo>
                        <a:pt x="15" y="6"/>
                      </a:lnTo>
                      <a:lnTo>
                        <a:pt x="18" y="3"/>
                      </a:lnTo>
                      <a:lnTo>
                        <a:pt x="15" y="2"/>
                      </a:lnTo>
                      <a:lnTo>
                        <a:pt x="12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4422" y="1350"/>
                  <a:ext cx="8" cy="5"/>
                </a:xfrm>
                <a:custGeom>
                  <a:rect b="b" l="l" r="r" t="t"/>
                  <a:pathLst>
                    <a:path extrusionOk="0" h="5" w="8">
                      <a:moveTo>
                        <a:pt x="0" y="2"/>
                      </a:moveTo>
                      <a:lnTo>
                        <a:pt x="1" y="3"/>
                      </a:lnTo>
                      <a:lnTo>
                        <a:pt x="6" y="5"/>
                      </a:lnTo>
                      <a:lnTo>
                        <a:pt x="8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4424" y="1340"/>
                  <a:ext cx="27" cy="5"/>
                </a:xfrm>
                <a:custGeom>
                  <a:rect b="b" l="l" r="r" t="t"/>
                  <a:pathLst>
                    <a:path extrusionOk="0" h="5" w="27">
                      <a:moveTo>
                        <a:pt x="0" y="2"/>
                      </a:move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0" y="5"/>
                      </a:lnTo>
                      <a:lnTo>
                        <a:pt x="13" y="5"/>
                      </a:lnTo>
                      <a:lnTo>
                        <a:pt x="18" y="4"/>
                      </a:lnTo>
                      <a:lnTo>
                        <a:pt x="24" y="3"/>
                      </a:lnTo>
                      <a:lnTo>
                        <a:pt x="27" y="3"/>
                      </a:lnTo>
                      <a:lnTo>
                        <a:pt x="15" y="0"/>
                      </a:lnTo>
                      <a:lnTo>
                        <a:pt x="13" y="2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4430" y="1333"/>
                  <a:ext cx="43" cy="14"/>
                </a:xfrm>
                <a:custGeom>
                  <a:rect b="b" l="l" r="r" t="t"/>
                  <a:pathLst>
                    <a:path extrusionOk="0" h="14" w="4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5"/>
                      </a:lnTo>
                      <a:lnTo>
                        <a:pt x="11" y="5"/>
                      </a:lnTo>
                      <a:lnTo>
                        <a:pt x="15" y="7"/>
                      </a:lnTo>
                      <a:lnTo>
                        <a:pt x="17" y="7"/>
                      </a:lnTo>
                      <a:lnTo>
                        <a:pt x="20" y="8"/>
                      </a:lnTo>
                      <a:lnTo>
                        <a:pt x="28" y="9"/>
                      </a:lnTo>
                      <a:lnTo>
                        <a:pt x="37" y="14"/>
                      </a:lnTo>
                      <a:lnTo>
                        <a:pt x="43" y="12"/>
                      </a:lnTo>
                      <a:lnTo>
                        <a:pt x="43" y="9"/>
                      </a:lnTo>
                      <a:lnTo>
                        <a:pt x="33" y="7"/>
                      </a:lnTo>
                      <a:lnTo>
                        <a:pt x="29" y="5"/>
                      </a:lnTo>
                      <a:lnTo>
                        <a:pt x="24" y="2"/>
                      </a:lnTo>
                      <a:lnTo>
                        <a:pt x="17" y="3"/>
                      </a:lnTo>
                      <a:lnTo>
                        <a:pt x="15" y="3"/>
                      </a:lnTo>
                      <a:lnTo>
                        <a:pt x="11" y="2"/>
                      </a:lnTo>
                      <a:lnTo>
                        <a:pt x="2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4445" y="1343"/>
                  <a:ext cx="19" cy="6"/>
                </a:xfrm>
                <a:custGeom>
                  <a:rect b="b" l="l" r="r" t="t"/>
                  <a:pathLst>
                    <a:path extrusionOk="0" h="6" w="19">
                      <a:moveTo>
                        <a:pt x="0" y="2"/>
                      </a:moveTo>
                      <a:lnTo>
                        <a:pt x="1" y="5"/>
                      </a:lnTo>
                      <a:lnTo>
                        <a:pt x="4" y="6"/>
                      </a:lnTo>
                      <a:lnTo>
                        <a:pt x="8" y="6"/>
                      </a:lnTo>
                      <a:lnTo>
                        <a:pt x="10" y="5"/>
                      </a:lnTo>
                      <a:lnTo>
                        <a:pt x="17" y="6"/>
                      </a:lnTo>
                      <a:lnTo>
                        <a:pt x="19" y="5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5" y="1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17"/>
                <p:cNvSpPr/>
                <p:nvPr/>
              </p:nvSpPr>
              <p:spPr>
                <a:xfrm>
                  <a:off x="4445" y="1324"/>
                  <a:ext cx="32" cy="7"/>
                </a:xfrm>
                <a:custGeom>
                  <a:rect b="b" l="l" r="r" t="t"/>
                  <a:pathLst>
                    <a:path extrusionOk="0" h="7" w="32">
                      <a:moveTo>
                        <a:pt x="1" y="6"/>
                      </a:moveTo>
                      <a:lnTo>
                        <a:pt x="1" y="6"/>
                      </a:lnTo>
                      <a:lnTo>
                        <a:pt x="6" y="7"/>
                      </a:lnTo>
                      <a:lnTo>
                        <a:pt x="9" y="6"/>
                      </a:lnTo>
                      <a:lnTo>
                        <a:pt x="12" y="7"/>
                      </a:lnTo>
                      <a:lnTo>
                        <a:pt x="27" y="3"/>
                      </a:lnTo>
                      <a:lnTo>
                        <a:pt x="29" y="3"/>
                      </a:lnTo>
                      <a:lnTo>
                        <a:pt x="32" y="3"/>
                      </a:lnTo>
                      <a:lnTo>
                        <a:pt x="30" y="2"/>
                      </a:lnTo>
                      <a:lnTo>
                        <a:pt x="27" y="2"/>
                      </a:lnTo>
                      <a:lnTo>
                        <a:pt x="21" y="0"/>
                      </a:lnTo>
                      <a:lnTo>
                        <a:pt x="18" y="0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3" y="4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17"/>
                <p:cNvSpPr/>
                <p:nvPr/>
              </p:nvSpPr>
              <p:spPr>
                <a:xfrm>
                  <a:off x="4449" y="1357"/>
                  <a:ext cx="18" cy="9"/>
                </a:xfrm>
                <a:custGeom>
                  <a:rect b="b" l="l" r="r" t="t"/>
                  <a:pathLst>
                    <a:path extrusionOk="0" h="9" w="18">
                      <a:moveTo>
                        <a:pt x="0" y="8"/>
                      </a:moveTo>
                      <a:lnTo>
                        <a:pt x="0" y="9"/>
                      </a:lnTo>
                      <a:lnTo>
                        <a:pt x="4" y="9"/>
                      </a:lnTo>
                      <a:lnTo>
                        <a:pt x="15" y="9"/>
                      </a:lnTo>
                      <a:lnTo>
                        <a:pt x="17" y="9"/>
                      </a:lnTo>
                      <a:lnTo>
                        <a:pt x="18" y="5"/>
                      </a:lnTo>
                      <a:lnTo>
                        <a:pt x="17" y="0"/>
                      </a:lnTo>
                      <a:lnTo>
                        <a:pt x="14" y="0"/>
                      </a:lnTo>
                      <a:lnTo>
                        <a:pt x="10" y="1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0" y="8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17"/>
                <p:cNvSpPr/>
                <p:nvPr/>
              </p:nvSpPr>
              <p:spPr>
                <a:xfrm>
                  <a:off x="4453" y="1333"/>
                  <a:ext cx="29" cy="8"/>
                </a:xfrm>
                <a:custGeom>
                  <a:rect b="b" l="l" r="r" t="t"/>
                  <a:pathLst>
                    <a:path extrusionOk="0" h="8" w="29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9" y="2"/>
                      </a:lnTo>
                      <a:lnTo>
                        <a:pt x="11" y="5"/>
                      </a:lnTo>
                      <a:lnTo>
                        <a:pt x="14" y="5"/>
                      </a:lnTo>
                      <a:lnTo>
                        <a:pt x="18" y="8"/>
                      </a:lnTo>
                      <a:lnTo>
                        <a:pt x="23" y="8"/>
                      </a:lnTo>
                      <a:lnTo>
                        <a:pt x="29" y="6"/>
                      </a:lnTo>
                      <a:lnTo>
                        <a:pt x="23" y="5"/>
                      </a:lnTo>
                      <a:lnTo>
                        <a:pt x="20" y="2"/>
                      </a:lnTo>
                      <a:lnTo>
                        <a:pt x="14" y="2"/>
                      </a:lnTo>
                      <a:lnTo>
                        <a:pt x="9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17"/>
                <p:cNvSpPr/>
                <p:nvPr/>
              </p:nvSpPr>
              <p:spPr>
                <a:xfrm>
                  <a:off x="4463" y="1318"/>
                  <a:ext cx="22" cy="7"/>
                </a:xfrm>
                <a:custGeom>
                  <a:rect b="b" l="l" r="r" t="t"/>
                  <a:pathLst>
                    <a:path extrusionOk="0" h="7" w="22">
                      <a:moveTo>
                        <a:pt x="17" y="7"/>
                      </a:moveTo>
                      <a:lnTo>
                        <a:pt x="19" y="6"/>
                      </a:lnTo>
                      <a:lnTo>
                        <a:pt x="22" y="5"/>
                      </a:lnTo>
                      <a:lnTo>
                        <a:pt x="20" y="4"/>
                      </a:lnTo>
                      <a:lnTo>
                        <a:pt x="17" y="3"/>
                      </a:lnTo>
                      <a:lnTo>
                        <a:pt x="13" y="1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5" y="1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1" y="6"/>
                      </a:lnTo>
                      <a:lnTo>
                        <a:pt x="17" y="7"/>
                      </a:lnTo>
                      <a:lnTo>
                        <a:pt x="17" y="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17"/>
                <p:cNvSpPr/>
                <p:nvPr/>
              </p:nvSpPr>
              <p:spPr>
                <a:xfrm>
                  <a:off x="4466" y="1353"/>
                  <a:ext cx="28" cy="12"/>
                </a:xfrm>
                <a:custGeom>
                  <a:rect b="b" l="l" r="r" t="t"/>
                  <a:pathLst>
                    <a:path extrusionOk="0" h="12" w="28">
                      <a:moveTo>
                        <a:pt x="8" y="12"/>
                      </a:moveTo>
                      <a:lnTo>
                        <a:pt x="13" y="12"/>
                      </a:lnTo>
                      <a:lnTo>
                        <a:pt x="13" y="9"/>
                      </a:lnTo>
                      <a:lnTo>
                        <a:pt x="15" y="9"/>
                      </a:lnTo>
                      <a:lnTo>
                        <a:pt x="17" y="8"/>
                      </a:lnTo>
                      <a:lnTo>
                        <a:pt x="15" y="6"/>
                      </a:lnTo>
                      <a:lnTo>
                        <a:pt x="18" y="6"/>
                      </a:lnTo>
                      <a:lnTo>
                        <a:pt x="21" y="6"/>
                      </a:lnTo>
                      <a:lnTo>
                        <a:pt x="23" y="5"/>
                      </a:lnTo>
                      <a:lnTo>
                        <a:pt x="26" y="5"/>
                      </a:lnTo>
                      <a:lnTo>
                        <a:pt x="28" y="4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2" y="3"/>
                      </a:lnTo>
                      <a:lnTo>
                        <a:pt x="2" y="6"/>
                      </a:lnTo>
                      <a:lnTo>
                        <a:pt x="4" y="8"/>
                      </a:lnTo>
                      <a:lnTo>
                        <a:pt x="6" y="12"/>
                      </a:lnTo>
                      <a:lnTo>
                        <a:pt x="8" y="12"/>
                      </a:lnTo>
                      <a:lnTo>
                        <a:pt x="8" y="1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17"/>
                <p:cNvSpPr/>
                <p:nvPr/>
              </p:nvSpPr>
              <p:spPr>
                <a:xfrm>
                  <a:off x="4466" y="1328"/>
                  <a:ext cx="11" cy="4"/>
                </a:xfrm>
                <a:custGeom>
                  <a:rect b="b" l="l" r="r" t="t"/>
                  <a:pathLst>
                    <a:path extrusionOk="0" h="4" w="11">
                      <a:moveTo>
                        <a:pt x="0" y="3"/>
                      </a:moveTo>
                      <a:lnTo>
                        <a:pt x="1" y="4"/>
                      </a:lnTo>
                      <a:lnTo>
                        <a:pt x="7" y="4"/>
                      </a:lnTo>
                      <a:lnTo>
                        <a:pt x="10" y="4"/>
                      </a:lnTo>
                      <a:lnTo>
                        <a:pt x="11" y="0"/>
                      </a:lnTo>
                      <a:lnTo>
                        <a:pt x="6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17"/>
                <p:cNvSpPr/>
                <p:nvPr/>
              </p:nvSpPr>
              <p:spPr>
                <a:xfrm>
                  <a:off x="4476" y="1333"/>
                  <a:ext cx="12" cy="6"/>
                </a:xfrm>
                <a:custGeom>
                  <a:rect b="b" l="l" r="r" t="t"/>
                  <a:pathLst>
                    <a:path extrusionOk="0" h="6" w="12">
                      <a:moveTo>
                        <a:pt x="0" y="2"/>
                      </a:moveTo>
                      <a:lnTo>
                        <a:pt x="8" y="6"/>
                      </a:lnTo>
                      <a:lnTo>
                        <a:pt x="11" y="5"/>
                      </a:lnTo>
                      <a:lnTo>
                        <a:pt x="12" y="2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17"/>
                <p:cNvSpPr/>
                <p:nvPr/>
              </p:nvSpPr>
              <p:spPr>
                <a:xfrm>
                  <a:off x="4477" y="1340"/>
                  <a:ext cx="15" cy="4"/>
                </a:xfrm>
                <a:custGeom>
                  <a:rect b="b" l="l" r="r" t="t"/>
                  <a:pathLst>
                    <a:path extrusionOk="0" h="4" w="15">
                      <a:moveTo>
                        <a:pt x="2" y="2"/>
                      </a:moveTo>
                      <a:lnTo>
                        <a:pt x="0" y="3"/>
                      </a:lnTo>
                      <a:lnTo>
                        <a:pt x="10" y="4"/>
                      </a:lnTo>
                      <a:lnTo>
                        <a:pt x="12" y="3"/>
                      </a:lnTo>
                      <a:lnTo>
                        <a:pt x="15" y="3"/>
                      </a:lnTo>
                      <a:lnTo>
                        <a:pt x="15" y="1"/>
                      </a:lnTo>
                      <a:lnTo>
                        <a:pt x="12" y="0"/>
                      </a:lnTo>
                      <a:lnTo>
                        <a:pt x="7" y="1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17"/>
                <p:cNvSpPr/>
                <p:nvPr/>
              </p:nvSpPr>
              <p:spPr>
                <a:xfrm>
                  <a:off x="4479" y="1309"/>
                  <a:ext cx="19" cy="5"/>
                </a:xfrm>
                <a:custGeom>
                  <a:rect b="b" l="l" r="r" t="t"/>
                  <a:pathLst>
                    <a:path extrusionOk="0" h="5" w="19">
                      <a:moveTo>
                        <a:pt x="1" y="5"/>
                      </a:moveTo>
                      <a:lnTo>
                        <a:pt x="9" y="4"/>
                      </a:lnTo>
                      <a:lnTo>
                        <a:pt x="18" y="4"/>
                      </a:lnTo>
                      <a:lnTo>
                        <a:pt x="19" y="0"/>
                      </a:lnTo>
                      <a:lnTo>
                        <a:pt x="17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2" y="2"/>
                      </a:lnTo>
                      <a:lnTo>
                        <a:pt x="1" y="5"/>
                      </a:lnTo>
                      <a:lnTo>
                        <a:pt x="1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17"/>
                <p:cNvSpPr/>
                <p:nvPr/>
              </p:nvSpPr>
              <p:spPr>
                <a:xfrm>
                  <a:off x="4485" y="1324"/>
                  <a:ext cx="12" cy="3"/>
                </a:xfrm>
                <a:custGeom>
                  <a:rect b="b" l="l" r="r" t="t"/>
                  <a:pathLst>
                    <a:path extrusionOk="0" h="3" w="12">
                      <a:moveTo>
                        <a:pt x="0" y="1"/>
                      </a:moveTo>
                      <a:lnTo>
                        <a:pt x="0" y="2"/>
                      </a:lnTo>
                      <a:lnTo>
                        <a:pt x="4" y="3"/>
                      </a:lnTo>
                      <a:lnTo>
                        <a:pt x="8" y="3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6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17"/>
                <p:cNvSpPr/>
                <p:nvPr/>
              </p:nvSpPr>
              <p:spPr>
                <a:xfrm>
                  <a:off x="4490" y="1487"/>
                  <a:ext cx="6" cy="2"/>
                </a:xfrm>
                <a:custGeom>
                  <a:rect b="b" l="l" r="r" t="t"/>
                  <a:pathLst>
                    <a:path extrusionOk="0" h="2" w="6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17"/>
                <p:cNvSpPr/>
                <p:nvPr/>
              </p:nvSpPr>
              <p:spPr>
                <a:xfrm>
                  <a:off x="4490" y="1365"/>
                  <a:ext cx="15" cy="5"/>
                </a:xfrm>
                <a:custGeom>
                  <a:rect b="b" l="l" r="r" t="t"/>
                  <a:pathLst>
                    <a:path extrusionOk="0" h="5" w="15">
                      <a:moveTo>
                        <a:pt x="0" y="3"/>
                      </a:moveTo>
                      <a:lnTo>
                        <a:pt x="3" y="4"/>
                      </a:lnTo>
                      <a:lnTo>
                        <a:pt x="6" y="5"/>
                      </a:lnTo>
                      <a:lnTo>
                        <a:pt x="12" y="5"/>
                      </a:lnTo>
                      <a:lnTo>
                        <a:pt x="15" y="3"/>
                      </a:lnTo>
                      <a:lnTo>
                        <a:pt x="14" y="3"/>
                      </a:lnTo>
                      <a:lnTo>
                        <a:pt x="12" y="0"/>
                      </a:lnTo>
                      <a:lnTo>
                        <a:pt x="9" y="0"/>
                      </a:lnTo>
                      <a:lnTo>
                        <a:pt x="3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17"/>
                <p:cNvSpPr/>
                <p:nvPr/>
              </p:nvSpPr>
              <p:spPr>
                <a:xfrm>
                  <a:off x="4497" y="1340"/>
                  <a:ext cx="41" cy="16"/>
                </a:xfrm>
                <a:custGeom>
                  <a:rect b="b" l="l" r="r" t="t"/>
                  <a:pathLst>
                    <a:path extrusionOk="0" h="16" w="41">
                      <a:moveTo>
                        <a:pt x="0" y="11"/>
                      </a:moveTo>
                      <a:lnTo>
                        <a:pt x="0" y="12"/>
                      </a:lnTo>
                      <a:lnTo>
                        <a:pt x="5" y="15"/>
                      </a:lnTo>
                      <a:lnTo>
                        <a:pt x="8" y="15"/>
                      </a:lnTo>
                      <a:lnTo>
                        <a:pt x="13" y="13"/>
                      </a:lnTo>
                      <a:lnTo>
                        <a:pt x="22" y="16"/>
                      </a:lnTo>
                      <a:lnTo>
                        <a:pt x="25" y="15"/>
                      </a:lnTo>
                      <a:lnTo>
                        <a:pt x="27" y="12"/>
                      </a:lnTo>
                      <a:lnTo>
                        <a:pt x="30" y="12"/>
                      </a:lnTo>
                      <a:lnTo>
                        <a:pt x="34" y="10"/>
                      </a:lnTo>
                      <a:lnTo>
                        <a:pt x="36" y="9"/>
                      </a:lnTo>
                      <a:lnTo>
                        <a:pt x="41" y="4"/>
                      </a:lnTo>
                      <a:lnTo>
                        <a:pt x="38" y="1"/>
                      </a:lnTo>
                      <a:lnTo>
                        <a:pt x="36" y="1"/>
                      </a:lnTo>
                      <a:lnTo>
                        <a:pt x="33" y="0"/>
                      </a:lnTo>
                      <a:lnTo>
                        <a:pt x="24" y="2"/>
                      </a:lnTo>
                      <a:lnTo>
                        <a:pt x="14" y="3"/>
                      </a:lnTo>
                      <a:lnTo>
                        <a:pt x="9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7" y="2"/>
                      </a:lnTo>
                      <a:lnTo>
                        <a:pt x="1" y="5"/>
                      </a:lnTo>
                      <a:lnTo>
                        <a:pt x="0" y="9"/>
                      </a:lnTo>
                      <a:lnTo>
                        <a:pt x="0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17"/>
                <p:cNvSpPr/>
                <p:nvPr/>
              </p:nvSpPr>
              <p:spPr>
                <a:xfrm>
                  <a:off x="4508" y="1333"/>
                  <a:ext cx="20" cy="7"/>
                </a:xfrm>
                <a:custGeom>
                  <a:rect b="b" l="l" r="r" t="t"/>
                  <a:pathLst>
                    <a:path extrusionOk="0" h="7" w="20">
                      <a:moveTo>
                        <a:pt x="0" y="3"/>
                      </a:moveTo>
                      <a:lnTo>
                        <a:pt x="0" y="5"/>
                      </a:lnTo>
                      <a:lnTo>
                        <a:pt x="3" y="6"/>
                      </a:lnTo>
                      <a:lnTo>
                        <a:pt x="11" y="7"/>
                      </a:lnTo>
                      <a:lnTo>
                        <a:pt x="15" y="6"/>
                      </a:lnTo>
                      <a:lnTo>
                        <a:pt x="20" y="2"/>
                      </a:lnTo>
                      <a:lnTo>
                        <a:pt x="20" y="0"/>
                      </a:lnTo>
                      <a:lnTo>
                        <a:pt x="14" y="0"/>
                      </a:lnTo>
                      <a:lnTo>
                        <a:pt x="8" y="0"/>
                      </a:lnTo>
                      <a:lnTo>
                        <a:pt x="2" y="2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17"/>
                <p:cNvSpPr/>
                <p:nvPr/>
              </p:nvSpPr>
              <p:spPr>
                <a:xfrm>
                  <a:off x="4531" y="1317"/>
                  <a:ext cx="5" cy="2"/>
                </a:xfrm>
                <a:custGeom>
                  <a:rect b="b" l="l" r="r" t="t"/>
                  <a:pathLst>
                    <a:path extrusionOk="0" h="2" w="5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2" y="2"/>
                      </a:lnTo>
                      <a:lnTo>
                        <a:pt x="5" y="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17"/>
                <p:cNvSpPr/>
                <p:nvPr/>
              </p:nvSpPr>
              <p:spPr>
                <a:xfrm>
                  <a:off x="4536" y="1313"/>
                  <a:ext cx="21" cy="4"/>
                </a:xfrm>
                <a:custGeom>
                  <a:rect b="b" l="l" r="r" t="t"/>
                  <a:pathLst>
                    <a:path extrusionOk="0" h="4" w="21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" y="2"/>
                      </a:lnTo>
                      <a:lnTo>
                        <a:pt x="6" y="3"/>
                      </a:lnTo>
                      <a:lnTo>
                        <a:pt x="12" y="4"/>
                      </a:lnTo>
                      <a:lnTo>
                        <a:pt x="19" y="4"/>
                      </a:lnTo>
                      <a:lnTo>
                        <a:pt x="21" y="4"/>
                      </a:lnTo>
                      <a:lnTo>
                        <a:pt x="21" y="1"/>
                      </a:lnTo>
                      <a:lnTo>
                        <a:pt x="17" y="1"/>
                      </a:lnTo>
                      <a:lnTo>
                        <a:pt x="15" y="0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17"/>
                <p:cNvSpPr/>
                <p:nvPr/>
              </p:nvSpPr>
              <p:spPr>
                <a:xfrm>
                  <a:off x="4541" y="1331"/>
                  <a:ext cx="40" cy="16"/>
                </a:xfrm>
                <a:custGeom>
                  <a:rect b="b" l="l" r="r" t="t"/>
                  <a:pathLst>
                    <a:path extrusionOk="0" h="16" w="40">
                      <a:moveTo>
                        <a:pt x="0" y="10"/>
                      </a:moveTo>
                      <a:lnTo>
                        <a:pt x="0" y="12"/>
                      </a:lnTo>
                      <a:lnTo>
                        <a:pt x="9" y="16"/>
                      </a:lnTo>
                      <a:lnTo>
                        <a:pt x="14" y="14"/>
                      </a:lnTo>
                      <a:lnTo>
                        <a:pt x="26" y="14"/>
                      </a:lnTo>
                      <a:lnTo>
                        <a:pt x="28" y="13"/>
                      </a:lnTo>
                      <a:lnTo>
                        <a:pt x="34" y="11"/>
                      </a:lnTo>
                      <a:lnTo>
                        <a:pt x="37" y="10"/>
                      </a:lnTo>
                      <a:lnTo>
                        <a:pt x="40" y="7"/>
                      </a:lnTo>
                      <a:lnTo>
                        <a:pt x="40" y="4"/>
                      </a:lnTo>
                      <a:lnTo>
                        <a:pt x="37" y="2"/>
                      </a:lnTo>
                      <a:lnTo>
                        <a:pt x="35" y="1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4" y="1"/>
                      </a:lnTo>
                      <a:lnTo>
                        <a:pt x="23" y="3"/>
                      </a:lnTo>
                      <a:lnTo>
                        <a:pt x="21" y="5"/>
                      </a:lnTo>
                      <a:lnTo>
                        <a:pt x="9" y="7"/>
                      </a:lnTo>
                      <a:lnTo>
                        <a:pt x="6" y="9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17"/>
                <p:cNvSpPr/>
                <p:nvPr/>
              </p:nvSpPr>
              <p:spPr>
                <a:xfrm>
                  <a:off x="4389" y="1557"/>
                  <a:ext cx="84" cy="73"/>
                </a:xfrm>
                <a:custGeom>
                  <a:rect b="b" l="l" r="r" t="t"/>
                  <a:pathLst>
                    <a:path extrusionOk="0" h="73" w="84">
                      <a:moveTo>
                        <a:pt x="26" y="5"/>
                      </a:moveTo>
                      <a:lnTo>
                        <a:pt x="28" y="5"/>
                      </a:lnTo>
                      <a:lnTo>
                        <a:pt x="32" y="2"/>
                      </a:lnTo>
                      <a:lnTo>
                        <a:pt x="38" y="4"/>
                      </a:lnTo>
                      <a:lnTo>
                        <a:pt x="40" y="2"/>
                      </a:lnTo>
                      <a:lnTo>
                        <a:pt x="43" y="1"/>
                      </a:lnTo>
                      <a:lnTo>
                        <a:pt x="48" y="0"/>
                      </a:lnTo>
                      <a:lnTo>
                        <a:pt x="51" y="0"/>
                      </a:lnTo>
                      <a:lnTo>
                        <a:pt x="53" y="2"/>
                      </a:lnTo>
                      <a:lnTo>
                        <a:pt x="59" y="2"/>
                      </a:lnTo>
                      <a:lnTo>
                        <a:pt x="62" y="4"/>
                      </a:lnTo>
                      <a:lnTo>
                        <a:pt x="67" y="5"/>
                      </a:lnTo>
                      <a:lnTo>
                        <a:pt x="70" y="7"/>
                      </a:lnTo>
                      <a:lnTo>
                        <a:pt x="67" y="8"/>
                      </a:lnTo>
                      <a:lnTo>
                        <a:pt x="61" y="9"/>
                      </a:lnTo>
                      <a:lnTo>
                        <a:pt x="67" y="9"/>
                      </a:lnTo>
                      <a:lnTo>
                        <a:pt x="65" y="10"/>
                      </a:lnTo>
                      <a:lnTo>
                        <a:pt x="59" y="12"/>
                      </a:lnTo>
                      <a:lnTo>
                        <a:pt x="62" y="13"/>
                      </a:lnTo>
                      <a:lnTo>
                        <a:pt x="65" y="12"/>
                      </a:lnTo>
                      <a:lnTo>
                        <a:pt x="66" y="15"/>
                      </a:lnTo>
                      <a:lnTo>
                        <a:pt x="62" y="17"/>
                      </a:lnTo>
                      <a:lnTo>
                        <a:pt x="60" y="16"/>
                      </a:lnTo>
                      <a:lnTo>
                        <a:pt x="55" y="16"/>
                      </a:lnTo>
                      <a:lnTo>
                        <a:pt x="60" y="17"/>
                      </a:lnTo>
                      <a:lnTo>
                        <a:pt x="58" y="18"/>
                      </a:lnTo>
                      <a:lnTo>
                        <a:pt x="58" y="22"/>
                      </a:lnTo>
                      <a:lnTo>
                        <a:pt x="55" y="22"/>
                      </a:lnTo>
                      <a:lnTo>
                        <a:pt x="57" y="24"/>
                      </a:lnTo>
                      <a:lnTo>
                        <a:pt x="51" y="25"/>
                      </a:lnTo>
                      <a:lnTo>
                        <a:pt x="53" y="25"/>
                      </a:lnTo>
                      <a:lnTo>
                        <a:pt x="55" y="29"/>
                      </a:lnTo>
                      <a:lnTo>
                        <a:pt x="57" y="31"/>
                      </a:lnTo>
                      <a:lnTo>
                        <a:pt x="55" y="34"/>
                      </a:lnTo>
                      <a:lnTo>
                        <a:pt x="55" y="36"/>
                      </a:lnTo>
                      <a:lnTo>
                        <a:pt x="56" y="39"/>
                      </a:lnTo>
                      <a:lnTo>
                        <a:pt x="56" y="42"/>
                      </a:lnTo>
                      <a:lnTo>
                        <a:pt x="59" y="48"/>
                      </a:lnTo>
                      <a:lnTo>
                        <a:pt x="62" y="53"/>
                      </a:lnTo>
                      <a:lnTo>
                        <a:pt x="65" y="56"/>
                      </a:lnTo>
                      <a:lnTo>
                        <a:pt x="75" y="65"/>
                      </a:lnTo>
                      <a:lnTo>
                        <a:pt x="84" y="68"/>
                      </a:lnTo>
                      <a:lnTo>
                        <a:pt x="83" y="70"/>
                      </a:lnTo>
                      <a:lnTo>
                        <a:pt x="81" y="72"/>
                      </a:lnTo>
                      <a:lnTo>
                        <a:pt x="77" y="70"/>
                      </a:lnTo>
                      <a:lnTo>
                        <a:pt x="74" y="70"/>
                      </a:lnTo>
                      <a:lnTo>
                        <a:pt x="79" y="73"/>
                      </a:lnTo>
                      <a:lnTo>
                        <a:pt x="74" y="72"/>
                      </a:lnTo>
                      <a:lnTo>
                        <a:pt x="72" y="70"/>
                      </a:lnTo>
                      <a:lnTo>
                        <a:pt x="69" y="68"/>
                      </a:lnTo>
                      <a:lnTo>
                        <a:pt x="66" y="68"/>
                      </a:lnTo>
                      <a:lnTo>
                        <a:pt x="72" y="72"/>
                      </a:lnTo>
                      <a:lnTo>
                        <a:pt x="69" y="73"/>
                      </a:lnTo>
                      <a:lnTo>
                        <a:pt x="66" y="72"/>
                      </a:lnTo>
                      <a:lnTo>
                        <a:pt x="60" y="69"/>
                      </a:lnTo>
                      <a:lnTo>
                        <a:pt x="64" y="73"/>
                      </a:lnTo>
                      <a:lnTo>
                        <a:pt x="58" y="72"/>
                      </a:lnTo>
                      <a:lnTo>
                        <a:pt x="56" y="68"/>
                      </a:lnTo>
                      <a:lnTo>
                        <a:pt x="52" y="70"/>
                      </a:lnTo>
                      <a:lnTo>
                        <a:pt x="52" y="73"/>
                      </a:lnTo>
                      <a:lnTo>
                        <a:pt x="47" y="70"/>
                      </a:lnTo>
                      <a:lnTo>
                        <a:pt x="43" y="67"/>
                      </a:lnTo>
                      <a:lnTo>
                        <a:pt x="45" y="70"/>
                      </a:lnTo>
                      <a:lnTo>
                        <a:pt x="43" y="70"/>
                      </a:lnTo>
                      <a:lnTo>
                        <a:pt x="40" y="68"/>
                      </a:lnTo>
                      <a:lnTo>
                        <a:pt x="38" y="68"/>
                      </a:lnTo>
                      <a:lnTo>
                        <a:pt x="34" y="67"/>
                      </a:lnTo>
                      <a:lnTo>
                        <a:pt x="32" y="67"/>
                      </a:lnTo>
                      <a:lnTo>
                        <a:pt x="28" y="66"/>
                      </a:lnTo>
                      <a:lnTo>
                        <a:pt x="26" y="66"/>
                      </a:lnTo>
                      <a:lnTo>
                        <a:pt x="28" y="65"/>
                      </a:lnTo>
                      <a:lnTo>
                        <a:pt x="32" y="64"/>
                      </a:lnTo>
                      <a:lnTo>
                        <a:pt x="28" y="61"/>
                      </a:lnTo>
                      <a:lnTo>
                        <a:pt x="34" y="58"/>
                      </a:lnTo>
                      <a:lnTo>
                        <a:pt x="38" y="59"/>
                      </a:lnTo>
                      <a:lnTo>
                        <a:pt x="36" y="57"/>
                      </a:lnTo>
                      <a:lnTo>
                        <a:pt x="31" y="57"/>
                      </a:lnTo>
                      <a:lnTo>
                        <a:pt x="27" y="56"/>
                      </a:lnTo>
                      <a:lnTo>
                        <a:pt x="31" y="53"/>
                      </a:lnTo>
                      <a:lnTo>
                        <a:pt x="33" y="51"/>
                      </a:lnTo>
                      <a:lnTo>
                        <a:pt x="31" y="52"/>
                      </a:lnTo>
                      <a:lnTo>
                        <a:pt x="28" y="55"/>
                      </a:lnTo>
                      <a:lnTo>
                        <a:pt x="26" y="52"/>
                      </a:lnTo>
                      <a:lnTo>
                        <a:pt x="26" y="49"/>
                      </a:lnTo>
                      <a:lnTo>
                        <a:pt x="21" y="51"/>
                      </a:lnTo>
                      <a:lnTo>
                        <a:pt x="18" y="51"/>
                      </a:lnTo>
                      <a:lnTo>
                        <a:pt x="17" y="48"/>
                      </a:lnTo>
                      <a:lnTo>
                        <a:pt x="10" y="48"/>
                      </a:lnTo>
                      <a:lnTo>
                        <a:pt x="8" y="50"/>
                      </a:lnTo>
                      <a:lnTo>
                        <a:pt x="5" y="50"/>
                      </a:lnTo>
                      <a:lnTo>
                        <a:pt x="2" y="49"/>
                      </a:lnTo>
                      <a:lnTo>
                        <a:pt x="0" y="43"/>
                      </a:lnTo>
                      <a:lnTo>
                        <a:pt x="0" y="40"/>
                      </a:lnTo>
                      <a:lnTo>
                        <a:pt x="0" y="38"/>
                      </a:lnTo>
                      <a:lnTo>
                        <a:pt x="2" y="35"/>
                      </a:lnTo>
                      <a:lnTo>
                        <a:pt x="5" y="33"/>
                      </a:lnTo>
                      <a:lnTo>
                        <a:pt x="7" y="34"/>
                      </a:lnTo>
                      <a:lnTo>
                        <a:pt x="10" y="33"/>
                      </a:lnTo>
                      <a:lnTo>
                        <a:pt x="13" y="35"/>
                      </a:lnTo>
                      <a:lnTo>
                        <a:pt x="14" y="32"/>
                      </a:lnTo>
                      <a:lnTo>
                        <a:pt x="14" y="30"/>
                      </a:lnTo>
                      <a:lnTo>
                        <a:pt x="16" y="29"/>
                      </a:lnTo>
                      <a:lnTo>
                        <a:pt x="19" y="27"/>
                      </a:lnTo>
                      <a:lnTo>
                        <a:pt x="17" y="25"/>
                      </a:lnTo>
                      <a:lnTo>
                        <a:pt x="23" y="22"/>
                      </a:lnTo>
                      <a:lnTo>
                        <a:pt x="19" y="22"/>
                      </a:lnTo>
                      <a:lnTo>
                        <a:pt x="23" y="19"/>
                      </a:lnTo>
                      <a:lnTo>
                        <a:pt x="19" y="19"/>
                      </a:lnTo>
                      <a:lnTo>
                        <a:pt x="17" y="19"/>
                      </a:lnTo>
                      <a:lnTo>
                        <a:pt x="14" y="18"/>
                      </a:lnTo>
                      <a:lnTo>
                        <a:pt x="15" y="16"/>
                      </a:lnTo>
                      <a:lnTo>
                        <a:pt x="17" y="14"/>
                      </a:lnTo>
                      <a:lnTo>
                        <a:pt x="21" y="13"/>
                      </a:lnTo>
                      <a:lnTo>
                        <a:pt x="26" y="14"/>
                      </a:lnTo>
                      <a:lnTo>
                        <a:pt x="24" y="12"/>
                      </a:lnTo>
                      <a:lnTo>
                        <a:pt x="26" y="10"/>
                      </a:lnTo>
                      <a:lnTo>
                        <a:pt x="24" y="9"/>
                      </a:lnTo>
                      <a:lnTo>
                        <a:pt x="25" y="6"/>
                      </a:lnTo>
                      <a:lnTo>
                        <a:pt x="26" y="5"/>
                      </a:lnTo>
                      <a:lnTo>
                        <a:pt x="26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17"/>
                <p:cNvSpPr/>
                <p:nvPr/>
              </p:nvSpPr>
              <p:spPr>
                <a:xfrm>
                  <a:off x="4420" y="1458"/>
                  <a:ext cx="208" cy="103"/>
                </a:xfrm>
                <a:custGeom>
                  <a:rect b="b" l="l" r="r" t="t"/>
                  <a:pathLst>
                    <a:path extrusionOk="0" h="103" w="208">
                      <a:moveTo>
                        <a:pt x="12" y="100"/>
                      </a:moveTo>
                      <a:lnTo>
                        <a:pt x="8" y="101"/>
                      </a:lnTo>
                      <a:lnTo>
                        <a:pt x="8" y="98"/>
                      </a:lnTo>
                      <a:lnTo>
                        <a:pt x="9" y="96"/>
                      </a:lnTo>
                      <a:lnTo>
                        <a:pt x="11" y="94"/>
                      </a:lnTo>
                      <a:lnTo>
                        <a:pt x="19" y="91"/>
                      </a:lnTo>
                      <a:lnTo>
                        <a:pt x="17" y="91"/>
                      </a:lnTo>
                      <a:lnTo>
                        <a:pt x="13" y="91"/>
                      </a:lnTo>
                      <a:lnTo>
                        <a:pt x="11" y="91"/>
                      </a:lnTo>
                      <a:lnTo>
                        <a:pt x="8" y="94"/>
                      </a:lnTo>
                      <a:lnTo>
                        <a:pt x="5" y="94"/>
                      </a:lnTo>
                      <a:lnTo>
                        <a:pt x="2" y="92"/>
                      </a:lnTo>
                      <a:lnTo>
                        <a:pt x="0" y="90"/>
                      </a:lnTo>
                      <a:lnTo>
                        <a:pt x="2" y="89"/>
                      </a:lnTo>
                      <a:lnTo>
                        <a:pt x="5" y="88"/>
                      </a:lnTo>
                      <a:lnTo>
                        <a:pt x="8" y="86"/>
                      </a:lnTo>
                      <a:lnTo>
                        <a:pt x="11" y="84"/>
                      </a:lnTo>
                      <a:lnTo>
                        <a:pt x="13" y="84"/>
                      </a:lnTo>
                      <a:lnTo>
                        <a:pt x="13" y="82"/>
                      </a:lnTo>
                      <a:lnTo>
                        <a:pt x="19" y="79"/>
                      </a:lnTo>
                      <a:lnTo>
                        <a:pt x="27" y="80"/>
                      </a:lnTo>
                      <a:lnTo>
                        <a:pt x="25" y="78"/>
                      </a:lnTo>
                      <a:lnTo>
                        <a:pt x="19" y="77"/>
                      </a:lnTo>
                      <a:lnTo>
                        <a:pt x="25" y="75"/>
                      </a:lnTo>
                      <a:lnTo>
                        <a:pt x="27" y="77"/>
                      </a:lnTo>
                      <a:lnTo>
                        <a:pt x="25" y="74"/>
                      </a:lnTo>
                      <a:lnTo>
                        <a:pt x="21" y="74"/>
                      </a:lnTo>
                      <a:lnTo>
                        <a:pt x="25" y="72"/>
                      </a:lnTo>
                      <a:lnTo>
                        <a:pt x="34" y="71"/>
                      </a:lnTo>
                      <a:lnTo>
                        <a:pt x="30" y="69"/>
                      </a:lnTo>
                      <a:lnTo>
                        <a:pt x="27" y="70"/>
                      </a:lnTo>
                      <a:lnTo>
                        <a:pt x="25" y="69"/>
                      </a:lnTo>
                      <a:lnTo>
                        <a:pt x="26" y="65"/>
                      </a:lnTo>
                      <a:lnTo>
                        <a:pt x="35" y="64"/>
                      </a:lnTo>
                      <a:lnTo>
                        <a:pt x="41" y="65"/>
                      </a:lnTo>
                      <a:lnTo>
                        <a:pt x="43" y="65"/>
                      </a:lnTo>
                      <a:lnTo>
                        <a:pt x="41" y="65"/>
                      </a:lnTo>
                      <a:lnTo>
                        <a:pt x="35" y="62"/>
                      </a:lnTo>
                      <a:lnTo>
                        <a:pt x="33" y="62"/>
                      </a:lnTo>
                      <a:lnTo>
                        <a:pt x="29" y="62"/>
                      </a:lnTo>
                      <a:lnTo>
                        <a:pt x="31" y="61"/>
                      </a:lnTo>
                      <a:lnTo>
                        <a:pt x="41" y="57"/>
                      </a:lnTo>
                      <a:lnTo>
                        <a:pt x="37" y="57"/>
                      </a:lnTo>
                      <a:lnTo>
                        <a:pt x="35" y="56"/>
                      </a:lnTo>
                      <a:lnTo>
                        <a:pt x="31" y="56"/>
                      </a:lnTo>
                      <a:lnTo>
                        <a:pt x="29" y="54"/>
                      </a:lnTo>
                      <a:lnTo>
                        <a:pt x="30" y="52"/>
                      </a:lnTo>
                      <a:lnTo>
                        <a:pt x="33" y="51"/>
                      </a:lnTo>
                      <a:lnTo>
                        <a:pt x="36" y="52"/>
                      </a:lnTo>
                      <a:lnTo>
                        <a:pt x="38" y="54"/>
                      </a:lnTo>
                      <a:lnTo>
                        <a:pt x="44" y="51"/>
                      </a:lnTo>
                      <a:lnTo>
                        <a:pt x="43" y="47"/>
                      </a:lnTo>
                      <a:lnTo>
                        <a:pt x="45" y="46"/>
                      </a:lnTo>
                      <a:lnTo>
                        <a:pt x="51" y="46"/>
                      </a:lnTo>
                      <a:lnTo>
                        <a:pt x="53" y="47"/>
                      </a:lnTo>
                      <a:lnTo>
                        <a:pt x="54" y="45"/>
                      </a:lnTo>
                      <a:lnTo>
                        <a:pt x="54" y="41"/>
                      </a:lnTo>
                      <a:lnTo>
                        <a:pt x="60" y="40"/>
                      </a:lnTo>
                      <a:lnTo>
                        <a:pt x="59" y="38"/>
                      </a:lnTo>
                      <a:lnTo>
                        <a:pt x="67" y="36"/>
                      </a:lnTo>
                      <a:lnTo>
                        <a:pt x="69" y="34"/>
                      </a:lnTo>
                      <a:lnTo>
                        <a:pt x="72" y="32"/>
                      </a:lnTo>
                      <a:lnTo>
                        <a:pt x="74" y="32"/>
                      </a:lnTo>
                      <a:lnTo>
                        <a:pt x="80" y="30"/>
                      </a:lnTo>
                      <a:lnTo>
                        <a:pt x="84" y="30"/>
                      </a:lnTo>
                      <a:lnTo>
                        <a:pt x="86" y="29"/>
                      </a:lnTo>
                      <a:lnTo>
                        <a:pt x="89" y="29"/>
                      </a:lnTo>
                      <a:lnTo>
                        <a:pt x="89" y="26"/>
                      </a:lnTo>
                      <a:lnTo>
                        <a:pt x="91" y="26"/>
                      </a:lnTo>
                      <a:lnTo>
                        <a:pt x="97" y="26"/>
                      </a:lnTo>
                      <a:lnTo>
                        <a:pt x="95" y="27"/>
                      </a:lnTo>
                      <a:lnTo>
                        <a:pt x="101" y="27"/>
                      </a:lnTo>
                      <a:lnTo>
                        <a:pt x="99" y="23"/>
                      </a:lnTo>
                      <a:lnTo>
                        <a:pt x="101" y="21"/>
                      </a:lnTo>
                      <a:lnTo>
                        <a:pt x="108" y="20"/>
                      </a:lnTo>
                      <a:lnTo>
                        <a:pt x="114" y="21"/>
                      </a:lnTo>
                      <a:lnTo>
                        <a:pt x="118" y="21"/>
                      </a:lnTo>
                      <a:lnTo>
                        <a:pt x="120" y="23"/>
                      </a:lnTo>
                      <a:lnTo>
                        <a:pt x="123" y="22"/>
                      </a:lnTo>
                      <a:lnTo>
                        <a:pt x="129" y="22"/>
                      </a:lnTo>
                      <a:lnTo>
                        <a:pt x="135" y="20"/>
                      </a:lnTo>
                      <a:lnTo>
                        <a:pt x="137" y="19"/>
                      </a:lnTo>
                      <a:lnTo>
                        <a:pt x="140" y="19"/>
                      </a:lnTo>
                      <a:lnTo>
                        <a:pt x="142" y="20"/>
                      </a:lnTo>
                      <a:lnTo>
                        <a:pt x="154" y="14"/>
                      </a:lnTo>
                      <a:lnTo>
                        <a:pt x="156" y="15"/>
                      </a:lnTo>
                      <a:lnTo>
                        <a:pt x="159" y="14"/>
                      </a:lnTo>
                      <a:lnTo>
                        <a:pt x="163" y="12"/>
                      </a:lnTo>
                      <a:lnTo>
                        <a:pt x="167" y="14"/>
                      </a:lnTo>
                      <a:lnTo>
                        <a:pt x="166" y="9"/>
                      </a:lnTo>
                      <a:lnTo>
                        <a:pt x="170" y="7"/>
                      </a:lnTo>
                      <a:lnTo>
                        <a:pt x="178" y="3"/>
                      </a:lnTo>
                      <a:lnTo>
                        <a:pt x="183" y="2"/>
                      </a:lnTo>
                      <a:lnTo>
                        <a:pt x="189" y="0"/>
                      </a:lnTo>
                      <a:lnTo>
                        <a:pt x="196" y="0"/>
                      </a:lnTo>
                      <a:lnTo>
                        <a:pt x="198" y="1"/>
                      </a:lnTo>
                      <a:lnTo>
                        <a:pt x="201" y="2"/>
                      </a:lnTo>
                      <a:lnTo>
                        <a:pt x="207" y="4"/>
                      </a:lnTo>
                      <a:lnTo>
                        <a:pt x="208" y="6"/>
                      </a:lnTo>
                      <a:lnTo>
                        <a:pt x="208" y="10"/>
                      </a:lnTo>
                      <a:lnTo>
                        <a:pt x="207" y="12"/>
                      </a:lnTo>
                      <a:lnTo>
                        <a:pt x="206" y="14"/>
                      </a:lnTo>
                      <a:lnTo>
                        <a:pt x="202" y="17"/>
                      </a:lnTo>
                      <a:lnTo>
                        <a:pt x="200" y="19"/>
                      </a:lnTo>
                      <a:lnTo>
                        <a:pt x="198" y="21"/>
                      </a:lnTo>
                      <a:lnTo>
                        <a:pt x="195" y="21"/>
                      </a:lnTo>
                      <a:lnTo>
                        <a:pt x="189" y="23"/>
                      </a:lnTo>
                      <a:lnTo>
                        <a:pt x="183" y="26"/>
                      </a:lnTo>
                      <a:lnTo>
                        <a:pt x="178" y="27"/>
                      </a:lnTo>
                      <a:lnTo>
                        <a:pt x="174" y="29"/>
                      </a:lnTo>
                      <a:lnTo>
                        <a:pt x="172" y="29"/>
                      </a:lnTo>
                      <a:lnTo>
                        <a:pt x="170" y="30"/>
                      </a:lnTo>
                      <a:lnTo>
                        <a:pt x="166" y="30"/>
                      </a:lnTo>
                      <a:lnTo>
                        <a:pt x="161" y="31"/>
                      </a:lnTo>
                      <a:lnTo>
                        <a:pt x="155" y="35"/>
                      </a:lnTo>
                      <a:lnTo>
                        <a:pt x="144" y="36"/>
                      </a:lnTo>
                      <a:lnTo>
                        <a:pt x="139" y="38"/>
                      </a:lnTo>
                      <a:lnTo>
                        <a:pt x="136" y="37"/>
                      </a:lnTo>
                      <a:lnTo>
                        <a:pt x="133" y="39"/>
                      </a:lnTo>
                      <a:lnTo>
                        <a:pt x="130" y="40"/>
                      </a:lnTo>
                      <a:lnTo>
                        <a:pt x="128" y="40"/>
                      </a:lnTo>
                      <a:lnTo>
                        <a:pt x="124" y="41"/>
                      </a:lnTo>
                      <a:lnTo>
                        <a:pt x="122" y="43"/>
                      </a:lnTo>
                      <a:lnTo>
                        <a:pt x="116" y="44"/>
                      </a:lnTo>
                      <a:lnTo>
                        <a:pt x="114" y="45"/>
                      </a:lnTo>
                      <a:lnTo>
                        <a:pt x="108" y="48"/>
                      </a:lnTo>
                      <a:lnTo>
                        <a:pt x="105" y="49"/>
                      </a:lnTo>
                      <a:lnTo>
                        <a:pt x="105" y="47"/>
                      </a:lnTo>
                      <a:lnTo>
                        <a:pt x="103" y="51"/>
                      </a:lnTo>
                      <a:lnTo>
                        <a:pt x="95" y="55"/>
                      </a:lnTo>
                      <a:lnTo>
                        <a:pt x="91" y="56"/>
                      </a:lnTo>
                      <a:lnTo>
                        <a:pt x="86" y="56"/>
                      </a:lnTo>
                      <a:lnTo>
                        <a:pt x="86" y="57"/>
                      </a:lnTo>
                      <a:lnTo>
                        <a:pt x="89" y="57"/>
                      </a:lnTo>
                      <a:lnTo>
                        <a:pt x="95" y="57"/>
                      </a:lnTo>
                      <a:lnTo>
                        <a:pt x="94" y="60"/>
                      </a:lnTo>
                      <a:lnTo>
                        <a:pt x="91" y="61"/>
                      </a:lnTo>
                      <a:lnTo>
                        <a:pt x="90" y="63"/>
                      </a:lnTo>
                      <a:lnTo>
                        <a:pt x="86" y="64"/>
                      </a:lnTo>
                      <a:lnTo>
                        <a:pt x="84" y="63"/>
                      </a:lnTo>
                      <a:lnTo>
                        <a:pt x="80" y="62"/>
                      </a:lnTo>
                      <a:lnTo>
                        <a:pt x="84" y="64"/>
                      </a:lnTo>
                      <a:lnTo>
                        <a:pt x="84" y="66"/>
                      </a:lnTo>
                      <a:lnTo>
                        <a:pt x="81" y="68"/>
                      </a:lnTo>
                      <a:lnTo>
                        <a:pt x="76" y="64"/>
                      </a:lnTo>
                      <a:lnTo>
                        <a:pt x="76" y="66"/>
                      </a:lnTo>
                      <a:lnTo>
                        <a:pt x="74" y="70"/>
                      </a:lnTo>
                      <a:lnTo>
                        <a:pt x="72" y="71"/>
                      </a:lnTo>
                      <a:lnTo>
                        <a:pt x="69" y="70"/>
                      </a:lnTo>
                      <a:lnTo>
                        <a:pt x="63" y="69"/>
                      </a:lnTo>
                      <a:lnTo>
                        <a:pt x="65" y="71"/>
                      </a:lnTo>
                      <a:lnTo>
                        <a:pt x="69" y="77"/>
                      </a:lnTo>
                      <a:lnTo>
                        <a:pt x="63" y="79"/>
                      </a:lnTo>
                      <a:lnTo>
                        <a:pt x="65" y="80"/>
                      </a:lnTo>
                      <a:lnTo>
                        <a:pt x="63" y="81"/>
                      </a:lnTo>
                      <a:lnTo>
                        <a:pt x="61" y="81"/>
                      </a:lnTo>
                      <a:lnTo>
                        <a:pt x="57" y="83"/>
                      </a:lnTo>
                      <a:lnTo>
                        <a:pt x="55" y="82"/>
                      </a:lnTo>
                      <a:lnTo>
                        <a:pt x="53" y="79"/>
                      </a:lnTo>
                      <a:lnTo>
                        <a:pt x="51" y="81"/>
                      </a:lnTo>
                      <a:lnTo>
                        <a:pt x="53" y="82"/>
                      </a:lnTo>
                      <a:lnTo>
                        <a:pt x="56" y="84"/>
                      </a:lnTo>
                      <a:lnTo>
                        <a:pt x="57" y="87"/>
                      </a:lnTo>
                      <a:lnTo>
                        <a:pt x="56" y="90"/>
                      </a:lnTo>
                      <a:lnTo>
                        <a:pt x="54" y="90"/>
                      </a:lnTo>
                      <a:lnTo>
                        <a:pt x="51" y="88"/>
                      </a:lnTo>
                      <a:lnTo>
                        <a:pt x="39" y="87"/>
                      </a:lnTo>
                      <a:lnTo>
                        <a:pt x="48" y="88"/>
                      </a:lnTo>
                      <a:lnTo>
                        <a:pt x="52" y="89"/>
                      </a:lnTo>
                      <a:lnTo>
                        <a:pt x="54" y="92"/>
                      </a:lnTo>
                      <a:lnTo>
                        <a:pt x="51" y="95"/>
                      </a:lnTo>
                      <a:lnTo>
                        <a:pt x="48" y="95"/>
                      </a:lnTo>
                      <a:lnTo>
                        <a:pt x="45" y="95"/>
                      </a:lnTo>
                      <a:lnTo>
                        <a:pt x="43" y="92"/>
                      </a:lnTo>
                      <a:lnTo>
                        <a:pt x="45" y="95"/>
                      </a:lnTo>
                      <a:lnTo>
                        <a:pt x="47" y="96"/>
                      </a:lnTo>
                      <a:lnTo>
                        <a:pt x="47" y="99"/>
                      </a:lnTo>
                      <a:lnTo>
                        <a:pt x="45" y="100"/>
                      </a:lnTo>
                      <a:lnTo>
                        <a:pt x="42" y="100"/>
                      </a:lnTo>
                      <a:lnTo>
                        <a:pt x="42" y="103"/>
                      </a:lnTo>
                      <a:lnTo>
                        <a:pt x="34" y="103"/>
                      </a:lnTo>
                      <a:lnTo>
                        <a:pt x="33" y="99"/>
                      </a:lnTo>
                      <a:lnTo>
                        <a:pt x="29" y="101"/>
                      </a:lnTo>
                      <a:lnTo>
                        <a:pt x="27" y="100"/>
                      </a:lnTo>
                      <a:lnTo>
                        <a:pt x="24" y="100"/>
                      </a:lnTo>
                      <a:lnTo>
                        <a:pt x="18" y="98"/>
                      </a:lnTo>
                      <a:lnTo>
                        <a:pt x="16" y="98"/>
                      </a:lnTo>
                      <a:lnTo>
                        <a:pt x="12" y="100"/>
                      </a:lnTo>
                      <a:lnTo>
                        <a:pt x="12" y="10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17"/>
                <p:cNvSpPr/>
                <p:nvPr/>
              </p:nvSpPr>
              <p:spPr>
                <a:xfrm>
                  <a:off x="4940" y="1327"/>
                  <a:ext cx="114" cy="78"/>
                </a:xfrm>
                <a:custGeom>
                  <a:rect b="b" l="l" r="r" t="t"/>
                  <a:pathLst>
                    <a:path extrusionOk="0" h="78" w="114">
                      <a:moveTo>
                        <a:pt x="23" y="40"/>
                      </a:moveTo>
                      <a:lnTo>
                        <a:pt x="27" y="41"/>
                      </a:lnTo>
                      <a:lnTo>
                        <a:pt x="29" y="41"/>
                      </a:lnTo>
                      <a:lnTo>
                        <a:pt x="32" y="40"/>
                      </a:lnTo>
                      <a:lnTo>
                        <a:pt x="36" y="40"/>
                      </a:lnTo>
                      <a:lnTo>
                        <a:pt x="38" y="38"/>
                      </a:lnTo>
                      <a:lnTo>
                        <a:pt x="44" y="37"/>
                      </a:lnTo>
                      <a:lnTo>
                        <a:pt x="47" y="37"/>
                      </a:lnTo>
                      <a:lnTo>
                        <a:pt x="55" y="35"/>
                      </a:lnTo>
                      <a:lnTo>
                        <a:pt x="61" y="34"/>
                      </a:lnTo>
                      <a:lnTo>
                        <a:pt x="73" y="34"/>
                      </a:lnTo>
                      <a:lnTo>
                        <a:pt x="76" y="33"/>
                      </a:lnTo>
                      <a:lnTo>
                        <a:pt x="79" y="31"/>
                      </a:lnTo>
                      <a:lnTo>
                        <a:pt x="76" y="29"/>
                      </a:lnTo>
                      <a:lnTo>
                        <a:pt x="73" y="23"/>
                      </a:lnTo>
                      <a:lnTo>
                        <a:pt x="74" y="21"/>
                      </a:lnTo>
                      <a:lnTo>
                        <a:pt x="78" y="21"/>
                      </a:lnTo>
                      <a:lnTo>
                        <a:pt x="80" y="20"/>
                      </a:lnTo>
                      <a:lnTo>
                        <a:pt x="83" y="21"/>
                      </a:lnTo>
                      <a:lnTo>
                        <a:pt x="86" y="20"/>
                      </a:lnTo>
                      <a:lnTo>
                        <a:pt x="85" y="16"/>
                      </a:lnTo>
                      <a:lnTo>
                        <a:pt x="81" y="15"/>
                      </a:lnTo>
                      <a:lnTo>
                        <a:pt x="76" y="14"/>
                      </a:lnTo>
                      <a:lnTo>
                        <a:pt x="70" y="12"/>
                      </a:lnTo>
                      <a:lnTo>
                        <a:pt x="68" y="9"/>
                      </a:lnTo>
                      <a:lnTo>
                        <a:pt x="65" y="6"/>
                      </a:lnTo>
                      <a:lnTo>
                        <a:pt x="59" y="1"/>
                      </a:lnTo>
                      <a:lnTo>
                        <a:pt x="54" y="0"/>
                      </a:lnTo>
                      <a:lnTo>
                        <a:pt x="48" y="0"/>
                      </a:lnTo>
                      <a:lnTo>
                        <a:pt x="46" y="1"/>
                      </a:lnTo>
                      <a:lnTo>
                        <a:pt x="52" y="3"/>
                      </a:lnTo>
                      <a:lnTo>
                        <a:pt x="49" y="3"/>
                      </a:lnTo>
                      <a:lnTo>
                        <a:pt x="43" y="6"/>
                      </a:lnTo>
                      <a:lnTo>
                        <a:pt x="35" y="6"/>
                      </a:lnTo>
                      <a:lnTo>
                        <a:pt x="31" y="7"/>
                      </a:lnTo>
                      <a:lnTo>
                        <a:pt x="20" y="9"/>
                      </a:lnTo>
                      <a:lnTo>
                        <a:pt x="19" y="12"/>
                      </a:lnTo>
                      <a:lnTo>
                        <a:pt x="17" y="13"/>
                      </a:lnTo>
                      <a:lnTo>
                        <a:pt x="14" y="15"/>
                      </a:lnTo>
                      <a:lnTo>
                        <a:pt x="13" y="17"/>
                      </a:lnTo>
                      <a:lnTo>
                        <a:pt x="19" y="17"/>
                      </a:lnTo>
                      <a:lnTo>
                        <a:pt x="22" y="16"/>
                      </a:lnTo>
                      <a:lnTo>
                        <a:pt x="20" y="18"/>
                      </a:lnTo>
                      <a:lnTo>
                        <a:pt x="17" y="20"/>
                      </a:lnTo>
                      <a:lnTo>
                        <a:pt x="16" y="23"/>
                      </a:lnTo>
                      <a:lnTo>
                        <a:pt x="14" y="25"/>
                      </a:lnTo>
                      <a:lnTo>
                        <a:pt x="9" y="25"/>
                      </a:lnTo>
                      <a:lnTo>
                        <a:pt x="3" y="28"/>
                      </a:lnTo>
                      <a:lnTo>
                        <a:pt x="12" y="29"/>
                      </a:lnTo>
                      <a:lnTo>
                        <a:pt x="3" y="29"/>
                      </a:lnTo>
                      <a:lnTo>
                        <a:pt x="1" y="30"/>
                      </a:lnTo>
                      <a:lnTo>
                        <a:pt x="0" y="32"/>
                      </a:lnTo>
                      <a:lnTo>
                        <a:pt x="4" y="32"/>
                      </a:lnTo>
                      <a:lnTo>
                        <a:pt x="10" y="32"/>
                      </a:lnTo>
                      <a:lnTo>
                        <a:pt x="17" y="31"/>
                      </a:lnTo>
                      <a:lnTo>
                        <a:pt x="19" y="32"/>
                      </a:lnTo>
                      <a:lnTo>
                        <a:pt x="22" y="33"/>
                      </a:lnTo>
                      <a:lnTo>
                        <a:pt x="17" y="32"/>
                      </a:lnTo>
                      <a:lnTo>
                        <a:pt x="6" y="33"/>
                      </a:lnTo>
                      <a:lnTo>
                        <a:pt x="10" y="34"/>
                      </a:lnTo>
                      <a:lnTo>
                        <a:pt x="12" y="35"/>
                      </a:lnTo>
                      <a:lnTo>
                        <a:pt x="14" y="37"/>
                      </a:lnTo>
                      <a:lnTo>
                        <a:pt x="12" y="35"/>
                      </a:lnTo>
                      <a:lnTo>
                        <a:pt x="9" y="35"/>
                      </a:lnTo>
                      <a:lnTo>
                        <a:pt x="6" y="35"/>
                      </a:lnTo>
                      <a:lnTo>
                        <a:pt x="12" y="37"/>
                      </a:lnTo>
                      <a:lnTo>
                        <a:pt x="18" y="38"/>
                      </a:lnTo>
                      <a:lnTo>
                        <a:pt x="23" y="40"/>
                      </a:lnTo>
                      <a:close/>
                      <a:moveTo>
                        <a:pt x="110" y="63"/>
                      </a:moveTo>
                      <a:lnTo>
                        <a:pt x="111" y="55"/>
                      </a:lnTo>
                      <a:lnTo>
                        <a:pt x="112" y="51"/>
                      </a:lnTo>
                      <a:lnTo>
                        <a:pt x="114" y="49"/>
                      </a:lnTo>
                      <a:lnTo>
                        <a:pt x="114" y="47"/>
                      </a:lnTo>
                      <a:lnTo>
                        <a:pt x="112" y="44"/>
                      </a:lnTo>
                      <a:lnTo>
                        <a:pt x="108" y="43"/>
                      </a:lnTo>
                      <a:lnTo>
                        <a:pt x="106" y="41"/>
                      </a:lnTo>
                      <a:lnTo>
                        <a:pt x="102" y="40"/>
                      </a:lnTo>
                      <a:lnTo>
                        <a:pt x="96" y="40"/>
                      </a:lnTo>
                      <a:lnTo>
                        <a:pt x="93" y="41"/>
                      </a:lnTo>
                      <a:lnTo>
                        <a:pt x="94" y="42"/>
                      </a:lnTo>
                      <a:lnTo>
                        <a:pt x="91" y="46"/>
                      </a:lnTo>
                      <a:lnTo>
                        <a:pt x="86" y="44"/>
                      </a:lnTo>
                      <a:lnTo>
                        <a:pt x="83" y="47"/>
                      </a:lnTo>
                      <a:lnTo>
                        <a:pt x="80" y="49"/>
                      </a:lnTo>
                      <a:lnTo>
                        <a:pt x="78" y="49"/>
                      </a:lnTo>
                      <a:lnTo>
                        <a:pt x="81" y="49"/>
                      </a:lnTo>
                      <a:lnTo>
                        <a:pt x="81" y="46"/>
                      </a:lnTo>
                      <a:lnTo>
                        <a:pt x="85" y="44"/>
                      </a:lnTo>
                      <a:lnTo>
                        <a:pt x="86" y="41"/>
                      </a:lnTo>
                      <a:lnTo>
                        <a:pt x="86" y="39"/>
                      </a:lnTo>
                      <a:lnTo>
                        <a:pt x="83" y="37"/>
                      </a:lnTo>
                      <a:lnTo>
                        <a:pt x="80" y="35"/>
                      </a:lnTo>
                      <a:lnTo>
                        <a:pt x="76" y="35"/>
                      </a:lnTo>
                      <a:lnTo>
                        <a:pt x="72" y="37"/>
                      </a:lnTo>
                      <a:lnTo>
                        <a:pt x="66" y="38"/>
                      </a:lnTo>
                      <a:lnTo>
                        <a:pt x="53" y="38"/>
                      </a:lnTo>
                      <a:lnTo>
                        <a:pt x="49" y="40"/>
                      </a:lnTo>
                      <a:lnTo>
                        <a:pt x="47" y="39"/>
                      </a:lnTo>
                      <a:lnTo>
                        <a:pt x="44" y="40"/>
                      </a:lnTo>
                      <a:lnTo>
                        <a:pt x="42" y="41"/>
                      </a:lnTo>
                      <a:lnTo>
                        <a:pt x="38" y="42"/>
                      </a:lnTo>
                      <a:lnTo>
                        <a:pt x="36" y="44"/>
                      </a:lnTo>
                      <a:lnTo>
                        <a:pt x="42" y="47"/>
                      </a:lnTo>
                      <a:lnTo>
                        <a:pt x="32" y="49"/>
                      </a:lnTo>
                      <a:lnTo>
                        <a:pt x="30" y="50"/>
                      </a:lnTo>
                      <a:lnTo>
                        <a:pt x="28" y="52"/>
                      </a:lnTo>
                      <a:lnTo>
                        <a:pt x="22" y="56"/>
                      </a:lnTo>
                      <a:lnTo>
                        <a:pt x="17" y="55"/>
                      </a:lnTo>
                      <a:lnTo>
                        <a:pt x="19" y="56"/>
                      </a:lnTo>
                      <a:lnTo>
                        <a:pt x="22" y="58"/>
                      </a:lnTo>
                      <a:lnTo>
                        <a:pt x="25" y="56"/>
                      </a:lnTo>
                      <a:lnTo>
                        <a:pt x="28" y="56"/>
                      </a:lnTo>
                      <a:lnTo>
                        <a:pt x="30" y="58"/>
                      </a:lnTo>
                      <a:lnTo>
                        <a:pt x="28" y="58"/>
                      </a:lnTo>
                      <a:lnTo>
                        <a:pt x="31" y="59"/>
                      </a:lnTo>
                      <a:lnTo>
                        <a:pt x="34" y="58"/>
                      </a:lnTo>
                      <a:lnTo>
                        <a:pt x="36" y="59"/>
                      </a:lnTo>
                      <a:lnTo>
                        <a:pt x="37" y="63"/>
                      </a:lnTo>
                      <a:lnTo>
                        <a:pt x="38" y="65"/>
                      </a:lnTo>
                      <a:lnTo>
                        <a:pt x="40" y="66"/>
                      </a:lnTo>
                      <a:lnTo>
                        <a:pt x="42" y="69"/>
                      </a:lnTo>
                      <a:lnTo>
                        <a:pt x="45" y="71"/>
                      </a:lnTo>
                      <a:lnTo>
                        <a:pt x="47" y="71"/>
                      </a:lnTo>
                      <a:lnTo>
                        <a:pt x="51" y="69"/>
                      </a:lnTo>
                      <a:lnTo>
                        <a:pt x="54" y="69"/>
                      </a:lnTo>
                      <a:lnTo>
                        <a:pt x="54" y="72"/>
                      </a:lnTo>
                      <a:lnTo>
                        <a:pt x="61" y="72"/>
                      </a:lnTo>
                      <a:lnTo>
                        <a:pt x="66" y="73"/>
                      </a:lnTo>
                      <a:lnTo>
                        <a:pt x="69" y="72"/>
                      </a:lnTo>
                      <a:lnTo>
                        <a:pt x="76" y="76"/>
                      </a:lnTo>
                      <a:lnTo>
                        <a:pt x="80" y="77"/>
                      </a:lnTo>
                      <a:lnTo>
                        <a:pt x="93" y="78"/>
                      </a:lnTo>
                      <a:lnTo>
                        <a:pt x="95" y="77"/>
                      </a:lnTo>
                      <a:lnTo>
                        <a:pt x="107" y="77"/>
                      </a:lnTo>
                      <a:lnTo>
                        <a:pt x="112" y="74"/>
                      </a:lnTo>
                      <a:lnTo>
                        <a:pt x="112" y="72"/>
                      </a:lnTo>
                      <a:lnTo>
                        <a:pt x="111" y="68"/>
                      </a:lnTo>
                      <a:lnTo>
                        <a:pt x="107" y="66"/>
                      </a:lnTo>
                      <a:lnTo>
                        <a:pt x="104" y="65"/>
                      </a:lnTo>
                      <a:lnTo>
                        <a:pt x="102" y="63"/>
                      </a:lnTo>
                      <a:lnTo>
                        <a:pt x="107" y="64"/>
                      </a:lnTo>
                      <a:lnTo>
                        <a:pt x="110" y="6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17"/>
                <p:cNvSpPr/>
                <p:nvPr/>
              </p:nvSpPr>
              <p:spPr>
                <a:xfrm>
                  <a:off x="5046" y="1386"/>
                  <a:ext cx="84" cy="44"/>
                </a:xfrm>
                <a:custGeom>
                  <a:rect b="b" l="l" r="r" t="t"/>
                  <a:pathLst>
                    <a:path extrusionOk="0" h="44" w="84">
                      <a:moveTo>
                        <a:pt x="35" y="5"/>
                      </a:moveTo>
                      <a:lnTo>
                        <a:pt x="35" y="4"/>
                      </a:lnTo>
                      <a:lnTo>
                        <a:pt x="32" y="2"/>
                      </a:lnTo>
                      <a:lnTo>
                        <a:pt x="30" y="4"/>
                      </a:lnTo>
                      <a:lnTo>
                        <a:pt x="28" y="6"/>
                      </a:lnTo>
                      <a:lnTo>
                        <a:pt x="25" y="6"/>
                      </a:lnTo>
                      <a:lnTo>
                        <a:pt x="23" y="9"/>
                      </a:lnTo>
                      <a:lnTo>
                        <a:pt x="23" y="12"/>
                      </a:lnTo>
                      <a:lnTo>
                        <a:pt x="28" y="14"/>
                      </a:lnTo>
                      <a:lnTo>
                        <a:pt x="23" y="12"/>
                      </a:lnTo>
                      <a:lnTo>
                        <a:pt x="21" y="14"/>
                      </a:lnTo>
                      <a:lnTo>
                        <a:pt x="18" y="16"/>
                      </a:lnTo>
                      <a:lnTo>
                        <a:pt x="22" y="19"/>
                      </a:lnTo>
                      <a:lnTo>
                        <a:pt x="24" y="21"/>
                      </a:lnTo>
                      <a:lnTo>
                        <a:pt x="16" y="19"/>
                      </a:lnTo>
                      <a:lnTo>
                        <a:pt x="13" y="22"/>
                      </a:lnTo>
                      <a:lnTo>
                        <a:pt x="10" y="27"/>
                      </a:lnTo>
                      <a:lnTo>
                        <a:pt x="8" y="30"/>
                      </a:lnTo>
                      <a:lnTo>
                        <a:pt x="8" y="33"/>
                      </a:lnTo>
                      <a:lnTo>
                        <a:pt x="2" y="39"/>
                      </a:lnTo>
                      <a:lnTo>
                        <a:pt x="0" y="42"/>
                      </a:lnTo>
                      <a:lnTo>
                        <a:pt x="2" y="44"/>
                      </a:lnTo>
                      <a:lnTo>
                        <a:pt x="5" y="44"/>
                      </a:lnTo>
                      <a:lnTo>
                        <a:pt x="8" y="44"/>
                      </a:lnTo>
                      <a:lnTo>
                        <a:pt x="22" y="40"/>
                      </a:lnTo>
                      <a:lnTo>
                        <a:pt x="24" y="38"/>
                      </a:lnTo>
                      <a:lnTo>
                        <a:pt x="41" y="36"/>
                      </a:lnTo>
                      <a:lnTo>
                        <a:pt x="44" y="36"/>
                      </a:lnTo>
                      <a:lnTo>
                        <a:pt x="47" y="38"/>
                      </a:lnTo>
                      <a:lnTo>
                        <a:pt x="49" y="35"/>
                      </a:lnTo>
                      <a:lnTo>
                        <a:pt x="52" y="36"/>
                      </a:lnTo>
                      <a:lnTo>
                        <a:pt x="61" y="35"/>
                      </a:lnTo>
                      <a:lnTo>
                        <a:pt x="69" y="33"/>
                      </a:lnTo>
                      <a:lnTo>
                        <a:pt x="73" y="33"/>
                      </a:lnTo>
                      <a:lnTo>
                        <a:pt x="75" y="33"/>
                      </a:lnTo>
                      <a:lnTo>
                        <a:pt x="83" y="27"/>
                      </a:lnTo>
                      <a:lnTo>
                        <a:pt x="84" y="25"/>
                      </a:lnTo>
                      <a:lnTo>
                        <a:pt x="82" y="19"/>
                      </a:lnTo>
                      <a:lnTo>
                        <a:pt x="78" y="17"/>
                      </a:lnTo>
                      <a:lnTo>
                        <a:pt x="76" y="17"/>
                      </a:lnTo>
                      <a:lnTo>
                        <a:pt x="74" y="19"/>
                      </a:lnTo>
                      <a:lnTo>
                        <a:pt x="70" y="14"/>
                      </a:lnTo>
                      <a:lnTo>
                        <a:pt x="65" y="12"/>
                      </a:lnTo>
                      <a:lnTo>
                        <a:pt x="62" y="9"/>
                      </a:lnTo>
                      <a:lnTo>
                        <a:pt x="60" y="8"/>
                      </a:lnTo>
                      <a:lnTo>
                        <a:pt x="54" y="9"/>
                      </a:lnTo>
                      <a:lnTo>
                        <a:pt x="52" y="12"/>
                      </a:lnTo>
                      <a:lnTo>
                        <a:pt x="49" y="12"/>
                      </a:lnTo>
                      <a:lnTo>
                        <a:pt x="44" y="16"/>
                      </a:lnTo>
                      <a:lnTo>
                        <a:pt x="42" y="16"/>
                      </a:lnTo>
                      <a:lnTo>
                        <a:pt x="44" y="14"/>
                      </a:lnTo>
                      <a:lnTo>
                        <a:pt x="48" y="6"/>
                      </a:lnTo>
                      <a:lnTo>
                        <a:pt x="50" y="4"/>
                      </a:lnTo>
                      <a:lnTo>
                        <a:pt x="48" y="1"/>
                      </a:lnTo>
                      <a:lnTo>
                        <a:pt x="42" y="0"/>
                      </a:lnTo>
                      <a:lnTo>
                        <a:pt x="39" y="0"/>
                      </a:lnTo>
                      <a:lnTo>
                        <a:pt x="38" y="4"/>
                      </a:lnTo>
                      <a:lnTo>
                        <a:pt x="39" y="6"/>
                      </a:lnTo>
                      <a:lnTo>
                        <a:pt x="35" y="5"/>
                      </a:lnTo>
                      <a:lnTo>
                        <a:pt x="35" y="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17"/>
                <p:cNvSpPr/>
                <p:nvPr/>
              </p:nvSpPr>
              <p:spPr>
                <a:xfrm>
                  <a:off x="5113" y="2811"/>
                  <a:ext cx="3" cy="2"/>
                </a:xfrm>
                <a:custGeom>
                  <a:rect b="b" l="l" r="r" t="t"/>
                  <a:pathLst>
                    <a:path extrusionOk="0" h="2" w="3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3" y="2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17"/>
                <p:cNvSpPr/>
                <p:nvPr/>
              </p:nvSpPr>
              <p:spPr>
                <a:xfrm>
                  <a:off x="5115" y="2805"/>
                  <a:ext cx="8" cy="5"/>
                </a:xfrm>
                <a:custGeom>
                  <a:rect b="b" l="l" r="r" t="t"/>
                  <a:pathLst>
                    <a:path extrusionOk="0" h="5" w="8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0" y="4"/>
                      </a:lnTo>
                      <a:lnTo>
                        <a:pt x="5" y="5"/>
                      </a:lnTo>
                      <a:lnTo>
                        <a:pt x="8" y="5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17"/>
                <p:cNvSpPr/>
                <p:nvPr/>
              </p:nvSpPr>
              <p:spPr>
                <a:xfrm>
                  <a:off x="5125" y="2827"/>
                  <a:ext cx="21" cy="21"/>
                </a:xfrm>
                <a:custGeom>
                  <a:rect b="b" l="l" r="r" t="t"/>
                  <a:pathLst>
                    <a:path extrusionOk="0" h="21" w="21">
                      <a:moveTo>
                        <a:pt x="3" y="2"/>
                      </a:moveTo>
                      <a:lnTo>
                        <a:pt x="0" y="5"/>
                      </a:lnTo>
                      <a:lnTo>
                        <a:pt x="2" y="8"/>
                      </a:lnTo>
                      <a:lnTo>
                        <a:pt x="7" y="8"/>
                      </a:lnTo>
                      <a:lnTo>
                        <a:pt x="11" y="13"/>
                      </a:lnTo>
                      <a:lnTo>
                        <a:pt x="11" y="16"/>
                      </a:lnTo>
                      <a:lnTo>
                        <a:pt x="13" y="18"/>
                      </a:lnTo>
                      <a:lnTo>
                        <a:pt x="19" y="20"/>
                      </a:lnTo>
                      <a:lnTo>
                        <a:pt x="21" y="21"/>
                      </a:lnTo>
                      <a:lnTo>
                        <a:pt x="20" y="18"/>
                      </a:lnTo>
                      <a:lnTo>
                        <a:pt x="21" y="16"/>
                      </a:lnTo>
                      <a:lnTo>
                        <a:pt x="19" y="13"/>
                      </a:lnTo>
                      <a:lnTo>
                        <a:pt x="15" y="12"/>
                      </a:lnTo>
                      <a:lnTo>
                        <a:pt x="14" y="9"/>
                      </a:lnTo>
                      <a:lnTo>
                        <a:pt x="13" y="4"/>
                      </a:lnTo>
                      <a:lnTo>
                        <a:pt x="12" y="1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17"/>
                <p:cNvSpPr/>
                <p:nvPr/>
              </p:nvSpPr>
              <p:spPr>
                <a:xfrm>
                  <a:off x="5128" y="2887"/>
                  <a:ext cx="125" cy="39"/>
                </a:xfrm>
                <a:custGeom>
                  <a:rect b="b" l="l" r="r" t="t"/>
                  <a:pathLst>
                    <a:path extrusionOk="0" h="39" w="125">
                      <a:moveTo>
                        <a:pt x="47" y="25"/>
                      </a:moveTo>
                      <a:lnTo>
                        <a:pt x="47" y="25"/>
                      </a:lnTo>
                      <a:lnTo>
                        <a:pt x="50" y="26"/>
                      </a:lnTo>
                      <a:lnTo>
                        <a:pt x="47" y="25"/>
                      </a:lnTo>
                      <a:lnTo>
                        <a:pt x="50" y="25"/>
                      </a:lnTo>
                      <a:lnTo>
                        <a:pt x="52" y="25"/>
                      </a:lnTo>
                      <a:lnTo>
                        <a:pt x="63" y="27"/>
                      </a:lnTo>
                      <a:lnTo>
                        <a:pt x="69" y="30"/>
                      </a:lnTo>
                      <a:lnTo>
                        <a:pt x="74" y="31"/>
                      </a:lnTo>
                      <a:lnTo>
                        <a:pt x="81" y="33"/>
                      </a:lnTo>
                      <a:lnTo>
                        <a:pt x="84" y="33"/>
                      </a:lnTo>
                      <a:lnTo>
                        <a:pt x="87" y="33"/>
                      </a:lnTo>
                      <a:lnTo>
                        <a:pt x="93" y="33"/>
                      </a:lnTo>
                      <a:lnTo>
                        <a:pt x="100" y="35"/>
                      </a:lnTo>
                      <a:lnTo>
                        <a:pt x="103" y="34"/>
                      </a:lnTo>
                      <a:lnTo>
                        <a:pt x="105" y="33"/>
                      </a:lnTo>
                      <a:lnTo>
                        <a:pt x="108" y="33"/>
                      </a:lnTo>
                      <a:lnTo>
                        <a:pt x="111" y="35"/>
                      </a:lnTo>
                      <a:lnTo>
                        <a:pt x="116" y="36"/>
                      </a:lnTo>
                      <a:lnTo>
                        <a:pt x="119" y="37"/>
                      </a:lnTo>
                      <a:lnTo>
                        <a:pt x="122" y="37"/>
                      </a:lnTo>
                      <a:lnTo>
                        <a:pt x="123" y="39"/>
                      </a:lnTo>
                      <a:lnTo>
                        <a:pt x="125" y="39"/>
                      </a:lnTo>
                      <a:lnTo>
                        <a:pt x="123" y="36"/>
                      </a:lnTo>
                      <a:lnTo>
                        <a:pt x="123" y="34"/>
                      </a:lnTo>
                      <a:lnTo>
                        <a:pt x="124" y="26"/>
                      </a:lnTo>
                      <a:lnTo>
                        <a:pt x="119" y="23"/>
                      </a:lnTo>
                      <a:lnTo>
                        <a:pt x="113" y="25"/>
                      </a:lnTo>
                      <a:lnTo>
                        <a:pt x="111" y="25"/>
                      </a:lnTo>
                      <a:lnTo>
                        <a:pt x="108" y="26"/>
                      </a:lnTo>
                      <a:lnTo>
                        <a:pt x="100" y="22"/>
                      </a:lnTo>
                      <a:lnTo>
                        <a:pt x="102" y="19"/>
                      </a:lnTo>
                      <a:lnTo>
                        <a:pt x="99" y="18"/>
                      </a:lnTo>
                      <a:lnTo>
                        <a:pt x="99" y="16"/>
                      </a:lnTo>
                      <a:lnTo>
                        <a:pt x="96" y="13"/>
                      </a:lnTo>
                      <a:lnTo>
                        <a:pt x="94" y="13"/>
                      </a:lnTo>
                      <a:lnTo>
                        <a:pt x="88" y="12"/>
                      </a:lnTo>
                      <a:lnTo>
                        <a:pt x="84" y="10"/>
                      </a:lnTo>
                      <a:lnTo>
                        <a:pt x="80" y="11"/>
                      </a:lnTo>
                      <a:lnTo>
                        <a:pt x="79" y="10"/>
                      </a:lnTo>
                      <a:lnTo>
                        <a:pt x="78" y="8"/>
                      </a:lnTo>
                      <a:lnTo>
                        <a:pt x="74" y="6"/>
                      </a:lnTo>
                      <a:lnTo>
                        <a:pt x="72" y="8"/>
                      </a:lnTo>
                      <a:lnTo>
                        <a:pt x="71" y="12"/>
                      </a:lnTo>
                      <a:lnTo>
                        <a:pt x="69" y="14"/>
                      </a:lnTo>
                      <a:lnTo>
                        <a:pt x="65" y="13"/>
                      </a:lnTo>
                      <a:lnTo>
                        <a:pt x="63" y="13"/>
                      </a:lnTo>
                      <a:lnTo>
                        <a:pt x="57" y="12"/>
                      </a:lnTo>
                      <a:lnTo>
                        <a:pt x="52" y="13"/>
                      </a:lnTo>
                      <a:lnTo>
                        <a:pt x="50" y="12"/>
                      </a:lnTo>
                      <a:lnTo>
                        <a:pt x="48" y="12"/>
                      </a:lnTo>
                      <a:lnTo>
                        <a:pt x="45" y="12"/>
                      </a:lnTo>
                      <a:lnTo>
                        <a:pt x="42" y="6"/>
                      </a:lnTo>
                      <a:lnTo>
                        <a:pt x="39" y="4"/>
                      </a:lnTo>
                      <a:lnTo>
                        <a:pt x="36" y="5"/>
                      </a:lnTo>
                      <a:lnTo>
                        <a:pt x="34" y="4"/>
                      </a:lnTo>
                      <a:lnTo>
                        <a:pt x="31" y="4"/>
                      </a:lnTo>
                      <a:lnTo>
                        <a:pt x="28" y="3"/>
                      </a:lnTo>
                      <a:lnTo>
                        <a:pt x="26" y="0"/>
                      </a:lnTo>
                      <a:lnTo>
                        <a:pt x="22" y="0"/>
                      </a:lnTo>
                      <a:lnTo>
                        <a:pt x="22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8" y="1"/>
                      </a:lnTo>
                      <a:lnTo>
                        <a:pt x="5" y="4"/>
                      </a:lnTo>
                      <a:lnTo>
                        <a:pt x="5" y="6"/>
                      </a:lnTo>
                      <a:lnTo>
                        <a:pt x="3" y="8"/>
                      </a:lnTo>
                      <a:lnTo>
                        <a:pt x="2" y="10"/>
                      </a:lnTo>
                      <a:lnTo>
                        <a:pt x="0" y="10"/>
                      </a:lnTo>
                      <a:lnTo>
                        <a:pt x="2" y="13"/>
                      </a:lnTo>
                      <a:lnTo>
                        <a:pt x="8" y="12"/>
                      </a:lnTo>
                      <a:lnTo>
                        <a:pt x="10" y="13"/>
                      </a:lnTo>
                      <a:lnTo>
                        <a:pt x="13" y="14"/>
                      </a:lnTo>
                      <a:lnTo>
                        <a:pt x="16" y="14"/>
                      </a:lnTo>
                      <a:lnTo>
                        <a:pt x="14" y="20"/>
                      </a:lnTo>
                      <a:lnTo>
                        <a:pt x="27" y="21"/>
                      </a:lnTo>
                      <a:lnTo>
                        <a:pt x="30" y="22"/>
                      </a:lnTo>
                      <a:lnTo>
                        <a:pt x="34" y="25"/>
                      </a:lnTo>
                      <a:lnTo>
                        <a:pt x="37" y="26"/>
                      </a:lnTo>
                      <a:lnTo>
                        <a:pt x="43" y="26"/>
                      </a:lnTo>
                      <a:lnTo>
                        <a:pt x="45" y="23"/>
                      </a:lnTo>
                      <a:lnTo>
                        <a:pt x="47" y="25"/>
                      </a:lnTo>
                      <a:lnTo>
                        <a:pt x="47" y="2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17"/>
                <p:cNvSpPr/>
                <p:nvPr/>
              </p:nvSpPr>
              <p:spPr>
                <a:xfrm>
                  <a:off x="5158" y="2840"/>
                  <a:ext cx="9" cy="10"/>
                </a:xfrm>
                <a:custGeom>
                  <a:rect b="b" l="l" r="r" t="t"/>
                  <a:pathLst>
                    <a:path extrusionOk="0" h="10" w="9">
                      <a:moveTo>
                        <a:pt x="1" y="0"/>
                      </a:move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4" y="9"/>
                      </a:lnTo>
                      <a:lnTo>
                        <a:pt x="6" y="10"/>
                      </a:lnTo>
                      <a:lnTo>
                        <a:pt x="8" y="7"/>
                      </a:lnTo>
                      <a:lnTo>
                        <a:pt x="9" y="5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17"/>
                <p:cNvSpPr/>
                <p:nvPr/>
              </p:nvSpPr>
              <p:spPr>
                <a:xfrm>
                  <a:off x="5172" y="2528"/>
                  <a:ext cx="33" cy="26"/>
                </a:xfrm>
                <a:custGeom>
                  <a:rect b="b" l="l" r="r" t="t"/>
                  <a:pathLst>
                    <a:path extrusionOk="0" h="26" w="33">
                      <a:moveTo>
                        <a:pt x="21" y="0"/>
                      </a:moveTo>
                      <a:lnTo>
                        <a:pt x="21" y="1"/>
                      </a:lnTo>
                      <a:lnTo>
                        <a:pt x="19" y="2"/>
                      </a:lnTo>
                      <a:lnTo>
                        <a:pt x="18" y="1"/>
                      </a:lnTo>
                      <a:lnTo>
                        <a:pt x="15" y="0"/>
                      </a:lnTo>
                      <a:lnTo>
                        <a:pt x="12" y="2"/>
                      </a:lnTo>
                      <a:lnTo>
                        <a:pt x="9" y="2"/>
                      </a:lnTo>
                      <a:lnTo>
                        <a:pt x="9" y="4"/>
                      </a:lnTo>
                      <a:lnTo>
                        <a:pt x="6" y="5"/>
                      </a:lnTo>
                      <a:lnTo>
                        <a:pt x="0" y="11"/>
                      </a:lnTo>
                      <a:lnTo>
                        <a:pt x="0" y="16"/>
                      </a:lnTo>
                      <a:lnTo>
                        <a:pt x="1" y="19"/>
                      </a:lnTo>
                      <a:lnTo>
                        <a:pt x="1" y="21"/>
                      </a:lnTo>
                      <a:lnTo>
                        <a:pt x="2" y="21"/>
                      </a:lnTo>
                      <a:lnTo>
                        <a:pt x="6" y="23"/>
                      </a:lnTo>
                      <a:lnTo>
                        <a:pt x="7" y="23"/>
                      </a:lnTo>
                      <a:lnTo>
                        <a:pt x="12" y="25"/>
                      </a:lnTo>
                      <a:lnTo>
                        <a:pt x="12" y="26"/>
                      </a:lnTo>
                      <a:lnTo>
                        <a:pt x="15" y="26"/>
                      </a:lnTo>
                      <a:lnTo>
                        <a:pt x="16" y="23"/>
                      </a:lnTo>
                      <a:lnTo>
                        <a:pt x="19" y="22"/>
                      </a:lnTo>
                      <a:lnTo>
                        <a:pt x="19" y="23"/>
                      </a:lnTo>
                      <a:lnTo>
                        <a:pt x="21" y="20"/>
                      </a:lnTo>
                      <a:lnTo>
                        <a:pt x="26" y="18"/>
                      </a:lnTo>
                      <a:lnTo>
                        <a:pt x="26" y="12"/>
                      </a:lnTo>
                      <a:lnTo>
                        <a:pt x="27" y="12"/>
                      </a:lnTo>
                      <a:lnTo>
                        <a:pt x="28" y="9"/>
                      </a:lnTo>
                      <a:lnTo>
                        <a:pt x="30" y="6"/>
                      </a:lnTo>
                      <a:lnTo>
                        <a:pt x="33" y="5"/>
                      </a:lnTo>
                      <a:lnTo>
                        <a:pt x="33" y="3"/>
                      </a:lnTo>
                      <a:lnTo>
                        <a:pt x="32" y="0"/>
                      </a:lnTo>
                      <a:lnTo>
                        <a:pt x="25" y="0"/>
                      </a:lnTo>
                      <a:lnTo>
                        <a:pt x="25" y="2"/>
                      </a:lnTo>
                      <a:lnTo>
                        <a:pt x="24" y="0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17"/>
                <p:cNvSpPr/>
                <p:nvPr/>
              </p:nvSpPr>
              <p:spPr>
                <a:xfrm>
                  <a:off x="5231" y="3164"/>
                  <a:ext cx="4" cy="8"/>
                </a:xfrm>
                <a:custGeom>
                  <a:rect b="b" l="l" r="r" t="t"/>
                  <a:pathLst>
                    <a:path extrusionOk="0" h="8" w="4">
                      <a:moveTo>
                        <a:pt x="4" y="8"/>
                      </a:move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1" y="2"/>
                      </a:lnTo>
                      <a:lnTo>
                        <a:pt x="4" y="8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17"/>
                <p:cNvSpPr/>
                <p:nvPr/>
              </p:nvSpPr>
              <p:spPr>
                <a:xfrm>
                  <a:off x="5252" y="2916"/>
                  <a:ext cx="17" cy="11"/>
                </a:xfrm>
                <a:custGeom>
                  <a:rect b="b" l="l" r="r" t="t"/>
                  <a:pathLst>
                    <a:path extrusionOk="0" h="11" w="17">
                      <a:moveTo>
                        <a:pt x="0" y="1"/>
                      </a:moveTo>
                      <a:lnTo>
                        <a:pt x="0" y="4"/>
                      </a:lnTo>
                      <a:lnTo>
                        <a:pt x="6" y="6"/>
                      </a:lnTo>
                      <a:lnTo>
                        <a:pt x="8" y="8"/>
                      </a:lnTo>
                      <a:lnTo>
                        <a:pt x="9" y="11"/>
                      </a:lnTo>
                      <a:lnTo>
                        <a:pt x="10" y="11"/>
                      </a:lnTo>
                      <a:lnTo>
                        <a:pt x="12" y="8"/>
                      </a:lnTo>
                      <a:lnTo>
                        <a:pt x="17" y="6"/>
                      </a:lnTo>
                      <a:lnTo>
                        <a:pt x="15" y="2"/>
                      </a:lnTo>
                      <a:lnTo>
                        <a:pt x="13" y="1"/>
                      </a:lnTo>
                      <a:lnTo>
                        <a:pt x="10" y="0"/>
                      </a:lnTo>
                      <a:lnTo>
                        <a:pt x="7" y="2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17"/>
                <p:cNvSpPr/>
                <p:nvPr/>
              </p:nvSpPr>
              <p:spPr>
                <a:xfrm>
                  <a:off x="5272" y="2918"/>
                  <a:ext cx="11" cy="9"/>
                </a:xfrm>
                <a:custGeom>
                  <a:rect b="b" l="l" r="r" t="t"/>
                  <a:pathLst>
                    <a:path extrusionOk="0" h="9" w="11">
                      <a:moveTo>
                        <a:pt x="5" y="0"/>
                      </a:moveTo>
                      <a:lnTo>
                        <a:pt x="3" y="3"/>
                      </a:lnTo>
                      <a:lnTo>
                        <a:pt x="2" y="5"/>
                      </a:lnTo>
                      <a:lnTo>
                        <a:pt x="2" y="8"/>
                      </a:lnTo>
                      <a:lnTo>
                        <a:pt x="0" y="7"/>
                      </a:lnTo>
                      <a:lnTo>
                        <a:pt x="2" y="9"/>
                      </a:lnTo>
                      <a:lnTo>
                        <a:pt x="5" y="9"/>
                      </a:lnTo>
                      <a:lnTo>
                        <a:pt x="7" y="8"/>
                      </a:lnTo>
                      <a:lnTo>
                        <a:pt x="10" y="6"/>
                      </a:lnTo>
                      <a:lnTo>
                        <a:pt x="11" y="4"/>
                      </a:ln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17"/>
                <p:cNvSpPr/>
                <p:nvPr/>
              </p:nvSpPr>
              <p:spPr>
                <a:xfrm>
                  <a:off x="5284" y="2917"/>
                  <a:ext cx="32" cy="14"/>
                </a:xfrm>
                <a:custGeom>
                  <a:rect b="b" l="l" r="r" t="t"/>
                  <a:pathLst>
                    <a:path extrusionOk="0" h="14" w="32">
                      <a:moveTo>
                        <a:pt x="15" y="12"/>
                      </a:moveTo>
                      <a:lnTo>
                        <a:pt x="20" y="8"/>
                      </a:lnTo>
                      <a:lnTo>
                        <a:pt x="24" y="10"/>
                      </a:lnTo>
                      <a:lnTo>
                        <a:pt x="26" y="9"/>
                      </a:lnTo>
                      <a:lnTo>
                        <a:pt x="28" y="10"/>
                      </a:lnTo>
                      <a:lnTo>
                        <a:pt x="32" y="9"/>
                      </a:lnTo>
                      <a:lnTo>
                        <a:pt x="31" y="4"/>
                      </a:lnTo>
                      <a:lnTo>
                        <a:pt x="27" y="3"/>
                      </a:lnTo>
                      <a:lnTo>
                        <a:pt x="26" y="5"/>
                      </a:lnTo>
                      <a:lnTo>
                        <a:pt x="26" y="3"/>
                      </a:lnTo>
                      <a:lnTo>
                        <a:pt x="23" y="1"/>
                      </a:lnTo>
                      <a:lnTo>
                        <a:pt x="20" y="4"/>
                      </a:ln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4" y="0"/>
                      </a:lnTo>
                      <a:lnTo>
                        <a:pt x="14" y="4"/>
                      </a:lnTo>
                      <a:lnTo>
                        <a:pt x="19" y="6"/>
                      </a:lnTo>
                      <a:lnTo>
                        <a:pt x="17" y="8"/>
                      </a:lnTo>
                      <a:lnTo>
                        <a:pt x="14" y="8"/>
                      </a:lnTo>
                      <a:lnTo>
                        <a:pt x="11" y="6"/>
                      </a:lnTo>
                      <a:lnTo>
                        <a:pt x="6" y="4"/>
                      </a:lnTo>
                      <a:lnTo>
                        <a:pt x="1" y="6"/>
                      </a:lnTo>
                      <a:lnTo>
                        <a:pt x="0" y="10"/>
                      </a:lnTo>
                      <a:lnTo>
                        <a:pt x="2" y="13"/>
                      </a:lnTo>
                      <a:lnTo>
                        <a:pt x="5" y="14"/>
                      </a:lnTo>
                      <a:lnTo>
                        <a:pt x="10" y="13"/>
                      </a:lnTo>
                      <a:lnTo>
                        <a:pt x="12" y="12"/>
                      </a:lnTo>
                      <a:lnTo>
                        <a:pt x="15" y="12"/>
                      </a:lnTo>
                      <a:lnTo>
                        <a:pt x="15" y="1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17"/>
                <p:cNvSpPr/>
                <p:nvPr/>
              </p:nvSpPr>
              <p:spPr>
                <a:xfrm>
                  <a:off x="5290" y="2650"/>
                  <a:ext cx="34" cy="41"/>
                </a:xfrm>
                <a:custGeom>
                  <a:rect b="b" l="l" r="r" t="t"/>
                  <a:pathLst>
                    <a:path extrusionOk="0" h="41" w="34">
                      <a:moveTo>
                        <a:pt x="21" y="23"/>
                      </a:moveTo>
                      <a:lnTo>
                        <a:pt x="21" y="19"/>
                      </a:lnTo>
                      <a:lnTo>
                        <a:pt x="22" y="18"/>
                      </a:lnTo>
                      <a:lnTo>
                        <a:pt x="26" y="18"/>
                      </a:lnTo>
                      <a:lnTo>
                        <a:pt x="28" y="15"/>
                      </a:lnTo>
                      <a:lnTo>
                        <a:pt x="30" y="14"/>
                      </a:lnTo>
                      <a:lnTo>
                        <a:pt x="31" y="14"/>
                      </a:lnTo>
                      <a:lnTo>
                        <a:pt x="34" y="10"/>
                      </a:lnTo>
                      <a:lnTo>
                        <a:pt x="31" y="6"/>
                      </a:lnTo>
                      <a:lnTo>
                        <a:pt x="31" y="0"/>
                      </a:lnTo>
                      <a:lnTo>
                        <a:pt x="29" y="6"/>
                      </a:lnTo>
                      <a:lnTo>
                        <a:pt x="30" y="8"/>
                      </a:lnTo>
                      <a:lnTo>
                        <a:pt x="28" y="6"/>
                      </a:lnTo>
                      <a:lnTo>
                        <a:pt x="29" y="8"/>
                      </a:lnTo>
                      <a:lnTo>
                        <a:pt x="28" y="10"/>
                      </a:lnTo>
                      <a:lnTo>
                        <a:pt x="26" y="11"/>
                      </a:lnTo>
                      <a:lnTo>
                        <a:pt x="23" y="15"/>
                      </a:lnTo>
                      <a:lnTo>
                        <a:pt x="21" y="16"/>
                      </a:lnTo>
                      <a:lnTo>
                        <a:pt x="19" y="18"/>
                      </a:lnTo>
                      <a:lnTo>
                        <a:pt x="18" y="20"/>
                      </a:lnTo>
                      <a:lnTo>
                        <a:pt x="16" y="23"/>
                      </a:lnTo>
                      <a:lnTo>
                        <a:pt x="11" y="28"/>
                      </a:lnTo>
                      <a:lnTo>
                        <a:pt x="9" y="29"/>
                      </a:lnTo>
                      <a:lnTo>
                        <a:pt x="5" y="31"/>
                      </a:lnTo>
                      <a:lnTo>
                        <a:pt x="1" y="37"/>
                      </a:lnTo>
                      <a:lnTo>
                        <a:pt x="0" y="41"/>
                      </a:lnTo>
                      <a:lnTo>
                        <a:pt x="2" y="40"/>
                      </a:lnTo>
                      <a:lnTo>
                        <a:pt x="5" y="36"/>
                      </a:lnTo>
                      <a:lnTo>
                        <a:pt x="8" y="36"/>
                      </a:lnTo>
                      <a:lnTo>
                        <a:pt x="10" y="34"/>
                      </a:lnTo>
                      <a:lnTo>
                        <a:pt x="12" y="32"/>
                      </a:lnTo>
                      <a:lnTo>
                        <a:pt x="18" y="28"/>
                      </a:lnTo>
                      <a:lnTo>
                        <a:pt x="21" y="23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17"/>
                <p:cNvSpPr/>
                <p:nvPr/>
              </p:nvSpPr>
              <p:spPr>
                <a:xfrm>
                  <a:off x="5293" y="2917"/>
                  <a:ext cx="3" cy="4"/>
                </a:xfrm>
                <a:custGeom>
                  <a:rect b="b" l="l" r="r" t="t"/>
                  <a:pathLst>
                    <a:path extrusionOk="0" h="4" w="3">
                      <a:moveTo>
                        <a:pt x="1" y="4"/>
                      </a:move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17"/>
                <p:cNvSpPr/>
                <p:nvPr/>
              </p:nvSpPr>
              <p:spPr>
                <a:xfrm>
                  <a:off x="5311" y="2782"/>
                  <a:ext cx="89" cy="101"/>
                </a:xfrm>
                <a:custGeom>
                  <a:rect b="b" l="l" r="r" t="t"/>
                  <a:pathLst>
                    <a:path extrusionOk="0" h="101" w="89">
                      <a:moveTo>
                        <a:pt x="21" y="64"/>
                      </a:moveTo>
                      <a:lnTo>
                        <a:pt x="26" y="61"/>
                      </a:lnTo>
                      <a:lnTo>
                        <a:pt x="29" y="61"/>
                      </a:lnTo>
                      <a:lnTo>
                        <a:pt x="31" y="61"/>
                      </a:lnTo>
                      <a:lnTo>
                        <a:pt x="32" y="64"/>
                      </a:lnTo>
                      <a:lnTo>
                        <a:pt x="31" y="68"/>
                      </a:lnTo>
                      <a:lnTo>
                        <a:pt x="29" y="71"/>
                      </a:lnTo>
                      <a:lnTo>
                        <a:pt x="31" y="74"/>
                      </a:lnTo>
                      <a:lnTo>
                        <a:pt x="36" y="79"/>
                      </a:lnTo>
                      <a:lnTo>
                        <a:pt x="39" y="79"/>
                      </a:lnTo>
                      <a:lnTo>
                        <a:pt x="39" y="81"/>
                      </a:lnTo>
                      <a:lnTo>
                        <a:pt x="38" y="87"/>
                      </a:lnTo>
                      <a:lnTo>
                        <a:pt x="40" y="89"/>
                      </a:lnTo>
                      <a:lnTo>
                        <a:pt x="42" y="90"/>
                      </a:lnTo>
                      <a:lnTo>
                        <a:pt x="44" y="88"/>
                      </a:lnTo>
                      <a:lnTo>
                        <a:pt x="47" y="85"/>
                      </a:lnTo>
                      <a:lnTo>
                        <a:pt x="52" y="84"/>
                      </a:lnTo>
                      <a:lnTo>
                        <a:pt x="55" y="84"/>
                      </a:lnTo>
                      <a:lnTo>
                        <a:pt x="53" y="83"/>
                      </a:lnTo>
                      <a:lnTo>
                        <a:pt x="57" y="82"/>
                      </a:lnTo>
                      <a:lnTo>
                        <a:pt x="56" y="80"/>
                      </a:lnTo>
                      <a:lnTo>
                        <a:pt x="53" y="79"/>
                      </a:lnTo>
                      <a:lnTo>
                        <a:pt x="51" y="76"/>
                      </a:lnTo>
                      <a:lnTo>
                        <a:pt x="49" y="74"/>
                      </a:lnTo>
                      <a:lnTo>
                        <a:pt x="48" y="72"/>
                      </a:lnTo>
                      <a:lnTo>
                        <a:pt x="49" y="71"/>
                      </a:lnTo>
                      <a:lnTo>
                        <a:pt x="50" y="71"/>
                      </a:lnTo>
                      <a:lnTo>
                        <a:pt x="49" y="68"/>
                      </a:lnTo>
                      <a:lnTo>
                        <a:pt x="51" y="67"/>
                      </a:lnTo>
                      <a:lnTo>
                        <a:pt x="49" y="65"/>
                      </a:lnTo>
                      <a:lnTo>
                        <a:pt x="41" y="54"/>
                      </a:lnTo>
                      <a:lnTo>
                        <a:pt x="38" y="51"/>
                      </a:lnTo>
                      <a:lnTo>
                        <a:pt x="35" y="51"/>
                      </a:lnTo>
                      <a:lnTo>
                        <a:pt x="35" y="48"/>
                      </a:lnTo>
                      <a:lnTo>
                        <a:pt x="38" y="50"/>
                      </a:lnTo>
                      <a:lnTo>
                        <a:pt x="41" y="49"/>
                      </a:lnTo>
                      <a:lnTo>
                        <a:pt x="43" y="47"/>
                      </a:lnTo>
                      <a:lnTo>
                        <a:pt x="48" y="45"/>
                      </a:lnTo>
                      <a:lnTo>
                        <a:pt x="51" y="42"/>
                      </a:lnTo>
                      <a:lnTo>
                        <a:pt x="55" y="38"/>
                      </a:lnTo>
                      <a:lnTo>
                        <a:pt x="58" y="36"/>
                      </a:lnTo>
                      <a:lnTo>
                        <a:pt x="62" y="38"/>
                      </a:lnTo>
                      <a:lnTo>
                        <a:pt x="65" y="36"/>
                      </a:lnTo>
                      <a:lnTo>
                        <a:pt x="64" y="32"/>
                      </a:lnTo>
                      <a:lnTo>
                        <a:pt x="60" y="31"/>
                      </a:lnTo>
                      <a:lnTo>
                        <a:pt x="58" y="32"/>
                      </a:lnTo>
                      <a:lnTo>
                        <a:pt x="56" y="34"/>
                      </a:lnTo>
                      <a:lnTo>
                        <a:pt x="47" y="34"/>
                      </a:lnTo>
                      <a:lnTo>
                        <a:pt x="44" y="37"/>
                      </a:lnTo>
                      <a:lnTo>
                        <a:pt x="41" y="37"/>
                      </a:lnTo>
                      <a:lnTo>
                        <a:pt x="39" y="34"/>
                      </a:lnTo>
                      <a:lnTo>
                        <a:pt x="36" y="37"/>
                      </a:lnTo>
                      <a:lnTo>
                        <a:pt x="33" y="40"/>
                      </a:lnTo>
                      <a:lnTo>
                        <a:pt x="32" y="44"/>
                      </a:lnTo>
                      <a:lnTo>
                        <a:pt x="27" y="42"/>
                      </a:lnTo>
                      <a:lnTo>
                        <a:pt x="25" y="41"/>
                      </a:lnTo>
                      <a:lnTo>
                        <a:pt x="25" y="39"/>
                      </a:lnTo>
                      <a:lnTo>
                        <a:pt x="23" y="36"/>
                      </a:lnTo>
                      <a:lnTo>
                        <a:pt x="19" y="36"/>
                      </a:lnTo>
                      <a:lnTo>
                        <a:pt x="18" y="32"/>
                      </a:lnTo>
                      <a:lnTo>
                        <a:pt x="17" y="27"/>
                      </a:lnTo>
                      <a:lnTo>
                        <a:pt x="19" y="21"/>
                      </a:lnTo>
                      <a:lnTo>
                        <a:pt x="22" y="17"/>
                      </a:lnTo>
                      <a:lnTo>
                        <a:pt x="24" y="16"/>
                      </a:lnTo>
                      <a:lnTo>
                        <a:pt x="26" y="16"/>
                      </a:lnTo>
                      <a:lnTo>
                        <a:pt x="30" y="17"/>
                      </a:lnTo>
                      <a:lnTo>
                        <a:pt x="32" y="17"/>
                      </a:lnTo>
                      <a:lnTo>
                        <a:pt x="34" y="17"/>
                      </a:lnTo>
                      <a:lnTo>
                        <a:pt x="35" y="17"/>
                      </a:lnTo>
                      <a:lnTo>
                        <a:pt x="38" y="16"/>
                      </a:lnTo>
                      <a:lnTo>
                        <a:pt x="40" y="16"/>
                      </a:lnTo>
                      <a:lnTo>
                        <a:pt x="43" y="17"/>
                      </a:lnTo>
                      <a:lnTo>
                        <a:pt x="45" y="17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7" y="20"/>
                      </a:lnTo>
                      <a:lnTo>
                        <a:pt x="76" y="19"/>
                      </a:lnTo>
                      <a:lnTo>
                        <a:pt x="78" y="16"/>
                      </a:lnTo>
                      <a:lnTo>
                        <a:pt x="79" y="14"/>
                      </a:lnTo>
                      <a:lnTo>
                        <a:pt x="85" y="8"/>
                      </a:lnTo>
                      <a:lnTo>
                        <a:pt x="86" y="6"/>
                      </a:lnTo>
                      <a:lnTo>
                        <a:pt x="89" y="4"/>
                      </a:lnTo>
                      <a:lnTo>
                        <a:pt x="87" y="0"/>
                      </a:lnTo>
                      <a:lnTo>
                        <a:pt x="84" y="0"/>
                      </a:lnTo>
                      <a:lnTo>
                        <a:pt x="83" y="4"/>
                      </a:lnTo>
                      <a:lnTo>
                        <a:pt x="79" y="5"/>
                      </a:lnTo>
                      <a:lnTo>
                        <a:pt x="79" y="7"/>
                      </a:lnTo>
                      <a:lnTo>
                        <a:pt x="76" y="8"/>
                      </a:lnTo>
                      <a:lnTo>
                        <a:pt x="74" y="11"/>
                      </a:lnTo>
                      <a:lnTo>
                        <a:pt x="68" y="12"/>
                      </a:lnTo>
                      <a:lnTo>
                        <a:pt x="64" y="11"/>
                      </a:lnTo>
                      <a:lnTo>
                        <a:pt x="60" y="11"/>
                      </a:lnTo>
                      <a:lnTo>
                        <a:pt x="58" y="11"/>
                      </a:lnTo>
                      <a:lnTo>
                        <a:pt x="56" y="12"/>
                      </a:lnTo>
                      <a:lnTo>
                        <a:pt x="50" y="10"/>
                      </a:lnTo>
                      <a:lnTo>
                        <a:pt x="43" y="8"/>
                      </a:lnTo>
                      <a:lnTo>
                        <a:pt x="38" y="10"/>
                      </a:lnTo>
                      <a:lnTo>
                        <a:pt x="36" y="6"/>
                      </a:lnTo>
                      <a:lnTo>
                        <a:pt x="34" y="6"/>
                      </a:lnTo>
                      <a:lnTo>
                        <a:pt x="31" y="5"/>
                      </a:lnTo>
                      <a:lnTo>
                        <a:pt x="29" y="7"/>
                      </a:lnTo>
                      <a:lnTo>
                        <a:pt x="27" y="10"/>
                      </a:lnTo>
                      <a:lnTo>
                        <a:pt x="25" y="12"/>
                      </a:lnTo>
                      <a:lnTo>
                        <a:pt x="19" y="13"/>
                      </a:lnTo>
                      <a:lnTo>
                        <a:pt x="17" y="14"/>
                      </a:lnTo>
                      <a:lnTo>
                        <a:pt x="17" y="16"/>
                      </a:lnTo>
                      <a:lnTo>
                        <a:pt x="15" y="19"/>
                      </a:lnTo>
                      <a:lnTo>
                        <a:pt x="14" y="21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14" y="28"/>
                      </a:lnTo>
                      <a:lnTo>
                        <a:pt x="14" y="30"/>
                      </a:lnTo>
                      <a:lnTo>
                        <a:pt x="15" y="33"/>
                      </a:lnTo>
                      <a:lnTo>
                        <a:pt x="15" y="36"/>
                      </a:lnTo>
                      <a:lnTo>
                        <a:pt x="14" y="32"/>
                      </a:lnTo>
                      <a:lnTo>
                        <a:pt x="8" y="40"/>
                      </a:lnTo>
                      <a:lnTo>
                        <a:pt x="7" y="44"/>
                      </a:lnTo>
                      <a:lnTo>
                        <a:pt x="8" y="48"/>
                      </a:lnTo>
                      <a:lnTo>
                        <a:pt x="6" y="51"/>
                      </a:lnTo>
                      <a:lnTo>
                        <a:pt x="5" y="54"/>
                      </a:lnTo>
                      <a:lnTo>
                        <a:pt x="5" y="57"/>
                      </a:lnTo>
                      <a:lnTo>
                        <a:pt x="2" y="59"/>
                      </a:lnTo>
                      <a:lnTo>
                        <a:pt x="0" y="62"/>
                      </a:lnTo>
                      <a:lnTo>
                        <a:pt x="1" y="64"/>
                      </a:lnTo>
                      <a:lnTo>
                        <a:pt x="0" y="66"/>
                      </a:lnTo>
                      <a:lnTo>
                        <a:pt x="1" y="72"/>
                      </a:lnTo>
                      <a:lnTo>
                        <a:pt x="5" y="72"/>
                      </a:lnTo>
                      <a:lnTo>
                        <a:pt x="7" y="71"/>
                      </a:lnTo>
                      <a:lnTo>
                        <a:pt x="10" y="72"/>
                      </a:lnTo>
                      <a:lnTo>
                        <a:pt x="9" y="74"/>
                      </a:lnTo>
                      <a:lnTo>
                        <a:pt x="12" y="79"/>
                      </a:lnTo>
                      <a:lnTo>
                        <a:pt x="12" y="84"/>
                      </a:lnTo>
                      <a:lnTo>
                        <a:pt x="10" y="90"/>
                      </a:lnTo>
                      <a:lnTo>
                        <a:pt x="9" y="92"/>
                      </a:lnTo>
                      <a:lnTo>
                        <a:pt x="8" y="94"/>
                      </a:lnTo>
                      <a:lnTo>
                        <a:pt x="8" y="96"/>
                      </a:lnTo>
                      <a:lnTo>
                        <a:pt x="9" y="99"/>
                      </a:lnTo>
                      <a:lnTo>
                        <a:pt x="12" y="100"/>
                      </a:lnTo>
                      <a:lnTo>
                        <a:pt x="14" y="101"/>
                      </a:lnTo>
                      <a:lnTo>
                        <a:pt x="17" y="100"/>
                      </a:lnTo>
                      <a:lnTo>
                        <a:pt x="23" y="99"/>
                      </a:lnTo>
                      <a:lnTo>
                        <a:pt x="22" y="97"/>
                      </a:lnTo>
                      <a:lnTo>
                        <a:pt x="21" y="93"/>
                      </a:lnTo>
                      <a:lnTo>
                        <a:pt x="22" y="91"/>
                      </a:lnTo>
                      <a:lnTo>
                        <a:pt x="23" y="89"/>
                      </a:lnTo>
                      <a:lnTo>
                        <a:pt x="22" y="77"/>
                      </a:lnTo>
                      <a:lnTo>
                        <a:pt x="23" y="74"/>
                      </a:lnTo>
                      <a:lnTo>
                        <a:pt x="23" y="70"/>
                      </a:lnTo>
                      <a:lnTo>
                        <a:pt x="21" y="66"/>
                      </a:lnTo>
                      <a:lnTo>
                        <a:pt x="21" y="64"/>
                      </a:lnTo>
                      <a:lnTo>
                        <a:pt x="21" y="6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17"/>
                <p:cNvSpPr/>
                <p:nvPr/>
              </p:nvSpPr>
              <p:spPr>
                <a:xfrm>
                  <a:off x="5313" y="2934"/>
                  <a:ext cx="27" cy="13"/>
                </a:xfrm>
                <a:custGeom>
                  <a:rect b="b" l="l" r="r" t="t"/>
                  <a:pathLst>
                    <a:path extrusionOk="0" h="13" w="27">
                      <a:moveTo>
                        <a:pt x="27" y="9"/>
                      </a:moveTo>
                      <a:lnTo>
                        <a:pt x="23" y="7"/>
                      </a:lnTo>
                      <a:lnTo>
                        <a:pt x="21" y="4"/>
                      </a:lnTo>
                      <a:lnTo>
                        <a:pt x="19" y="5"/>
                      </a:ln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2" y="5"/>
                      </a:lnTo>
                      <a:lnTo>
                        <a:pt x="3" y="5"/>
                      </a:lnTo>
                      <a:lnTo>
                        <a:pt x="8" y="6"/>
                      </a:lnTo>
                      <a:lnTo>
                        <a:pt x="15" y="9"/>
                      </a:lnTo>
                      <a:lnTo>
                        <a:pt x="17" y="12"/>
                      </a:lnTo>
                      <a:lnTo>
                        <a:pt x="20" y="13"/>
                      </a:lnTo>
                      <a:lnTo>
                        <a:pt x="25" y="12"/>
                      </a:lnTo>
                      <a:lnTo>
                        <a:pt x="27" y="9"/>
                      </a:lnTo>
                      <a:lnTo>
                        <a:pt x="27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17"/>
                <p:cNvSpPr/>
                <p:nvPr/>
              </p:nvSpPr>
              <p:spPr>
                <a:xfrm>
                  <a:off x="5325" y="2548"/>
                  <a:ext cx="60" cy="84"/>
                </a:xfrm>
                <a:custGeom>
                  <a:rect b="b" l="l" r="r" t="t"/>
                  <a:pathLst>
                    <a:path extrusionOk="0" h="84" w="60">
                      <a:moveTo>
                        <a:pt x="9" y="16"/>
                      </a:moveTo>
                      <a:lnTo>
                        <a:pt x="9" y="22"/>
                      </a:lnTo>
                      <a:lnTo>
                        <a:pt x="8" y="30"/>
                      </a:lnTo>
                      <a:lnTo>
                        <a:pt x="8" y="31"/>
                      </a:lnTo>
                      <a:lnTo>
                        <a:pt x="9" y="34"/>
                      </a:lnTo>
                      <a:lnTo>
                        <a:pt x="8" y="35"/>
                      </a:lnTo>
                      <a:lnTo>
                        <a:pt x="5" y="36"/>
                      </a:lnTo>
                      <a:lnTo>
                        <a:pt x="2" y="33"/>
                      </a:lnTo>
                      <a:lnTo>
                        <a:pt x="0" y="32"/>
                      </a:lnTo>
                      <a:lnTo>
                        <a:pt x="0" y="35"/>
                      </a:lnTo>
                      <a:lnTo>
                        <a:pt x="0" y="37"/>
                      </a:lnTo>
                      <a:lnTo>
                        <a:pt x="1" y="40"/>
                      </a:lnTo>
                      <a:lnTo>
                        <a:pt x="1" y="41"/>
                      </a:lnTo>
                      <a:lnTo>
                        <a:pt x="2" y="41"/>
                      </a:lnTo>
                      <a:lnTo>
                        <a:pt x="2" y="44"/>
                      </a:lnTo>
                      <a:lnTo>
                        <a:pt x="3" y="48"/>
                      </a:lnTo>
                      <a:lnTo>
                        <a:pt x="4" y="53"/>
                      </a:lnTo>
                      <a:lnTo>
                        <a:pt x="7" y="53"/>
                      </a:lnTo>
                      <a:lnTo>
                        <a:pt x="7" y="56"/>
                      </a:lnTo>
                      <a:lnTo>
                        <a:pt x="8" y="58"/>
                      </a:lnTo>
                      <a:lnTo>
                        <a:pt x="11" y="59"/>
                      </a:lnTo>
                      <a:lnTo>
                        <a:pt x="11" y="56"/>
                      </a:lnTo>
                      <a:lnTo>
                        <a:pt x="10" y="53"/>
                      </a:lnTo>
                      <a:lnTo>
                        <a:pt x="12" y="54"/>
                      </a:lnTo>
                      <a:lnTo>
                        <a:pt x="13" y="54"/>
                      </a:lnTo>
                      <a:lnTo>
                        <a:pt x="16" y="56"/>
                      </a:lnTo>
                      <a:lnTo>
                        <a:pt x="17" y="58"/>
                      </a:lnTo>
                      <a:lnTo>
                        <a:pt x="16" y="58"/>
                      </a:lnTo>
                      <a:lnTo>
                        <a:pt x="11" y="61"/>
                      </a:lnTo>
                      <a:lnTo>
                        <a:pt x="11" y="63"/>
                      </a:lnTo>
                      <a:lnTo>
                        <a:pt x="12" y="66"/>
                      </a:lnTo>
                      <a:lnTo>
                        <a:pt x="16" y="66"/>
                      </a:lnTo>
                      <a:lnTo>
                        <a:pt x="16" y="69"/>
                      </a:lnTo>
                      <a:lnTo>
                        <a:pt x="18" y="70"/>
                      </a:lnTo>
                      <a:lnTo>
                        <a:pt x="21" y="70"/>
                      </a:lnTo>
                      <a:lnTo>
                        <a:pt x="22" y="67"/>
                      </a:lnTo>
                      <a:lnTo>
                        <a:pt x="25" y="67"/>
                      </a:lnTo>
                      <a:lnTo>
                        <a:pt x="26" y="66"/>
                      </a:lnTo>
                      <a:lnTo>
                        <a:pt x="28" y="66"/>
                      </a:lnTo>
                      <a:lnTo>
                        <a:pt x="31" y="68"/>
                      </a:lnTo>
                      <a:lnTo>
                        <a:pt x="35" y="70"/>
                      </a:lnTo>
                      <a:lnTo>
                        <a:pt x="37" y="73"/>
                      </a:lnTo>
                      <a:lnTo>
                        <a:pt x="37" y="76"/>
                      </a:lnTo>
                      <a:lnTo>
                        <a:pt x="39" y="76"/>
                      </a:lnTo>
                      <a:lnTo>
                        <a:pt x="39" y="74"/>
                      </a:lnTo>
                      <a:lnTo>
                        <a:pt x="37" y="70"/>
                      </a:lnTo>
                      <a:lnTo>
                        <a:pt x="37" y="68"/>
                      </a:lnTo>
                      <a:lnTo>
                        <a:pt x="36" y="66"/>
                      </a:lnTo>
                      <a:lnTo>
                        <a:pt x="38" y="66"/>
                      </a:lnTo>
                      <a:lnTo>
                        <a:pt x="41" y="68"/>
                      </a:lnTo>
                      <a:lnTo>
                        <a:pt x="42" y="70"/>
                      </a:lnTo>
                      <a:lnTo>
                        <a:pt x="46" y="73"/>
                      </a:lnTo>
                      <a:lnTo>
                        <a:pt x="48" y="75"/>
                      </a:lnTo>
                      <a:lnTo>
                        <a:pt x="48" y="78"/>
                      </a:lnTo>
                      <a:lnTo>
                        <a:pt x="55" y="80"/>
                      </a:lnTo>
                      <a:lnTo>
                        <a:pt x="58" y="80"/>
                      </a:lnTo>
                      <a:lnTo>
                        <a:pt x="55" y="82"/>
                      </a:lnTo>
                      <a:lnTo>
                        <a:pt x="56" y="84"/>
                      </a:lnTo>
                      <a:lnTo>
                        <a:pt x="60" y="83"/>
                      </a:lnTo>
                      <a:lnTo>
                        <a:pt x="60" y="78"/>
                      </a:lnTo>
                      <a:lnTo>
                        <a:pt x="54" y="77"/>
                      </a:lnTo>
                      <a:lnTo>
                        <a:pt x="54" y="74"/>
                      </a:lnTo>
                      <a:lnTo>
                        <a:pt x="52" y="71"/>
                      </a:lnTo>
                      <a:lnTo>
                        <a:pt x="52" y="71"/>
                      </a:lnTo>
                      <a:lnTo>
                        <a:pt x="53" y="69"/>
                      </a:lnTo>
                      <a:lnTo>
                        <a:pt x="56" y="68"/>
                      </a:lnTo>
                      <a:lnTo>
                        <a:pt x="55" y="67"/>
                      </a:lnTo>
                      <a:lnTo>
                        <a:pt x="51" y="66"/>
                      </a:lnTo>
                      <a:lnTo>
                        <a:pt x="48" y="63"/>
                      </a:lnTo>
                      <a:lnTo>
                        <a:pt x="48" y="67"/>
                      </a:lnTo>
                      <a:lnTo>
                        <a:pt x="47" y="69"/>
                      </a:lnTo>
                      <a:lnTo>
                        <a:pt x="46" y="69"/>
                      </a:lnTo>
                      <a:lnTo>
                        <a:pt x="45" y="67"/>
                      </a:lnTo>
                      <a:lnTo>
                        <a:pt x="45" y="65"/>
                      </a:lnTo>
                      <a:lnTo>
                        <a:pt x="44" y="63"/>
                      </a:lnTo>
                      <a:lnTo>
                        <a:pt x="42" y="61"/>
                      </a:lnTo>
                      <a:lnTo>
                        <a:pt x="36" y="60"/>
                      </a:lnTo>
                      <a:lnTo>
                        <a:pt x="35" y="63"/>
                      </a:lnTo>
                      <a:lnTo>
                        <a:pt x="33" y="62"/>
                      </a:lnTo>
                      <a:lnTo>
                        <a:pt x="35" y="65"/>
                      </a:lnTo>
                      <a:lnTo>
                        <a:pt x="33" y="66"/>
                      </a:lnTo>
                      <a:lnTo>
                        <a:pt x="29" y="65"/>
                      </a:lnTo>
                      <a:lnTo>
                        <a:pt x="27" y="62"/>
                      </a:lnTo>
                      <a:lnTo>
                        <a:pt x="26" y="60"/>
                      </a:lnTo>
                      <a:lnTo>
                        <a:pt x="26" y="59"/>
                      </a:lnTo>
                      <a:lnTo>
                        <a:pt x="25" y="57"/>
                      </a:lnTo>
                      <a:lnTo>
                        <a:pt x="26" y="54"/>
                      </a:lnTo>
                      <a:lnTo>
                        <a:pt x="25" y="53"/>
                      </a:lnTo>
                      <a:lnTo>
                        <a:pt x="25" y="51"/>
                      </a:lnTo>
                      <a:lnTo>
                        <a:pt x="22" y="48"/>
                      </a:lnTo>
                      <a:lnTo>
                        <a:pt x="24" y="45"/>
                      </a:lnTo>
                      <a:lnTo>
                        <a:pt x="25" y="42"/>
                      </a:lnTo>
                      <a:lnTo>
                        <a:pt x="25" y="40"/>
                      </a:lnTo>
                      <a:lnTo>
                        <a:pt x="26" y="36"/>
                      </a:lnTo>
                      <a:lnTo>
                        <a:pt x="28" y="35"/>
                      </a:lnTo>
                      <a:lnTo>
                        <a:pt x="31" y="35"/>
                      </a:lnTo>
                      <a:lnTo>
                        <a:pt x="31" y="35"/>
                      </a:lnTo>
                      <a:lnTo>
                        <a:pt x="34" y="33"/>
                      </a:lnTo>
                      <a:lnTo>
                        <a:pt x="33" y="32"/>
                      </a:lnTo>
                      <a:lnTo>
                        <a:pt x="34" y="30"/>
                      </a:lnTo>
                      <a:lnTo>
                        <a:pt x="35" y="28"/>
                      </a:lnTo>
                      <a:lnTo>
                        <a:pt x="36" y="25"/>
                      </a:lnTo>
                      <a:lnTo>
                        <a:pt x="37" y="22"/>
                      </a:lnTo>
                      <a:lnTo>
                        <a:pt x="37" y="20"/>
                      </a:lnTo>
                      <a:lnTo>
                        <a:pt x="37" y="20"/>
                      </a:lnTo>
                      <a:lnTo>
                        <a:pt x="34" y="17"/>
                      </a:lnTo>
                      <a:lnTo>
                        <a:pt x="33" y="13"/>
                      </a:lnTo>
                      <a:lnTo>
                        <a:pt x="33" y="7"/>
                      </a:lnTo>
                      <a:lnTo>
                        <a:pt x="35" y="5"/>
                      </a:lnTo>
                      <a:lnTo>
                        <a:pt x="35" y="3"/>
                      </a:lnTo>
                      <a:lnTo>
                        <a:pt x="33" y="2"/>
                      </a:lnTo>
                      <a:lnTo>
                        <a:pt x="31" y="3"/>
                      </a:lnTo>
                      <a:lnTo>
                        <a:pt x="28" y="5"/>
                      </a:lnTo>
                      <a:lnTo>
                        <a:pt x="26" y="5"/>
                      </a:lnTo>
                      <a:lnTo>
                        <a:pt x="26" y="7"/>
                      </a:lnTo>
                      <a:lnTo>
                        <a:pt x="26" y="6"/>
                      </a:lnTo>
                      <a:lnTo>
                        <a:pt x="25" y="3"/>
                      </a:lnTo>
                      <a:lnTo>
                        <a:pt x="19" y="0"/>
                      </a:lnTo>
                      <a:lnTo>
                        <a:pt x="11" y="1"/>
                      </a:lnTo>
                      <a:lnTo>
                        <a:pt x="11" y="5"/>
                      </a:lnTo>
                      <a:lnTo>
                        <a:pt x="9" y="10"/>
                      </a:lnTo>
                      <a:lnTo>
                        <a:pt x="9" y="16"/>
                      </a:lnTo>
                      <a:lnTo>
                        <a:pt x="9" y="1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17"/>
                <p:cNvSpPr/>
                <p:nvPr/>
              </p:nvSpPr>
              <p:spPr>
                <a:xfrm>
                  <a:off x="5325" y="2917"/>
                  <a:ext cx="44" cy="12"/>
                </a:xfrm>
                <a:custGeom>
                  <a:rect b="b" l="l" r="r" t="t"/>
                  <a:pathLst>
                    <a:path extrusionOk="0" h="12" w="44">
                      <a:moveTo>
                        <a:pt x="3" y="9"/>
                      </a:moveTo>
                      <a:lnTo>
                        <a:pt x="4" y="9"/>
                      </a:lnTo>
                      <a:lnTo>
                        <a:pt x="8" y="9"/>
                      </a:lnTo>
                      <a:lnTo>
                        <a:pt x="10" y="9"/>
                      </a:lnTo>
                      <a:lnTo>
                        <a:pt x="16" y="12"/>
                      </a:lnTo>
                      <a:lnTo>
                        <a:pt x="21" y="12"/>
                      </a:lnTo>
                      <a:lnTo>
                        <a:pt x="24" y="9"/>
                      </a:lnTo>
                      <a:lnTo>
                        <a:pt x="26" y="10"/>
                      </a:lnTo>
                      <a:lnTo>
                        <a:pt x="29" y="9"/>
                      </a:lnTo>
                      <a:lnTo>
                        <a:pt x="31" y="8"/>
                      </a:lnTo>
                      <a:lnTo>
                        <a:pt x="37" y="8"/>
                      </a:lnTo>
                      <a:lnTo>
                        <a:pt x="41" y="7"/>
                      </a:lnTo>
                      <a:lnTo>
                        <a:pt x="42" y="5"/>
                      </a:lnTo>
                      <a:lnTo>
                        <a:pt x="44" y="3"/>
                      </a:lnTo>
                      <a:lnTo>
                        <a:pt x="44" y="0"/>
                      </a:lnTo>
                      <a:lnTo>
                        <a:pt x="41" y="0"/>
                      </a:lnTo>
                      <a:lnTo>
                        <a:pt x="41" y="4"/>
                      </a:lnTo>
                      <a:lnTo>
                        <a:pt x="38" y="4"/>
                      </a:lnTo>
                      <a:lnTo>
                        <a:pt x="37" y="7"/>
                      </a:lnTo>
                      <a:lnTo>
                        <a:pt x="34" y="7"/>
                      </a:lnTo>
                      <a:lnTo>
                        <a:pt x="30" y="5"/>
                      </a:lnTo>
                      <a:lnTo>
                        <a:pt x="27" y="5"/>
                      </a:lnTo>
                      <a:lnTo>
                        <a:pt x="25" y="6"/>
                      </a:lnTo>
                      <a:lnTo>
                        <a:pt x="21" y="6"/>
                      </a:lnTo>
                      <a:lnTo>
                        <a:pt x="17" y="4"/>
                      </a:lnTo>
                      <a:lnTo>
                        <a:pt x="8" y="3"/>
                      </a:lnTo>
                      <a:lnTo>
                        <a:pt x="5" y="3"/>
                      </a:lnTo>
                      <a:lnTo>
                        <a:pt x="0" y="6"/>
                      </a:lnTo>
                      <a:lnTo>
                        <a:pt x="0" y="9"/>
                      </a:lnTo>
                      <a:lnTo>
                        <a:pt x="3" y="9"/>
                      </a:lnTo>
                      <a:lnTo>
                        <a:pt x="3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17"/>
                <p:cNvSpPr/>
                <p:nvPr/>
              </p:nvSpPr>
              <p:spPr>
                <a:xfrm>
                  <a:off x="5329" y="2452"/>
                  <a:ext cx="25" cy="49"/>
                </a:xfrm>
                <a:custGeom>
                  <a:rect b="b" l="l" r="r" t="t"/>
                  <a:pathLst>
                    <a:path extrusionOk="0" h="49" w="25">
                      <a:moveTo>
                        <a:pt x="23" y="15"/>
                      </a:moveTo>
                      <a:lnTo>
                        <a:pt x="24" y="12"/>
                      </a:lnTo>
                      <a:lnTo>
                        <a:pt x="24" y="5"/>
                      </a:lnTo>
                      <a:lnTo>
                        <a:pt x="25" y="4"/>
                      </a:lnTo>
                      <a:lnTo>
                        <a:pt x="23" y="2"/>
                      </a:lnTo>
                      <a:lnTo>
                        <a:pt x="20" y="0"/>
                      </a:lnTo>
                      <a:lnTo>
                        <a:pt x="16" y="2"/>
                      </a:lnTo>
                      <a:lnTo>
                        <a:pt x="14" y="3"/>
                      </a:lnTo>
                      <a:lnTo>
                        <a:pt x="13" y="5"/>
                      </a:lnTo>
                      <a:lnTo>
                        <a:pt x="11" y="9"/>
                      </a:lnTo>
                      <a:lnTo>
                        <a:pt x="7" y="12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32"/>
                      </a:lnTo>
                      <a:lnTo>
                        <a:pt x="4" y="41"/>
                      </a:lnTo>
                      <a:lnTo>
                        <a:pt x="7" y="43"/>
                      </a:lnTo>
                      <a:lnTo>
                        <a:pt x="8" y="49"/>
                      </a:lnTo>
                      <a:lnTo>
                        <a:pt x="11" y="46"/>
                      </a:lnTo>
                      <a:lnTo>
                        <a:pt x="12" y="42"/>
                      </a:lnTo>
                      <a:lnTo>
                        <a:pt x="13" y="38"/>
                      </a:lnTo>
                      <a:lnTo>
                        <a:pt x="17" y="34"/>
                      </a:lnTo>
                      <a:lnTo>
                        <a:pt x="18" y="32"/>
                      </a:lnTo>
                      <a:lnTo>
                        <a:pt x="22" y="17"/>
                      </a:lnTo>
                      <a:lnTo>
                        <a:pt x="23" y="15"/>
                      </a:lnTo>
                      <a:lnTo>
                        <a:pt x="23" y="1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17"/>
                <p:cNvSpPr/>
                <p:nvPr/>
              </p:nvSpPr>
              <p:spPr>
                <a:xfrm>
                  <a:off x="5333" y="2619"/>
                  <a:ext cx="17" cy="19"/>
                </a:xfrm>
                <a:custGeom>
                  <a:rect b="b" l="l" r="r" t="t"/>
                  <a:pathLst>
                    <a:path extrusionOk="0" h="19" w="17">
                      <a:moveTo>
                        <a:pt x="14" y="15"/>
                      </a:moveTo>
                      <a:lnTo>
                        <a:pt x="17" y="12"/>
                      </a:lnTo>
                      <a:lnTo>
                        <a:pt x="16" y="11"/>
                      </a:lnTo>
                      <a:lnTo>
                        <a:pt x="16" y="6"/>
                      </a:lnTo>
                      <a:lnTo>
                        <a:pt x="13" y="4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3" y="5"/>
                      </a:lnTo>
                      <a:lnTo>
                        <a:pt x="4" y="6"/>
                      </a:lnTo>
                      <a:lnTo>
                        <a:pt x="5" y="8"/>
                      </a:lnTo>
                      <a:lnTo>
                        <a:pt x="5" y="12"/>
                      </a:lnTo>
                      <a:lnTo>
                        <a:pt x="7" y="12"/>
                      </a:lnTo>
                      <a:lnTo>
                        <a:pt x="8" y="15"/>
                      </a:lnTo>
                      <a:lnTo>
                        <a:pt x="10" y="17"/>
                      </a:lnTo>
                      <a:lnTo>
                        <a:pt x="12" y="19"/>
                      </a:lnTo>
                      <a:lnTo>
                        <a:pt x="13" y="17"/>
                      </a:lnTo>
                      <a:lnTo>
                        <a:pt x="14" y="17"/>
                      </a:lnTo>
                      <a:lnTo>
                        <a:pt x="14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17"/>
                <p:cNvSpPr/>
                <p:nvPr/>
              </p:nvSpPr>
              <p:spPr>
                <a:xfrm>
                  <a:off x="5353" y="2641"/>
                  <a:ext cx="18" cy="21"/>
                </a:xfrm>
                <a:custGeom>
                  <a:rect b="b" l="l" r="r" t="t"/>
                  <a:pathLst>
                    <a:path extrusionOk="0" h="21" w="18">
                      <a:moveTo>
                        <a:pt x="10" y="6"/>
                      </a:moveTo>
                      <a:lnTo>
                        <a:pt x="7" y="3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3" y="3"/>
                      </a:lnTo>
                      <a:lnTo>
                        <a:pt x="3" y="6"/>
                      </a:lnTo>
                      <a:lnTo>
                        <a:pt x="2" y="14"/>
                      </a:lnTo>
                      <a:lnTo>
                        <a:pt x="1" y="16"/>
                      </a:lnTo>
                      <a:lnTo>
                        <a:pt x="2" y="21"/>
                      </a:lnTo>
                      <a:lnTo>
                        <a:pt x="6" y="18"/>
                      </a:lnTo>
                      <a:lnTo>
                        <a:pt x="10" y="18"/>
                      </a:lnTo>
                      <a:lnTo>
                        <a:pt x="14" y="14"/>
                      </a:lnTo>
                      <a:lnTo>
                        <a:pt x="15" y="14"/>
                      </a:lnTo>
                      <a:lnTo>
                        <a:pt x="17" y="10"/>
                      </a:lnTo>
                      <a:lnTo>
                        <a:pt x="18" y="7"/>
                      </a:lnTo>
                      <a:lnTo>
                        <a:pt x="17" y="6"/>
                      </a:lnTo>
                      <a:lnTo>
                        <a:pt x="15" y="8"/>
                      </a:lnTo>
                      <a:lnTo>
                        <a:pt x="15" y="6"/>
                      </a:lnTo>
                      <a:lnTo>
                        <a:pt x="10" y="6"/>
                      </a:lnTo>
                      <a:lnTo>
                        <a:pt x="10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17"/>
                <p:cNvSpPr/>
                <p:nvPr/>
              </p:nvSpPr>
              <p:spPr>
                <a:xfrm>
                  <a:off x="5354" y="2673"/>
                  <a:ext cx="64" cy="56"/>
                </a:xfrm>
                <a:custGeom>
                  <a:rect b="b" l="l" r="r" t="t"/>
                  <a:pathLst>
                    <a:path extrusionOk="0" h="56" w="64">
                      <a:moveTo>
                        <a:pt x="5" y="22"/>
                      </a:moveTo>
                      <a:lnTo>
                        <a:pt x="2" y="27"/>
                      </a:lnTo>
                      <a:lnTo>
                        <a:pt x="2" y="29"/>
                      </a:lnTo>
                      <a:lnTo>
                        <a:pt x="0" y="35"/>
                      </a:lnTo>
                      <a:lnTo>
                        <a:pt x="1" y="37"/>
                      </a:lnTo>
                      <a:lnTo>
                        <a:pt x="4" y="37"/>
                      </a:lnTo>
                      <a:lnTo>
                        <a:pt x="5" y="34"/>
                      </a:lnTo>
                      <a:lnTo>
                        <a:pt x="7" y="31"/>
                      </a:lnTo>
                      <a:lnTo>
                        <a:pt x="7" y="29"/>
                      </a:lnTo>
                      <a:lnTo>
                        <a:pt x="9" y="26"/>
                      </a:lnTo>
                      <a:lnTo>
                        <a:pt x="13" y="27"/>
                      </a:lnTo>
                      <a:lnTo>
                        <a:pt x="13" y="28"/>
                      </a:lnTo>
                      <a:lnTo>
                        <a:pt x="13" y="30"/>
                      </a:lnTo>
                      <a:lnTo>
                        <a:pt x="15" y="29"/>
                      </a:lnTo>
                      <a:lnTo>
                        <a:pt x="17" y="27"/>
                      </a:lnTo>
                      <a:lnTo>
                        <a:pt x="18" y="29"/>
                      </a:lnTo>
                      <a:lnTo>
                        <a:pt x="22" y="30"/>
                      </a:lnTo>
                      <a:lnTo>
                        <a:pt x="22" y="28"/>
                      </a:lnTo>
                      <a:lnTo>
                        <a:pt x="22" y="26"/>
                      </a:lnTo>
                      <a:lnTo>
                        <a:pt x="24" y="26"/>
                      </a:lnTo>
                      <a:lnTo>
                        <a:pt x="30" y="28"/>
                      </a:lnTo>
                      <a:lnTo>
                        <a:pt x="31" y="31"/>
                      </a:lnTo>
                      <a:lnTo>
                        <a:pt x="32" y="34"/>
                      </a:lnTo>
                      <a:lnTo>
                        <a:pt x="31" y="34"/>
                      </a:lnTo>
                      <a:lnTo>
                        <a:pt x="30" y="35"/>
                      </a:lnTo>
                      <a:lnTo>
                        <a:pt x="29" y="37"/>
                      </a:lnTo>
                      <a:lnTo>
                        <a:pt x="30" y="39"/>
                      </a:lnTo>
                      <a:lnTo>
                        <a:pt x="30" y="44"/>
                      </a:lnTo>
                      <a:lnTo>
                        <a:pt x="31" y="47"/>
                      </a:lnTo>
                      <a:lnTo>
                        <a:pt x="35" y="49"/>
                      </a:lnTo>
                      <a:lnTo>
                        <a:pt x="41" y="52"/>
                      </a:lnTo>
                      <a:lnTo>
                        <a:pt x="43" y="52"/>
                      </a:lnTo>
                      <a:lnTo>
                        <a:pt x="46" y="49"/>
                      </a:lnTo>
                      <a:lnTo>
                        <a:pt x="47" y="49"/>
                      </a:lnTo>
                      <a:lnTo>
                        <a:pt x="46" y="53"/>
                      </a:lnTo>
                      <a:lnTo>
                        <a:pt x="46" y="54"/>
                      </a:lnTo>
                      <a:lnTo>
                        <a:pt x="47" y="56"/>
                      </a:lnTo>
                      <a:lnTo>
                        <a:pt x="48" y="56"/>
                      </a:lnTo>
                      <a:lnTo>
                        <a:pt x="52" y="51"/>
                      </a:lnTo>
                      <a:lnTo>
                        <a:pt x="52" y="48"/>
                      </a:lnTo>
                      <a:lnTo>
                        <a:pt x="50" y="44"/>
                      </a:lnTo>
                      <a:lnTo>
                        <a:pt x="48" y="40"/>
                      </a:lnTo>
                      <a:lnTo>
                        <a:pt x="49" y="39"/>
                      </a:lnTo>
                      <a:lnTo>
                        <a:pt x="51" y="36"/>
                      </a:lnTo>
                      <a:lnTo>
                        <a:pt x="52" y="32"/>
                      </a:lnTo>
                      <a:lnTo>
                        <a:pt x="53" y="34"/>
                      </a:lnTo>
                      <a:lnTo>
                        <a:pt x="57" y="38"/>
                      </a:lnTo>
                      <a:lnTo>
                        <a:pt x="58" y="44"/>
                      </a:lnTo>
                      <a:lnTo>
                        <a:pt x="59" y="46"/>
                      </a:lnTo>
                      <a:lnTo>
                        <a:pt x="59" y="46"/>
                      </a:lnTo>
                      <a:lnTo>
                        <a:pt x="59" y="39"/>
                      </a:lnTo>
                      <a:lnTo>
                        <a:pt x="60" y="37"/>
                      </a:lnTo>
                      <a:lnTo>
                        <a:pt x="63" y="35"/>
                      </a:lnTo>
                      <a:lnTo>
                        <a:pt x="64" y="32"/>
                      </a:lnTo>
                      <a:lnTo>
                        <a:pt x="64" y="31"/>
                      </a:lnTo>
                      <a:lnTo>
                        <a:pt x="64" y="28"/>
                      </a:lnTo>
                      <a:lnTo>
                        <a:pt x="63" y="26"/>
                      </a:lnTo>
                      <a:lnTo>
                        <a:pt x="61" y="25"/>
                      </a:lnTo>
                      <a:lnTo>
                        <a:pt x="61" y="22"/>
                      </a:lnTo>
                      <a:lnTo>
                        <a:pt x="63" y="20"/>
                      </a:lnTo>
                      <a:lnTo>
                        <a:pt x="60" y="20"/>
                      </a:lnTo>
                      <a:lnTo>
                        <a:pt x="60" y="18"/>
                      </a:lnTo>
                      <a:lnTo>
                        <a:pt x="60" y="16"/>
                      </a:lnTo>
                      <a:lnTo>
                        <a:pt x="57" y="14"/>
                      </a:lnTo>
                      <a:lnTo>
                        <a:pt x="60" y="12"/>
                      </a:lnTo>
                      <a:lnTo>
                        <a:pt x="58" y="8"/>
                      </a:lnTo>
                      <a:lnTo>
                        <a:pt x="59" y="5"/>
                      </a:lnTo>
                      <a:lnTo>
                        <a:pt x="57" y="5"/>
                      </a:lnTo>
                      <a:lnTo>
                        <a:pt x="56" y="5"/>
                      </a:lnTo>
                      <a:lnTo>
                        <a:pt x="55" y="2"/>
                      </a:lnTo>
                      <a:lnTo>
                        <a:pt x="50" y="0"/>
                      </a:lnTo>
                      <a:lnTo>
                        <a:pt x="48" y="1"/>
                      </a:lnTo>
                      <a:lnTo>
                        <a:pt x="50" y="6"/>
                      </a:lnTo>
                      <a:lnTo>
                        <a:pt x="50" y="9"/>
                      </a:lnTo>
                      <a:lnTo>
                        <a:pt x="48" y="9"/>
                      </a:lnTo>
                      <a:lnTo>
                        <a:pt x="46" y="8"/>
                      </a:lnTo>
                      <a:lnTo>
                        <a:pt x="44" y="11"/>
                      </a:lnTo>
                      <a:lnTo>
                        <a:pt x="42" y="10"/>
                      </a:lnTo>
                      <a:lnTo>
                        <a:pt x="40" y="10"/>
                      </a:lnTo>
                      <a:lnTo>
                        <a:pt x="39" y="16"/>
                      </a:lnTo>
                      <a:lnTo>
                        <a:pt x="38" y="16"/>
                      </a:lnTo>
                      <a:lnTo>
                        <a:pt x="35" y="14"/>
                      </a:lnTo>
                      <a:lnTo>
                        <a:pt x="33" y="16"/>
                      </a:lnTo>
                      <a:lnTo>
                        <a:pt x="32" y="19"/>
                      </a:lnTo>
                      <a:lnTo>
                        <a:pt x="31" y="20"/>
                      </a:lnTo>
                      <a:lnTo>
                        <a:pt x="29" y="20"/>
                      </a:lnTo>
                      <a:lnTo>
                        <a:pt x="26" y="22"/>
                      </a:lnTo>
                      <a:lnTo>
                        <a:pt x="24" y="23"/>
                      </a:lnTo>
                      <a:lnTo>
                        <a:pt x="24" y="23"/>
                      </a:lnTo>
                      <a:lnTo>
                        <a:pt x="25" y="22"/>
                      </a:lnTo>
                      <a:lnTo>
                        <a:pt x="27" y="19"/>
                      </a:lnTo>
                      <a:lnTo>
                        <a:pt x="26" y="17"/>
                      </a:lnTo>
                      <a:lnTo>
                        <a:pt x="24" y="14"/>
                      </a:lnTo>
                      <a:lnTo>
                        <a:pt x="21" y="14"/>
                      </a:lnTo>
                      <a:lnTo>
                        <a:pt x="17" y="16"/>
                      </a:lnTo>
                      <a:lnTo>
                        <a:pt x="15" y="18"/>
                      </a:lnTo>
                      <a:lnTo>
                        <a:pt x="15" y="20"/>
                      </a:lnTo>
                      <a:lnTo>
                        <a:pt x="13" y="21"/>
                      </a:lnTo>
                      <a:lnTo>
                        <a:pt x="8" y="22"/>
                      </a:lnTo>
                      <a:lnTo>
                        <a:pt x="5" y="22"/>
                      </a:lnTo>
                      <a:lnTo>
                        <a:pt x="5" y="2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17"/>
                <p:cNvSpPr/>
                <p:nvPr/>
              </p:nvSpPr>
              <p:spPr>
                <a:xfrm>
                  <a:off x="5355" y="2611"/>
                  <a:ext cx="3" cy="2"/>
                </a:xfrm>
                <a:custGeom>
                  <a:rect b="b" l="l" r="r" t="t"/>
                  <a:pathLst>
                    <a:path extrusionOk="0" h="2" w="3">
                      <a:moveTo>
                        <a:pt x="3" y="2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17"/>
                <p:cNvSpPr/>
                <p:nvPr/>
              </p:nvSpPr>
              <p:spPr>
                <a:xfrm>
                  <a:off x="5359" y="2869"/>
                  <a:ext cx="7" cy="11"/>
                </a:xfrm>
                <a:custGeom>
                  <a:rect b="b" l="l" r="r" t="t"/>
                  <a:pathLst>
                    <a:path extrusionOk="0" h="11" w="7">
                      <a:moveTo>
                        <a:pt x="7" y="0"/>
                      </a:move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10"/>
                      </a:lnTo>
                      <a:lnTo>
                        <a:pt x="4" y="11"/>
                      </a:lnTo>
                      <a:lnTo>
                        <a:pt x="7" y="3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7"/>
                <p:cNvSpPr/>
                <p:nvPr/>
              </p:nvSpPr>
              <p:spPr>
                <a:xfrm>
                  <a:off x="5361" y="2655"/>
                  <a:ext cx="16" cy="27"/>
                </a:xfrm>
                <a:custGeom>
                  <a:rect b="b" l="l" r="r" t="t"/>
                  <a:pathLst>
                    <a:path extrusionOk="0" h="27" w="16">
                      <a:moveTo>
                        <a:pt x="2" y="21"/>
                      </a:moveTo>
                      <a:lnTo>
                        <a:pt x="7" y="23"/>
                      </a:lnTo>
                      <a:lnTo>
                        <a:pt x="8" y="27"/>
                      </a:lnTo>
                      <a:lnTo>
                        <a:pt x="9" y="27"/>
                      </a:lnTo>
                      <a:lnTo>
                        <a:pt x="12" y="24"/>
                      </a:lnTo>
                      <a:lnTo>
                        <a:pt x="11" y="21"/>
                      </a:lnTo>
                      <a:lnTo>
                        <a:pt x="10" y="19"/>
                      </a:lnTo>
                      <a:lnTo>
                        <a:pt x="10" y="17"/>
                      </a:lnTo>
                      <a:lnTo>
                        <a:pt x="12" y="11"/>
                      </a:lnTo>
                      <a:lnTo>
                        <a:pt x="12" y="7"/>
                      </a:lnTo>
                      <a:lnTo>
                        <a:pt x="15" y="5"/>
                      </a:lnTo>
                      <a:lnTo>
                        <a:pt x="16" y="3"/>
                      </a:lnTo>
                      <a:lnTo>
                        <a:pt x="14" y="1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7" y="2"/>
                      </a:lnTo>
                      <a:lnTo>
                        <a:pt x="8" y="3"/>
                      </a:lnTo>
                      <a:lnTo>
                        <a:pt x="6" y="5"/>
                      </a:lnTo>
                      <a:lnTo>
                        <a:pt x="6" y="10"/>
                      </a:lnTo>
                      <a:lnTo>
                        <a:pt x="5" y="13"/>
                      </a:lnTo>
                      <a:lnTo>
                        <a:pt x="2" y="14"/>
                      </a:lnTo>
                      <a:lnTo>
                        <a:pt x="0" y="15"/>
                      </a:lnTo>
                      <a:lnTo>
                        <a:pt x="0" y="19"/>
                      </a:lnTo>
                      <a:lnTo>
                        <a:pt x="2" y="21"/>
                      </a:lnTo>
                      <a:lnTo>
                        <a:pt x="2" y="2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9" name="Google Shape;299;p17"/>
                <p:cNvSpPr/>
                <p:nvPr/>
              </p:nvSpPr>
              <p:spPr>
                <a:xfrm>
                  <a:off x="5363" y="2866"/>
                  <a:ext cx="9" cy="17"/>
                </a:xfrm>
                <a:custGeom>
                  <a:rect b="b" l="l" r="r" t="t"/>
                  <a:pathLst>
                    <a:path extrusionOk="0" h="17" w="9">
                      <a:moveTo>
                        <a:pt x="7" y="0"/>
                      </a:moveTo>
                      <a:lnTo>
                        <a:pt x="5" y="1"/>
                      </a:lnTo>
                      <a:lnTo>
                        <a:pt x="4" y="7"/>
                      </a:lnTo>
                      <a:lnTo>
                        <a:pt x="3" y="10"/>
                      </a:lnTo>
                      <a:lnTo>
                        <a:pt x="0" y="15"/>
                      </a:lnTo>
                      <a:lnTo>
                        <a:pt x="3" y="17"/>
                      </a:lnTo>
                      <a:lnTo>
                        <a:pt x="5" y="14"/>
                      </a:lnTo>
                      <a:lnTo>
                        <a:pt x="7" y="14"/>
                      </a:lnTo>
                      <a:lnTo>
                        <a:pt x="7" y="12"/>
                      </a:lnTo>
                      <a:lnTo>
                        <a:pt x="6" y="8"/>
                      </a:lnTo>
                      <a:lnTo>
                        <a:pt x="6" y="6"/>
                      </a:lnTo>
                      <a:lnTo>
                        <a:pt x="9" y="3"/>
                      </a:lnTo>
                      <a:lnTo>
                        <a:pt x="7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0" name="Google Shape;300;p17"/>
                <p:cNvSpPr/>
                <p:nvPr/>
              </p:nvSpPr>
              <p:spPr>
                <a:xfrm>
                  <a:off x="5368" y="2922"/>
                  <a:ext cx="2" cy="2"/>
                </a:xfrm>
                <a:custGeom>
                  <a:rect b="b" l="l" r="r" t="t"/>
                  <a:pathLst>
                    <a:path extrusionOk="0" h="2" w="2">
                      <a:moveTo>
                        <a:pt x="0" y="1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7"/>
                <p:cNvSpPr/>
                <p:nvPr/>
              </p:nvSpPr>
              <p:spPr>
                <a:xfrm>
                  <a:off x="5369" y="2861"/>
                  <a:ext cx="3" cy="3"/>
                </a:xfrm>
                <a:custGeom>
                  <a:rect b="b" l="l" r="r" t="t"/>
                  <a:pathLst>
                    <a:path extrusionOk="0" h="3" w="3">
                      <a:moveTo>
                        <a:pt x="1" y="0"/>
                      </a:moveTo>
                      <a:lnTo>
                        <a:pt x="0" y="1"/>
                      </a:lnTo>
                      <a:lnTo>
                        <a:pt x="2" y="3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17"/>
                <p:cNvSpPr/>
                <p:nvPr/>
              </p:nvSpPr>
              <p:spPr>
                <a:xfrm>
                  <a:off x="5370" y="2918"/>
                  <a:ext cx="2" cy="3"/>
                </a:xfrm>
                <a:custGeom>
                  <a:rect b="b" l="l" r="r" t="t"/>
                  <a:pathLst>
                    <a:path extrusionOk="0" h="3" w="2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17"/>
                <p:cNvSpPr/>
                <p:nvPr/>
              </p:nvSpPr>
              <p:spPr>
                <a:xfrm>
                  <a:off x="5371" y="2634"/>
                  <a:ext cx="13" cy="9"/>
                </a:xfrm>
                <a:custGeom>
                  <a:rect b="b" l="l" r="r" t="t"/>
                  <a:pathLst>
                    <a:path extrusionOk="0" h="9" w="13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4"/>
                      </a:lnTo>
                      <a:lnTo>
                        <a:pt x="0" y="7"/>
                      </a:lnTo>
                      <a:lnTo>
                        <a:pt x="1" y="7"/>
                      </a:lnTo>
                      <a:lnTo>
                        <a:pt x="4" y="4"/>
                      </a:lnTo>
                      <a:lnTo>
                        <a:pt x="6" y="4"/>
                      </a:lnTo>
                      <a:lnTo>
                        <a:pt x="8" y="8"/>
                      </a:lnTo>
                      <a:lnTo>
                        <a:pt x="12" y="9"/>
                      </a:lnTo>
                      <a:lnTo>
                        <a:pt x="12" y="7"/>
                      </a:lnTo>
                      <a:lnTo>
                        <a:pt x="13" y="7"/>
                      </a:lnTo>
                      <a:lnTo>
                        <a:pt x="12" y="6"/>
                      </a:lnTo>
                      <a:lnTo>
                        <a:pt x="9" y="4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7"/>
                <p:cNvSpPr/>
                <p:nvPr/>
              </p:nvSpPr>
              <p:spPr>
                <a:xfrm>
                  <a:off x="5373" y="2918"/>
                  <a:ext cx="8" cy="5"/>
                </a:xfrm>
                <a:custGeom>
                  <a:rect b="b" l="l" r="r" t="t"/>
                  <a:pathLst>
                    <a:path extrusionOk="0" h="5" w="8">
                      <a:moveTo>
                        <a:pt x="2" y="2"/>
                      </a:moveTo>
                      <a:lnTo>
                        <a:pt x="0" y="4"/>
                      </a:lnTo>
                      <a:lnTo>
                        <a:pt x="3" y="5"/>
                      </a:lnTo>
                      <a:lnTo>
                        <a:pt x="5" y="4"/>
                      </a:lnTo>
                      <a:lnTo>
                        <a:pt x="8" y="2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5" name="Google Shape;305;p17"/>
                <p:cNvSpPr/>
                <p:nvPr/>
              </p:nvSpPr>
              <p:spPr>
                <a:xfrm>
                  <a:off x="5373" y="2651"/>
                  <a:ext cx="11" cy="25"/>
                </a:xfrm>
                <a:custGeom>
                  <a:rect b="b" l="l" r="r" t="t"/>
                  <a:pathLst>
                    <a:path extrusionOk="0" h="25" w="11">
                      <a:moveTo>
                        <a:pt x="5" y="17"/>
                      </a:moveTo>
                      <a:lnTo>
                        <a:pt x="5" y="16"/>
                      </a:lnTo>
                      <a:lnTo>
                        <a:pt x="8" y="14"/>
                      </a:lnTo>
                      <a:lnTo>
                        <a:pt x="10" y="11"/>
                      </a:lnTo>
                      <a:lnTo>
                        <a:pt x="11" y="2"/>
                      </a:ln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8" y="6"/>
                      </a:lnTo>
                      <a:lnTo>
                        <a:pt x="4" y="13"/>
                      </a:lnTo>
                      <a:lnTo>
                        <a:pt x="3" y="16"/>
                      </a:lnTo>
                      <a:lnTo>
                        <a:pt x="2" y="16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3" y="23"/>
                      </a:lnTo>
                      <a:lnTo>
                        <a:pt x="5" y="17"/>
                      </a:lnTo>
                      <a:lnTo>
                        <a:pt x="5" y="1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6" name="Google Shape;306;p17"/>
                <p:cNvSpPr/>
                <p:nvPr/>
              </p:nvSpPr>
              <p:spPr>
                <a:xfrm>
                  <a:off x="5377" y="2921"/>
                  <a:ext cx="51" cy="27"/>
                </a:xfrm>
                <a:custGeom>
                  <a:rect b="b" l="l" r="r" t="t"/>
                  <a:pathLst>
                    <a:path extrusionOk="0" h="27" w="51">
                      <a:moveTo>
                        <a:pt x="0" y="22"/>
                      </a:moveTo>
                      <a:lnTo>
                        <a:pt x="0" y="27"/>
                      </a:lnTo>
                      <a:lnTo>
                        <a:pt x="3" y="27"/>
                      </a:lnTo>
                      <a:lnTo>
                        <a:pt x="8" y="25"/>
                      </a:lnTo>
                      <a:lnTo>
                        <a:pt x="11" y="25"/>
                      </a:lnTo>
                      <a:lnTo>
                        <a:pt x="19" y="18"/>
                      </a:lnTo>
                      <a:lnTo>
                        <a:pt x="20" y="14"/>
                      </a:lnTo>
                      <a:lnTo>
                        <a:pt x="25" y="12"/>
                      </a:lnTo>
                      <a:lnTo>
                        <a:pt x="33" y="10"/>
                      </a:lnTo>
                      <a:lnTo>
                        <a:pt x="35" y="9"/>
                      </a:lnTo>
                      <a:lnTo>
                        <a:pt x="37" y="8"/>
                      </a:lnTo>
                      <a:lnTo>
                        <a:pt x="43" y="5"/>
                      </a:lnTo>
                      <a:lnTo>
                        <a:pt x="45" y="4"/>
                      </a:lnTo>
                      <a:lnTo>
                        <a:pt x="49" y="2"/>
                      </a:lnTo>
                      <a:lnTo>
                        <a:pt x="51" y="0"/>
                      </a:lnTo>
                      <a:lnTo>
                        <a:pt x="45" y="0"/>
                      </a:lnTo>
                      <a:lnTo>
                        <a:pt x="43" y="1"/>
                      </a:lnTo>
                      <a:lnTo>
                        <a:pt x="37" y="1"/>
                      </a:lnTo>
                      <a:lnTo>
                        <a:pt x="34" y="2"/>
                      </a:lnTo>
                      <a:lnTo>
                        <a:pt x="32" y="1"/>
                      </a:lnTo>
                      <a:lnTo>
                        <a:pt x="21" y="3"/>
                      </a:lnTo>
                      <a:lnTo>
                        <a:pt x="19" y="8"/>
                      </a:lnTo>
                      <a:lnTo>
                        <a:pt x="15" y="10"/>
                      </a:lnTo>
                      <a:lnTo>
                        <a:pt x="9" y="11"/>
                      </a:lnTo>
                      <a:lnTo>
                        <a:pt x="4" y="14"/>
                      </a:lnTo>
                      <a:lnTo>
                        <a:pt x="1" y="17"/>
                      </a:lnTo>
                      <a:lnTo>
                        <a:pt x="0" y="22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17"/>
                <p:cNvSpPr/>
                <p:nvPr/>
              </p:nvSpPr>
              <p:spPr>
                <a:xfrm>
                  <a:off x="5380" y="2666"/>
                  <a:ext cx="10" cy="8"/>
                </a:xfrm>
                <a:custGeom>
                  <a:rect b="b" l="l" r="r" t="t"/>
                  <a:pathLst>
                    <a:path extrusionOk="0" h="8" w="10">
                      <a:moveTo>
                        <a:pt x="1" y="8"/>
                      </a:moveTo>
                      <a:lnTo>
                        <a:pt x="6" y="8"/>
                      </a:lnTo>
                      <a:lnTo>
                        <a:pt x="8" y="8"/>
                      </a:lnTo>
                      <a:lnTo>
                        <a:pt x="10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lnTo>
                        <a:pt x="5" y="0"/>
                      </a:lnTo>
                      <a:lnTo>
                        <a:pt x="4" y="1"/>
                      </a:lnTo>
                      <a:lnTo>
                        <a:pt x="4" y="2"/>
                      </a:lnTo>
                      <a:lnTo>
                        <a:pt x="0" y="3"/>
                      </a:lnTo>
                      <a:lnTo>
                        <a:pt x="1" y="8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17"/>
                <p:cNvSpPr/>
                <p:nvPr/>
              </p:nvSpPr>
              <p:spPr>
                <a:xfrm>
                  <a:off x="5383" y="2920"/>
                  <a:ext cx="2" cy="2"/>
                </a:xfrm>
                <a:custGeom>
                  <a:rect b="b" l="l" r="r" t="t"/>
                  <a:pathLst>
                    <a:path extrusionOk="0" h="2" w="2">
                      <a:moveTo>
                        <a:pt x="0" y="1"/>
                      </a:moveTo>
                      <a:lnTo>
                        <a:pt x="0" y="2"/>
                      </a:lnTo>
                      <a:lnTo>
                        <a:pt x="2" y="2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17"/>
                <p:cNvSpPr/>
                <p:nvPr/>
              </p:nvSpPr>
              <p:spPr>
                <a:xfrm>
                  <a:off x="5384" y="2613"/>
                  <a:ext cx="4" cy="6"/>
                </a:xfrm>
                <a:custGeom>
                  <a:rect b="b" l="l" r="r" t="t"/>
                  <a:pathLst>
                    <a:path extrusionOk="0" h="6" w="4">
                      <a:moveTo>
                        <a:pt x="2" y="6"/>
                      </a:move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17"/>
                <p:cNvSpPr/>
                <p:nvPr/>
              </p:nvSpPr>
              <p:spPr>
                <a:xfrm>
                  <a:off x="5386" y="2633"/>
                  <a:ext cx="20" cy="20"/>
                </a:xfrm>
                <a:custGeom>
                  <a:rect b="b" l="l" r="r" t="t"/>
                  <a:pathLst>
                    <a:path extrusionOk="0" h="20" w="20">
                      <a:moveTo>
                        <a:pt x="14" y="1"/>
                      </a:move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9" y="0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0" y="1"/>
                      </a:lnTo>
                      <a:lnTo>
                        <a:pt x="1" y="3"/>
                      </a:lnTo>
                      <a:lnTo>
                        <a:pt x="3" y="6"/>
                      </a:lnTo>
                      <a:lnTo>
                        <a:pt x="6" y="7"/>
                      </a:lnTo>
                      <a:lnTo>
                        <a:pt x="7" y="8"/>
                      </a:lnTo>
                      <a:lnTo>
                        <a:pt x="9" y="11"/>
                      </a:lnTo>
                      <a:lnTo>
                        <a:pt x="9" y="14"/>
                      </a:lnTo>
                      <a:lnTo>
                        <a:pt x="10" y="16"/>
                      </a:lnTo>
                      <a:lnTo>
                        <a:pt x="12" y="18"/>
                      </a:lnTo>
                      <a:lnTo>
                        <a:pt x="14" y="20"/>
                      </a:lnTo>
                      <a:lnTo>
                        <a:pt x="20" y="19"/>
                      </a:lnTo>
                      <a:lnTo>
                        <a:pt x="19" y="16"/>
                      </a:lnTo>
                      <a:lnTo>
                        <a:pt x="18" y="16"/>
                      </a:lnTo>
                      <a:lnTo>
                        <a:pt x="17" y="14"/>
                      </a:lnTo>
                      <a:lnTo>
                        <a:pt x="17" y="9"/>
                      </a:lnTo>
                      <a:lnTo>
                        <a:pt x="17" y="7"/>
                      </a:lnTo>
                      <a:lnTo>
                        <a:pt x="17" y="6"/>
                      </a:lnTo>
                      <a:lnTo>
                        <a:pt x="17" y="6"/>
                      </a:lnTo>
                      <a:lnTo>
                        <a:pt x="17" y="5"/>
                      </a:lnTo>
                      <a:lnTo>
                        <a:pt x="15" y="3"/>
                      </a:lnTo>
                      <a:lnTo>
                        <a:pt x="14" y="1"/>
                      </a:lnTo>
                      <a:lnTo>
                        <a:pt x="14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17"/>
                <p:cNvSpPr/>
                <p:nvPr/>
              </p:nvSpPr>
              <p:spPr>
                <a:xfrm>
                  <a:off x="5387" y="2645"/>
                  <a:ext cx="3" cy="3"/>
                </a:xfrm>
                <a:custGeom>
                  <a:rect b="b" l="l" r="r" t="t"/>
                  <a:pathLst>
                    <a:path extrusionOk="0" h="3" w="3">
                      <a:moveTo>
                        <a:pt x="2" y="3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17"/>
                <p:cNvSpPr/>
                <p:nvPr/>
              </p:nvSpPr>
              <p:spPr>
                <a:xfrm>
                  <a:off x="5387" y="2917"/>
                  <a:ext cx="11" cy="5"/>
                </a:xfrm>
                <a:custGeom>
                  <a:rect b="b" l="l" r="r" t="t"/>
                  <a:pathLst>
                    <a:path extrusionOk="0" h="5" w="11">
                      <a:moveTo>
                        <a:pt x="2" y="0"/>
                      </a:moveTo>
                      <a:lnTo>
                        <a:pt x="2" y="1"/>
                      </a:lnTo>
                      <a:lnTo>
                        <a:pt x="0" y="5"/>
                      </a:lnTo>
                      <a:lnTo>
                        <a:pt x="3" y="5"/>
                      </a:lnTo>
                      <a:lnTo>
                        <a:pt x="11" y="4"/>
                      </a:ln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17"/>
                <p:cNvSpPr/>
                <p:nvPr/>
              </p:nvSpPr>
              <p:spPr>
                <a:xfrm>
                  <a:off x="5388" y="2648"/>
                  <a:ext cx="10" cy="20"/>
                </a:xfrm>
                <a:custGeom>
                  <a:rect b="b" l="l" r="r" t="t"/>
                  <a:pathLst>
                    <a:path extrusionOk="0" h="20" w="10">
                      <a:moveTo>
                        <a:pt x="5" y="18"/>
                      </a:moveTo>
                      <a:lnTo>
                        <a:pt x="8" y="20"/>
                      </a:lnTo>
                      <a:lnTo>
                        <a:pt x="8" y="17"/>
                      </a:lnTo>
                      <a:lnTo>
                        <a:pt x="10" y="17"/>
                      </a:lnTo>
                      <a:lnTo>
                        <a:pt x="10" y="12"/>
                      </a:lnTo>
                      <a:lnTo>
                        <a:pt x="9" y="10"/>
                      </a:lnTo>
                      <a:lnTo>
                        <a:pt x="9" y="4"/>
                      </a:lnTo>
                      <a:lnTo>
                        <a:pt x="8" y="2"/>
                      </a:lnTo>
                      <a:lnTo>
                        <a:pt x="6" y="1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5"/>
                      </a:lnTo>
                      <a:lnTo>
                        <a:pt x="0" y="8"/>
                      </a:lnTo>
                      <a:lnTo>
                        <a:pt x="4" y="7"/>
                      </a:lnTo>
                      <a:lnTo>
                        <a:pt x="6" y="10"/>
                      </a:lnTo>
                      <a:lnTo>
                        <a:pt x="6" y="11"/>
                      </a:lnTo>
                      <a:lnTo>
                        <a:pt x="5" y="13"/>
                      </a:lnTo>
                      <a:lnTo>
                        <a:pt x="6" y="16"/>
                      </a:lnTo>
                      <a:lnTo>
                        <a:pt x="5" y="18"/>
                      </a:lnTo>
                      <a:lnTo>
                        <a:pt x="5" y="1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17"/>
                <p:cNvSpPr/>
                <p:nvPr/>
              </p:nvSpPr>
              <p:spPr>
                <a:xfrm>
                  <a:off x="5407" y="2909"/>
                  <a:ext cx="14" cy="7"/>
                </a:xfrm>
                <a:custGeom>
                  <a:rect b="b" l="l" r="r" t="t"/>
                  <a:pathLst>
                    <a:path extrusionOk="0" h="7" w="14">
                      <a:moveTo>
                        <a:pt x="3" y="1"/>
                      </a:move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3" y="5"/>
                      </a:lnTo>
                      <a:lnTo>
                        <a:pt x="8" y="6"/>
                      </a:lnTo>
                      <a:lnTo>
                        <a:pt x="11" y="4"/>
                      </a:lnTo>
                      <a:lnTo>
                        <a:pt x="14" y="3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5" y="3"/>
                      </a:lnTo>
                      <a:lnTo>
                        <a:pt x="3" y="1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17"/>
                <p:cNvSpPr/>
                <p:nvPr/>
              </p:nvSpPr>
              <p:spPr>
                <a:xfrm>
                  <a:off x="5411" y="2848"/>
                  <a:ext cx="16" cy="10"/>
                </a:xfrm>
                <a:custGeom>
                  <a:rect b="b" l="l" r="r" t="t"/>
                  <a:pathLst>
                    <a:path extrusionOk="0" h="10" w="16">
                      <a:moveTo>
                        <a:pt x="9" y="10"/>
                      </a:moveTo>
                      <a:lnTo>
                        <a:pt x="11" y="9"/>
                      </a:lnTo>
                      <a:lnTo>
                        <a:pt x="13" y="8"/>
                      </a:lnTo>
                      <a:lnTo>
                        <a:pt x="16" y="5"/>
                      </a:lnTo>
                      <a:lnTo>
                        <a:pt x="11" y="0"/>
                      </a:lnTo>
                      <a:lnTo>
                        <a:pt x="9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1" y="6"/>
                      </a:lnTo>
                      <a:lnTo>
                        <a:pt x="3" y="8"/>
                      </a:lnTo>
                      <a:lnTo>
                        <a:pt x="9" y="10"/>
                      </a:lnTo>
                      <a:lnTo>
                        <a:pt x="9" y="1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17"/>
                <p:cNvSpPr/>
                <p:nvPr/>
              </p:nvSpPr>
              <p:spPr>
                <a:xfrm>
                  <a:off x="5429" y="2776"/>
                  <a:ext cx="20" cy="40"/>
                </a:xfrm>
                <a:custGeom>
                  <a:rect b="b" l="l" r="r" t="t"/>
                  <a:pathLst>
                    <a:path extrusionOk="0" h="40" w="20">
                      <a:moveTo>
                        <a:pt x="5" y="29"/>
                      </a:moveTo>
                      <a:lnTo>
                        <a:pt x="5" y="31"/>
                      </a:lnTo>
                      <a:lnTo>
                        <a:pt x="10" y="39"/>
                      </a:lnTo>
                      <a:lnTo>
                        <a:pt x="12" y="40"/>
                      </a:lnTo>
                      <a:lnTo>
                        <a:pt x="9" y="35"/>
                      </a:lnTo>
                      <a:lnTo>
                        <a:pt x="7" y="29"/>
                      </a:lnTo>
                      <a:lnTo>
                        <a:pt x="8" y="28"/>
                      </a:lnTo>
                      <a:lnTo>
                        <a:pt x="7" y="25"/>
                      </a:lnTo>
                      <a:lnTo>
                        <a:pt x="10" y="23"/>
                      </a:lnTo>
                      <a:lnTo>
                        <a:pt x="20" y="26"/>
                      </a:lnTo>
                      <a:lnTo>
                        <a:pt x="18" y="25"/>
                      </a:lnTo>
                      <a:lnTo>
                        <a:pt x="18" y="22"/>
                      </a:lnTo>
                      <a:lnTo>
                        <a:pt x="15" y="21"/>
                      </a:lnTo>
                      <a:lnTo>
                        <a:pt x="12" y="20"/>
                      </a:lnTo>
                      <a:lnTo>
                        <a:pt x="14" y="17"/>
                      </a:lnTo>
                      <a:lnTo>
                        <a:pt x="16" y="16"/>
                      </a:lnTo>
                      <a:lnTo>
                        <a:pt x="18" y="13"/>
                      </a:lnTo>
                      <a:lnTo>
                        <a:pt x="18" y="11"/>
                      </a:lnTo>
                      <a:lnTo>
                        <a:pt x="16" y="8"/>
                      </a:lnTo>
                      <a:lnTo>
                        <a:pt x="14" y="10"/>
                      </a:lnTo>
                      <a:lnTo>
                        <a:pt x="10" y="11"/>
                      </a:lnTo>
                      <a:lnTo>
                        <a:pt x="10" y="14"/>
                      </a:lnTo>
                      <a:lnTo>
                        <a:pt x="8" y="16"/>
                      </a:lnTo>
                      <a:lnTo>
                        <a:pt x="7" y="18"/>
                      </a:lnTo>
                      <a:lnTo>
                        <a:pt x="5" y="18"/>
                      </a:lnTo>
                      <a:lnTo>
                        <a:pt x="5" y="16"/>
                      </a:lnTo>
                      <a:lnTo>
                        <a:pt x="7" y="13"/>
                      </a:lnTo>
                      <a:lnTo>
                        <a:pt x="9" y="11"/>
                      </a:lnTo>
                      <a:lnTo>
                        <a:pt x="9" y="8"/>
                      </a:lnTo>
                      <a:lnTo>
                        <a:pt x="7" y="0"/>
                      </a:lnTo>
                      <a:lnTo>
                        <a:pt x="3" y="5"/>
                      </a:lnTo>
                      <a:lnTo>
                        <a:pt x="1" y="11"/>
                      </a:lnTo>
                      <a:lnTo>
                        <a:pt x="0" y="13"/>
                      </a:lnTo>
                      <a:lnTo>
                        <a:pt x="2" y="16"/>
                      </a:lnTo>
                      <a:lnTo>
                        <a:pt x="3" y="19"/>
                      </a:lnTo>
                      <a:lnTo>
                        <a:pt x="2" y="21"/>
                      </a:lnTo>
                      <a:lnTo>
                        <a:pt x="5" y="27"/>
                      </a:lnTo>
                      <a:lnTo>
                        <a:pt x="5" y="29"/>
                      </a:lnTo>
                      <a:lnTo>
                        <a:pt x="5" y="2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17"/>
                <p:cNvSpPr/>
                <p:nvPr/>
              </p:nvSpPr>
              <p:spPr>
                <a:xfrm>
                  <a:off x="5437" y="2844"/>
                  <a:ext cx="40" cy="14"/>
                </a:xfrm>
                <a:custGeom>
                  <a:rect b="b" l="l" r="r" t="t"/>
                  <a:pathLst>
                    <a:path extrusionOk="0" h="14" w="40">
                      <a:moveTo>
                        <a:pt x="28" y="9"/>
                      </a:moveTo>
                      <a:lnTo>
                        <a:pt x="34" y="12"/>
                      </a:lnTo>
                      <a:lnTo>
                        <a:pt x="36" y="13"/>
                      </a:lnTo>
                      <a:lnTo>
                        <a:pt x="40" y="14"/>
                      </a:lnTo>
                      <a:lnTo>
                        <a:pt x="40" y="9"/>
                      </a:lnTo>
                      <a:lnTo>
                        <a:pt x="36" y="8"/>
                      </a:lnTo>
                      <a:lnTo>
                        <a:pt x="36" y="4"/>
                      </a:lnTo>
                      <a:lnTo>
                        <a:pt x="33" y="3"/>
                      </a:lnTo>
                      <a:lnTo>
                        <a:pt x="28" y="3"/>
                      </a:lnTo>
                      <a:lnTo>
                        <a:pt x="26" y="2"/>
                      </a:lnTo>
                      <a:lnTo>
                        <a:pt x="21" y="0"/>
                      </a:lnTo>
                      <a:lnTo>
                        <a:pt x="16" y="2"/>
                      </a:lnTo>
                      <a:lnTo>
                        <a:pt x="14" y="1"/>
                      </a:lnTo>
                      <a:lnTo>
                        <a:pt x="8" y="1"/>
                      </a:lnTo>
                      <a:lnTo>
                        <a:pt x="4" y="1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10"/>
                      </a:lnTo>
                      <a:lnTo>
                        <a:pt x="1" y="8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7" y="9"/>
                      </a:lnTo>
                      <a:lnTo>
                        <a:pt x="9" y="9"/>
                      </a:lnTo>
                      <a:lnTo>
                        <a:pt x="11" y="6"/>
                      </a:lnTo>
                      <a:lnTo>
                        <a:pt x="15" y="8"/>
                      </a:lnTo>
                      <a:lnTo>
                        <a:pt x="20" y="9"/>
                      </a:lnTo>
                      <a:lnTo>
                        <a:pt x="23" y="8"/>
                      </a:lnTo>
                      <a:lnTo>
                        <a:pt x="25" y="8"/>
                      </a:lnTo>
                      <a:lnTo>
                        <a:pt x="28" y="9"/>
                      </a:lnTo>
                      <a:lnTo>
                        <a:pt x="28" y="9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17"/>
                <p:cNvSpPr/>
                <p:nvPr/>
              </p:nvSpPr>
              <p:spPr>
                <a:xfrm>
                  <a:off x="5440" y="2770"/>
                  <a:ext cx="7" cy="8"/>
                </a:xfrm>
                <a:custGeom>
                  <a:rect b="b" l="l" r="r" t="t"/>
                  <a:pathLst>
                    <a:path extrusionOk="0" h="8" w="7">
                      <a:moveTo>
                        <a:pt x="1" y="8"/>
                      </a:moveTo>
                      <a:lnTo>
                        <a:pt x="3" y="8"/>
                      </a:lnTo>
                      <a:lnTo>
                        <a:pt x="6" y="6"/>
                      </a:lnTo>
                      <a:lnTo>
                        <a:pt x="7" y="3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1" y="2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17"/>
                <p:cNvSpPr/>
                <p:nvPr/>
              </p:nvSpPr>
              <p:spPr>
                <a:xfrm>
                  <a:off x="5460" y="2203"/>
                  <a:ext cx="169" cy="164"/>
                </a:xfrm>
                <a:custGeom>
                  <a:rect b="b" l="l" r="r" t="t"/>
                  <a:pathLst>
                    <a:path extrusionOk="0" h="164" w="169">
                      <a:moveTo>
                        <a:pt x="18" y="120"/>
                      </a:moveTo>
                      <a:lnTo>
                        <a:pt x="19" y="119"/>
                      </a:lnTo>
                      <a:lnTo>
                        <a:pt x="21" y="120"/>
                      </a:lnTo>
                      <a:lnTo>
                        <a:pt x="23" y="119"/>
                      </a:lnTo>
                      <a:lnTo>
                        <a:pt x="27" y="119"/>
                      </a:lnTo>
                      <a:lnTo>
                        <a:pt x="29" y="117"/>
                      </a:lnTo>
                      <a:lnTo>
                        <a:pt x="35" y="121"/>
                      </a:lnTo>
                      <a:lnTo>
                        <a:pt x="35" y="119"/>
                      </a:lnTo>
                      <a:lnTo>
                        <a:pt x="36" y="115"/>
                      </a:lnTo>
                      <a:lnTo>
                        <a:pt x="37" y="113"/>
                      </a:lnTo>
                      <a:lnTo>
                        <a:pt x="39" y="115"/>
                      </a:lnTo>
                      <a:lnTo>
                        <a:pt x="41" y="115"/>
                      </a:lnTo>
                      <a:lnTo>
                        <a:pt x="47" y="113"/>
                      </a:lnTo>
                      <a:lnTo>
                        <a:pt x="48" y="113"/>
                      </a:lnTo>
                      <a:lnTo>
                        <a:pt x="47" y="114"/>
                      </a:lnTo>
                      <a:lnTo>
                        <a:pt x="48" y="114"/>
                      </a:lnTo>
                      <a:lnTo>
                        <a:pt x="49" y="112"/>
                      </a:lnTo>
                      <a:lnTo>
                        <a:pt x="52" y="112"/>
                      </a:lnTo>
                      <a:lnTo>
                        <a:pt x="54" y="112"/>
                      </a:lnTo>
                      <a:lnTo>
                        <a:pt x="60" y="111"/>
                      </a:lnTo>
                      <a:lnTo>
                        <a:pt x="64" y="107"/>
                      </a:lnTo>
                      <a:lnTo>
                        <a:pt x="69" y="106"/>
                      </a:lnTo>
                      <a:lnTo>
                        <a:pt x="74" y="110"/>
                      </a:lnTo>
                      <a:lnTo>
                        <a:pt x="77" y="108"/>
                      </a:lnTo>
                      <a:lnTo>
                        <a:pt x="79" y="108"/>
                      </a:lnTo>
                      <a:lnTo>
                        <a:pt x="80" y="110"/>
                      </a:lnTo>
                      <a:lnTo>
                        <a:pt x="78" y="113"/>
                      </a:lnTo>
                      <a:lnTo>
                        <a:pt x="74" y="114"/>
                      </a:lnTo>
                      <a:lnTo>
                        <a:pt x="75" y="116"/>
                      </a:lnTo>
                      <a:lnTo>
                        <a:pt x="74" y="119"/>
                      </a:lnTo>
                      <a:lnTo>
                        <a:pt x="75" y="122"/>
                      </a:lnTo>
                      <a:lnTo>
                        <a:pt x="79" y="123"/>
                      </a:lnTo>
                      <a:lnTo>
                        <a:pt x="80" y="125"/>
                      </a:lnTo>
                      <a:lnTo>
                        <a:pt x="82" y="127"/>
                      </a:lnTo>
                      <a:lnTo>
                        <a:pt x="86" y="127"/>
                      </a:lnTo>
                      <a:lnTo>
                        <a:pt x="88" y="121"/>
                      </a:lnTo>
                      <a:lnTo>
                        <a:pt x="91" y="119"/>
                      </a:lnTo>
                      <a:lnTo>
                        <a:pt x="91" y="116"/>
                      </a:lnTo>
                      <a:lnTo>
                        <a:pt x="94" y="115"/>
                      </a:lnTo>
                      <a:lnTo>
                        <a:pt x="99" y="113"/>
                      </a:lnTo>
                      <a:lnTo>
                        <a:pt x="97" y="111"/>
                      </a:lnTo>
                      <a:lnTo>
                        <a:pt x="95" y="110"/>
                      </a:lnTo>
                      <a:lnTo>
                        <a:pt x="95" y="108"/>
                      </a:lnTo>
                      <a:lnTo>
                        <a:pt x="97" y="103"/>
                      </a:lnTo>
                      <a:lnTo>
                        <a:pt x="99" y="102"/>
                      </a:lnTo>
                      <a:lnTo>
                        <a:pt x="98" y="105"/>
                      </a:lnTo>
                      <a:lnTo>
                        <a:pt x="100" y="107"/>
                      </a:lnTo>
                      <a:lnTo>
                        <a:pt x="100" y="105"/>
                      </a:lnTo>
                      <a:lnTo>
                        <a:pt x="104" y="108"/>
                      </a:lnTo>
                      <a:lnTo>
                        <a:pt x="102" y="110"/>
                      </a:lnTo>
                      <a:lnTo>
                        <a:pt x="108" y="108"/>
                      </a:lnTo>
                      <a:lnTo>
                        <a:pt x="116" y="110"/>
                      </a:lnTo>
                      <a:lnTo>
                        <a:pt x="119" y="107"/>
                      </a:lnTo>
                      <a:lnTo>
                        <a:pt x="120" y="104"/>
                      </a:lnTo>
                      <a:lnTo>
                        <a:pt x="122" y="102"/>
                      </a:lnTo>
                      <a:lnTo>
                        <a:pt x="125" y="104"/>
                      </a:lnTo>
                      <a:lnTo>
                        <a:pt x="125" y="106"/>
                      </a:lnTo>
                      <a:lnTo>
                        <a:pt x="126" y="110"/>
                      </a:lnTo>
                      <a:lnTo>
                        <a:pt x="129" y="106"/>
                      </a:lnTo>
                      <a:lnTo>
                        <a:pt x="130" y="102"/>
                      </a:lnTo>
                      <a:lnTo>
                        <a:pt x="132" y="99"/>
                      </a:lnTo>
                      <a:lnTo>
                        <a:pt x="134" y="98"/>
                      </a:lnTo>
                      <a:lnTo>
                        <a:pt x="138" y="100"/>
                      </a:lnTo>
                      <a:lnTo>
                        <a:pt x="137" y="98"/>
                      </a:lnTo>
                      <a:lnTo>
                        <a:pt x="140" y="94"/>
                      </a:lnTo>
                      <a:lnTo>
                        <a:pt x="142" y="94"/>
                      </a:lnTo>
                      <a:lnTo>
                        <a:pt x="142" y="96"/>
                      </a:lnTo>
                      <a:lnTo>
                        <a:pt x="140" y="99"/>
                      </a:lnTo>
                      <a:lnTo>
                        <a:pt x="139" y="104"/>
                      </a:lnTo>
                      <a:lnTo>
                        <a:pt x="147" y="100"/>
                      </a:lnTo>
                      <a:lnTo>
                        <a:pt x="148" y="95"/>
                      </a:lnTo>
                      <a:lnTo>
                        <a:pt x="151" y="93"/>
                      </a:lnTo>
                      <a:lnTo>
                        <a:pt x="154" y="91"/>
                      </a:lnTo>
                      <a:lnTo>
                        <a:pt x="152" y="90"/>
                      </a:lnTo>
                      <a:lnTo>
                        <a:pt x="151" y="88"/>
                      </a:lnTo>
                      <a:lnTo>
                        <a:pt x="150" y="85"/>
                      </a:lnTo>
                      <a:lnTo>
                        <a:pt x="150" y="80"/>
                      </a:lnTo>
                      <a:lnTo>
                        <a:pt x="152" y="74"/>
                      </a:lnTo>
                      <a:lnTo>
                        <a:pt x="155" y="71"/>
                      </a:lnTo>
                      <a:lnTo>
                        <a:pt x="156" y="65"/>
                      </a:lnTo>
                      <a:lnTo>
                        <a:pt x="156" y="61"/>
                      </a:lnTo>
                      <a:lnTo>
                        <a:pt x="155" y="57"/>
                      </a:lnTo>
                      <a:lnTo>
                        <a:pt x="155" y="53"/>
                      </a:lnTo>
                      <a:lnTo>
                        <a:pt x="157" y="51"/>
                      </a:lnTo>
                      <a:lnTo>
                        <a:pt x="160" y="50"/>
                      </a:lnTo>
                      <a:lnTo>
                        <a:pt x="163" y="52"/>
                      </a:lnTo>
                      <a:lnTo>
                        <a:pt x="163" y="48"/>
                      </a:lnTo>
                      <a:lnTo>
                        <a:pt x="164" y="40"/>
                      </a:lnTo>
                      <a:lnTo>
                        <a:pt x="166" y="40"/>
                      </a:lnTo>
                      <a:lnTo>
                        <a:pt x="168" y="37"/>
                      </a:lnTo>
                      <a:lnTo>
                        <a:pt x="168" y="35"/>
                      </a:lnTo>
                      <a:lnTo>
                        <a:pt x="169" y="33"/>
                      </a:lnTo>
                      <a:lnTo>
                        <a:pt x="168" y="25"/>
                      </a:lnTo>
                      <a:lnTo>
                        <a:pt x="166" y="19"/>
                      </a:lnTo>
                      <a:lnTo>
                        <a:pt x="165" y="17"/>
                      </a:lnTo>
                      <a:lnTo>
                        <a:pt x="162" y="14"/>
                      </a:lnTo>
                      <a:lnTo>
                        <a:pt x="162" y="12"/>
                      </a:lnTo>
                      <a:lnTo>
                        <a:pt x="160" y="5"/>
                      </a:lnTo>
                      <a:lnTo>
                        <a:pt x="159" y="2"/>
                      </a:lnTo>
                      <a:lnTo>
                        <a:pt x="157" y="0"/>
                      </a:lnTo>
                      <a:lnTo>
                        <a:pt x="154" y="0"/>
                      </a:lnTo>
                      <a:lnTo>
                        <a:pt x="152" y="3"/>
                      </a:lnTo>
                      <a:lnTo>
                        <a:pt x="154" y="5"/>
                      </a:lnTo>
                      <a:lnTo>
                        <a:pt x="159" y="4"/>
                      </a:lnTo>
                      <a:lnTo>
                        <a:pt x="159" y="6"/>
                      </a:lnTo>
                      <a:lnTo>
                        <a:pt x="156" y="10"/>
                      </a:lnTo>
                      <a:lnTo>
                        <a:pt x="154" y="8"/>
                      </a:lnTo>
                      <a:lnTo>
                        <a:pt x="152" y="11"/>
                      </a:lnTo>
                      <a:lnTo>
                        <a:pt x="151" y="10"/>
                      </a:lnTo>
                      <a:lnTo>
                        <a:pt x="149" y="4"/>
                      </a:lnTo>
                      <a:lnTo>
                        <a:pt x="147" y="4"/>
                      </a:lnTo>
                      <a:lnTo>
                        <a:pt x="146" y="6"/>
                      </a:lnTo>
                      <a:lnTo>
                        <a:pt x="146" y="9"/>
                      </a:lnTo>
                      <a:lnTo>
                        <a:pt x="145" y="12"/>
                      </a:lnTo>
                      <a:lnTo>
                        <a:pt x="142" y="12"/>
                      </a:lnTo>
                      <a:lnTo>
                        <a:pt x="140" y="14"/>
                      </a:lnTo>
                      <a:lnTo>
                        <a:pt x="141" y="18"/>
                      </a:lnTo>
                      <a:lnTo>
                        <a:pt x="142" y="18"/>
                      </a:lnTo>
                      <a:lnTo>
                        <a:pt x="142" y="21"/>
                      </a:lnTo>
                      <a:lnTo>
                        <a:pt x="139" y="27"/>
                      </a:lnTo>
                      <a:lnTo>
                        <a:pt x="142" y="27"/>
                      </a:lnTo>
                      <a:lnTo>
                        <a:pt x="142" y="28"/>
                      </a:lnTo>
                      <a:lnTo>
                        <a:pt x="143" y="31"/>
                      </a:lnTo>
                      <a:lnTo>
                        <a:pt x="142" y="35"/>
                      </a:lnTo>
                      <a:lnTo>
                        <a:pt x="141" y="36"/>
                      </a:lnTo>
                      <a:lnTo>
                        <a:pt x="139" y="42"/>
                      </a:lnTo>
                      <a:lnTo>
                        <a:pt x="136" y="47"/>
                      </a:lnTo>
                      <a:lnTo>
                        <a:pt x="134" y="51"/>
                      </a:lnTo>
                      <a:lnTo>
                        <a:pt x="134" y="53"/>
                      </a:lnTo>
                      <a:lnTo>
                        <a:pt x="132" y="56"/>
                      </a:lnTo>
                      <a:lnTo>
                        <a:pt x="129" y="57"/>
                      </a:lnTo>
                      <a:lnTo>
                        <a:pt x="126" y="59"/>
                      </a:lnTo>
                      <a:lnTo>
                        <a:pt x="125" y="62"/>
                      </a:lnTo>
                      <a:lnTo>
                        <a:pt x="123" y="65"/>
                      </a:lnTo>
                      <a:lnTo>
                        <a:pt x="120" y="68"/>
                      </a:lnTo>
                      <a:lnTo>
                        <a:pt x="117" y="70"/>
                      </a:lnTo>
                      <a:lnTo>
                        <a:pt x="107" y="73"/>
                      </a:lnTo>
                      <a:lnTo>
                        <a:pt x="104" y="76"/>
                      </a:lnTo>
                      <a:lnTo>
                        <a:pt x="102" y="76"/>
                      </a:lnTo>
                      <a:lnTo>
                        <a:pt x="102" y="72"/>
                      </a:lnTo>
                      <a:lnTo>
                        <a:pt x="99" y="70"/>
                      </a:lnTo>
                      <a:lnTo>
                        <a:pt x="102" y="69"/>
                      </a:lnTo>
                      <a:lnTo>
                        <a:pt x="104" y="67"/>
                      </a:lnTo>
                      <a:lnTo>
                        <a:pt x="105" y="64"/>
                      </a:lnTo>
                      <a:lnTo>
                        <a:pt x="103" y="64"/>
                      </a:lnTo>
                      <a:lnTo>
                        <a:pt x="97" y="68"/>
                      </a:lnTo>
                      <a:lnTo>
                        <a:pt x="97" y="73"/>
                      </a:lnTo>
                      <a:lnTo>
                        <a:pt x="97" y="76"/>
                      </a:lnTo>
                      <a:lnTo>
                        <a:pt x="94" y="81"/>
                      </a:lnTo>
                      <a:lnTo>
                        <a:pt x="89" y="85"/>
                      </a:lnTo>
                      <a:lnTo>
                        <a:pt x="87" y="88"/>
                      </a:lnTo>
                      <a:lnTo>
                        <a:pt x="88" y="90"/>
                      </a:lnTo>
                      <a:lnTo>
                        <a:pt x="88" y="93"/>
                      </a:lnTo>
                      <a:lnTo>
                        <a:pt x="82" y="95"/>
                      </a:lnTo>
                      <a:lnTo>
                        <a:pt x="80" y="95"/>
                      </a:lnTo>
                      <a:lnTo>
                        <a:pt x="79" y="96"/>
                      </a:lnTo>
                      <a:lnTo>
                        <a:pt x="77" y="95"/>
                      </a:lnTo>
                      <a:lnTo>
                        <a:pt x="77" y="91"/>
                      </a:lnTo>
                      <a:lnTo>
                        <a:pt x="72" y="93"/>
                      </a:lnTo>
                      <a:lnTo>
                        <a:pt x="64" y="94"/>
                      </a:lnTo>
                      <a:lnTo>
                        <a:pt x="63" y="95"/>
                      </a:lnTo>
                      <a:lnTo>
                        <a:pt x="57" y="96"/>
                      </a:lnTo>
                      <a:lnTo>
                        <a:pt x="52" y="96"/>
                      </a:lnTo>
                      <a:lnTo>
                        <a:pt x="48" y="95"/>
                      </a:lnTo>
                      <a:lnTo>
                        <a:pt x="43" y="96"/>
                      </a:lnTo>
                      <a:lnTo>
                        <a:pt x="40" y="99"/>
                      </a:lnTo>
                      <a:lnTo>
                        <a:pt x="38" y="100"/>
                      </a:lnTo>
                      <a:lnTo>
                        <a:pt x="30" y="107"/>
                      </a:lnTo>
                      <a:lnTo>
                        <a:pt x="28" y="108"/>
                      </a:lnTo>
                      <a:lnTo>
                        <a:pt x="24" y="111"/>
                      </a:lnTo>
                      <a:lnTo>
                        <a:pt x="22" y="112"/>
                      </a:lnTo>
                      <a:lnTo>
                        <a:pt x="20" y="112"/>
                      </a:lnTo>
                      <a:lnTo>
                        <a:pt x="17" y="114"/>
                      </a:lnTo>
                      <a:lnTo>
                        <a:pt x="17" y="117"/>
                      </a:lnTo>
                      <a:lnTo>
                        <a:pt x="18" y="120"/>
                      </a:lnTo>
                      <a:lnTo>
                        <a:pt x="12" y="121"/>
                      </a:lnTo>
                      <a:lnTo>
                        <a:pt x="11" y="123"/>
                      </a:lnTo>
                      <a:lnTo>
                        <a:pt x="9" y="124"/>
                      </a:lnTo>
                      <a:lnTo>
                        <a:pt x="5" y="127"/>
                      </a:lnTo>
                      <a:lnTo>
                        <a:pt x="5" y="128"/>
                      </a:lnTo>
                      <a:lnTo>
                        <a:pt x="3" y="127"/>
                      </a:lnTo>
                      <a:lnTo>
                        <a:pt x="2" y="129"/>
                      </a:lnTo>
                      <a:lnTo>
                        <a:pt x="2" y="129"/>
                      </a:lnTo>
                      <a:lnTo>
                        <a:pt x="0" y="130"/>
                      </a:lnTo>
                      <a:lnTo>
                        <a:pt x="1" y="132"/>
                      </a:lnTo>
                      <a:lnTo>
                        <a:pt x="4" y="133"/>
                      </a:lnTo>
                      <a:lnTo>
                        <a:pt x="5" y="137"/>
                      </a:lnTo>
                      <a:lnTo>
                        <a:pt x="2" y="136"/>
                      </a:lnTo>
                      <a:lnTo>
                        <a:pt x="2" y="133"/>
                      </a:lnTo>
                      <a:lnTo>
                        <a:pt x="1" y="136"/>
                      </a:lnTo>
                      <a:lnTo>
                        <a:pt x="3" y="139"/>
                      </a:lnTo>
                      <a:lnTo>
                        <a:pt x="5" y="138"/>
                      </a:lnTo>
                      <a:lnTo>
                        <a:pt x="8" y="138"/>
                      </a:lnTo>
                      <a:lnTo>
                        <a:pt x="8" y="134"/>
                      </a:lnTo>
                      <a:lnTo>
                        <a:pt x="6" y="132"/>
                      </a:lnTo>
                      <a:lnTo>
                        <a:pt x="10" y="132"/>
                      </a:lnTo>
                      <a:lnTo>
                        <a:pt x="11" y="134"/>
                      </a:lnTo>
                      <a:lnTo>
                        <a:pt x="13" y="137"/>
                      </a:lnTo>
                      <a:lnTo>
                        <a:pt x="11" y="139"/>
                      </a:lnTo>
                      <a:lnTo>
                        <a:pt x="13" y="139"/>
                      </a:lnTo>
                      <a:lnTo>
                        <a:pt x="13" y="141"/>
                      </a:lnTo>
                      <a:lnTo>
                        <a:pt x="10" y="147"/>
                      </a:lnTo>
                      <a:lnTo>
                        <a:pt x="8" y="149"/>
                      </a:lnTo>
                      <a:lnTo>
                        <a:pt x="10" y="155"/>
                      </a:lnTo>
                      <a:lnTo>
                        <a:pt x="9" y="157"/>
                      </a:lnTo>
                      <a:lnTo>
                        <a:pt x="8" y="160"/>
                      </a:lnTo>
                      <a:lnTo>
                        <a:pt x="13" y="162"/>
                      </a:lnTo>
                      <a:lnTo>
                        <a:pt x="12" y="156"/>
                      </a:lnTo>
                      <a:lnTo>
                        <a:pt x="13" y="154"/>
                      </a:lnTo>
                      <a:lnTo>
                        <a:pt x="15" y="154"/>
                      </a:lnTo>
                      <a:lnTo>
                        <a:pt x="13" y="156"/>
                      </a:lnTo>
                      <a:lnTo>
                        <a:pt x="15" y="158"/>
                      </a:lnTo>
                      <a:lnTo>
                        <a:pt x="15" y="160"/>
                      </a:lnTo>
                      <a:lnTo>
                        <a:pt x="14" y="164"/>
                      </a:lnTo>
                      <a:lnTo>
                        <a:pt x="17" y="163"/>
                      </a:lnTo>
                      <a:lnTo>
                        <a:pt x="20" y="160"/>
                      </a:lnTo>
                      <a:lnTo>
                        <a:pt x="19" y="158"/>
                      </a:lnTo>
                      <a:lnTo>
                        <a:pt x="21" y="157"/>
                      </a:lnTo>
                      <a:lnTo>
                        <a:pt x="23" y="158"/>
                      </a:lnTo>
                      <a:lnTo>
                        <a:pt x="23" y="156"/>
                      </a:lnTo>
                      <a:lnTo>
                        <a:pt x="24" y="154"/>
                      </a:lnTo>
                      <a:lnTo>
                        <a:pt x="24" y="150"/>
                      </a:lnTo>
                      <a:lnTo>
                        <a:pt x="26" y="147"/>
                      </a:lnTo>
                      <a:lnTo>
                        <a:pt x="28" y="141"/>
                      </a:lnTo>
                      <a:lnTo>
                        <a:pt x="28" y="140"/>
                      </a:lnTo>
                      <a:lnTo>
                        <a:pt x="30" y="138"/>
                      </a:lnTo>
                      <a:lnTo>
                        <a:pt x="32" y="136"/>
                      </a:lnTo>
                      <a:lnTo>
                        <a:pt x="32" y="132"/>
                      </a:lnTo>
                      <a:lnTo>
                        <a:pt x="31" y="130"/>
                      </a:lnTo>
                      <a:lnTo>
                        <a:pt x="26" y="130"/>
                      </a:lnTo>
                      <a:lnTo>
                        <a:pt x="28" y="128"/>
                      </a:lnTo>
                      <a:lnTo>
                        <a:pt x="28" y="124"/>
                      </a:lnTo>
                      <a:lnTo>
                        <a:pt x="26" y="124"/>
                      </a:lnTo>
                      <a:lnTo>
                        <a:pt x="23" y="125"/>
                      </a:lnTo>
                      <a:lnTo>
                        <a:pt x="21" y="124"/>
                      </a:lnTo>
                      <a:lnTo>
                        <a:pt x="19" y="122"/>
                      </a:lnTo>
                      <a:lnTo>
                        <a:pt x="18" y="121"/>
                      </a:lnTo>
                      <a:lnTo>
                        <a:pt x="18" y="120"/>
                      </a:lnTo>
                      <a:lnTo>
                        <a:pt x="18" y="120"/>
                      </a:lnTo>
                      <a:lnTo>
                        <a:pt x="18" y="12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17"/>
                <p:cNvSpPr/>
                <p:nvPr/>
              </p:nvSpPr>
              <p:spPr>
                <a:xfrm>
                  <a:off x="5494" y="2316"/>
                  <a:ext cx="35" cy="25"/>
                </a:xfrm>
                <a:custGeom>
                  <a:rect b="b" l="l" r="r" t="t"/>
                  <a:pathLst>
                    <a:path extrusionOk="0" h="25" w="35">
                      <a:moveTo>
                        <a:pt x="20" y="6"/>
                      </a:moveTo>
                      <a:lnTo>
                        <a:pt x="14" y="7"/>
                      </a:lnTo>
                      <a:lnTo>
                        <a:pt x="12" y="4"/>
                      </a:lnTo>
                      <a:lnTo>
                        <a:pt x="9" y="6"/>
                      </a:lnTo>
                      <a:lnTo>
                        <a:pt x="9" y="8"/>
                      </a:lnTo>
                      <a:lnTo>
                        <a:pt x="7" y="10"/>
                      </a:lnTo>
                      <a:lnTo>
                        <a:pt x="3" y="14"/>
                      </a:lnTo>
                      <a:lnTo>
                        <a:pt x="0" y="15"/>
                      </a:lnTo>
                      <a:lnTo>
                        <a:pt x="3" y="14"/>
                      </a:lnTo>
                      <a:lnTo>
                        <a:pt x="5" y="17"/>
                      </a:lnTo>
                      <a:lnTo>
                        <a:pt x="5" y="21"/>
                      </a:lnTo>
                      <a:lnTo>
                        <a:pt x="7" y="23"/>
                      </a:lnTo>
                      <a:lnTo>
                        <a:pt x="10" y="25"/>
                      </a:lnTo>
                      <a:lnTo>
                        <a:pt x="18" y="15"/>
                      </a:lnTo>
                      <a:lnTo>
                        <a:pt x="21" y="14"/>
                      </a:lnTo>
                      <a:lnTo>
                        <a:pt x="23" y="14"/>
                      </a:lnTo>
                      <a:lnTo>
                        <a:pt x="27" y="16"/>
                      </a:lnTo>
                      <a:lnTo>
                        <a:pt x="29" y="15"/>
                      </a:lnTo>
                      <a:lnTo>
                        <a:pt x="31" y="11"/>
                      </a:lnTo>
                      <a:lnTo>
                        <a:pt x="35" y="9"/>
                      </a:lnTo>
                      <a:lnTo>
                        <a:pt x="35" y="7"/>
                      </a:lnTo>
                      <a:lnTo>
                        <a:pt x="35" y="3"/>
                      </a:lnTo>
                      <a:lnTo>
                        <a:pt x="35" y="2"/>
                      </a:lnTo>
                      <a:lnTo>
                        <a:pt x="31" y="2"/>
                      </a:lnTo>
                      <a:lnTo>
                        <a:pt x="29" y="0"/>
                      </a:lnTo>
                      <a:lnTo>
                        <a:pt x="27" y="0"/>
                      </a:lnTo>
                      <a:lnTo>
                        <a:pt x="23" y="1"/>
                      </a:lnTo>
                      <a:lnTo>
                        <a:pt x="21" y="2"/>
                      </a:lnTo>
                      <a:lnTo>
                        <a:pt x="20" y="6"/>
                      </a:lnTo>
                      <a:lnTo>
                        <a:pt x="20" y="6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17"/>
                <p:cNvSpPr/>
                <p:nvPr/>
              </p:nvSpPr>
              <p:spPr>
                <a:xfrm>
                  <a:off x="5529" y="2313"/>
                  <a:ext cx="4" cy="5"/>
                </a:xfrm>
                <a:custGeom>
                  <a:rect b="b" l="l" r="r" t="t"/>
                  <a:pathLst>
                    <a:path extrusionOk="0" h="5" w="4">
                      <a:moveTo>
                        <a:pt x="4" y="1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3" y="5"/>
                      </a:lnTo>
                      <a:lnTo>
                        <a:pt x="3" y="3"/>
                      </a:lnTo>
                      <a:lnTo>
                        <a:pt x="4" y="1"/>
                      </a:lnTo>
                      <a:lnTo>
                        <a:pt x="4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17"/>
                <p:cNvSpPr/>
                <p:nvPr/>
              </p:nvSpPr>
              <p:spPr>
                <a:xfrm>
                  <a:off x="5569" y="2907"/>
                  <a:ext cx="20" cy="14"/>
                </a:xfrm>
                <a:custGeom>
                  <a:rect b="b" l="l" r="r" t="t"/>
                  <a:pathLst>
                    <a:path extrusionOk="0" h="14" w="20">
                      <a:moveTo>
                        <a:pt x="13" y="0"/>
                      </a:moveTo>
                      <a:lnTo>
                        <a:pt x="7" y="1"/>
                      </a:lnTo>
                      <a:lnTo>
                        <a:pt x="5" y="5"/>
                      </a:lnTo>
                      <a:lnTo>
                        <a:pt x="4" y="6"/>
                      </a:lnTo>
                      <a:lnTo>
                        <a:pt x="0" y="14"/>
                      </a:lnTo>
                      <a:lnTo>
                        <a:pt x="12" y="14"/>
                      </a:lnTo>
                      <a:lnTo>
                        <a:pt x="14" y="11"/>
                      </a:lnTo>
                      <a:lnTo>
                        <a:pt x="15" y="14"/>
                      </a:lnTo>
                      <a:lnTo>
                        <a:pt x="17" y="14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6" y="10"/>
                      </a:lnTo>
                      <a:lnTo>
                        <a:pt x="17" y="7"/>
                      </a:lnTo>
                      <a:lnTo>
                        <a:pt x="20" y="5"/>
                      </a:lnTo>
                      <a:lnTo>
                        <a:pt x="17" y="1"/>
                      </a:ln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17"/>
                <p:cNvSpPr/>
                <p:nvPr/>
              </p:nvSpPr>
              <p:spPr>
                <a:xfrm>
                  <a:off x="5599" y="2137"/>
                  <a:ext cx="81" cy="67"/>
                </a:xfrm>
                <a:custGeom>
                  <a:rect b="b" l="l" r="r" t="t"/>
                  <a:pathLst>
                    <a:path extrusionOk="0" h="67" w="81">
                      <a:moveTo>
                        <a:pt x="3" y="63"/>
                      </a:moveTo>
                      <a:lnTo>
                        <a:pt x="3" y="66"/>
                      </a:lnTo>
                      <a:lnTo>
                        <a:pt x="3" y="67"/>
                      </a:lnTo>
                      <a:lnTo>
                        <a:pt x="6" y="67"/>
                      </a:lnTo>
                      <a:lnTo>
                        <a:pt x="9" y="66"/>
                      </a:lnTo>
                      <a:lnTo>
                        <a:pt x="10" y="62"/>
                      </a:lnTo>
                      <a:lnTo>
                        <a:pt x="12" y="61"/>
                      </a:lnTo>
                      <a:lnTo>
                        <a:pt x="17" y="62"/>
                      </a:lnTo>
                      <a:lnTo>
                        <a:pt x="17" y="59"/>
                      </a:lnTo>
                      <a:lnTo>
                        <a:pt x="12" y="56"/>
                      </a:lnTo>
                      <a:lnTo>
                        <a:pt x="9" y="54"/>
                      </a:lnTo>
                      <a:lnTo>
                        <a:pt x="7" y="52"/>
                      </a:lnTo>
                      <a:lnTo>
                        <a:pt x="8" y="49"/>
                      </a:lnTo>
                      <a:lnTo>
                        <a:pt x="11" y="49"/>
                      </a:lnTo>
                      <a:lnTo>
                        <a:pt x="13" y="49"/>
                      </a:lnTo>
                      <a:lnTo>
                        <a:pt x="16" y="52"/>
                      </a:lnTo>
                      <a:lnTo>
                        <a:pt x="18" y="51"/>
                      </a:lnTo>
                      <a:lnTo>
                        <a:pt x="24" y="48"/>
                      </a:lnTo>
                      <a:lnTo>
                        <a:pt x="26" y="48"/>
                      </a:lnTo>
                      <a:lnTo>
                        <a:pt x="29" y="49"/>
                      </a:lnTo>
                      <a:lnTo>
                        <a:pt x="34" y="52"/>
                      </a:lnTo>
                      <a:lnTo>
                        <a:pt x="40" y="54"/>
                      </a:lnTo>
                      <a:lnTo>
                        <a:pt x="45" y="57"/>
                      </a:lnTo>
                      <a:lnTo>
                        <a:pt x="47" y="58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2" y="46"/>
                      </a:lnTo>
                      <a:lnTo>
                        <a:pt x="57" y="43"/>
                      </a:lnTo>
                      <a:lnTo>
                        <a:pt x="59" y="42"/>
                      </a:lnTo>
                      <a:lnTo>
                        <a:pt x="61" y="41"/>
                      </a:lnTo>
                      <a:lnTo>
                        <a:pt x="68" y="42"/>
                      </a:lnTo>
                      <a:lnTo>
                        <a:pt x="74" y="40"/>
                      </a:lnTo>
                      <a:lnTo>
                        <a:pt x="76" y="39"/>
                      </a:lnTo>
                      <a:lnTo>
                        <a:pt x="78" y="37"/>
                      </a:lnTo>
                      <a:lnTo>
                        <a:pt x="81" y="36"/>
                      </a:lnTo>
                      <a:lnTo>
                        <a:pt x="79" y="36"/>
                      </a:lnTo>
                      <a:lnTo>
                        <a:pt x="78" y="36"/>
                      </a:lnTo>
                      <a:lnTo>
                        <a:pt x="78" y="37"/>
                      </a:lnTo>
                      <a:lnTo>
                        <a:pt x="76" y="36"/>
                      </a:lnTo>
                      <a:lnTo>
                        <a:pt x="75" y="34"/>
                      </a:lnTo>
                      <a:lnTo>
                        <a:pt x="76" y="32"/>
                      </a:lnTo>
                      <a:lnTo>
                        <a:pt x="72" y="29"/>
                      </a:lnTo>
                      <a:lnTo>
                        <a:pt x="72" y="27"/>
                      </a:lnTo>
                      <a:lnTo>
                        <a:pt x="76" y="22"/>
                      </a:lnTo>
                      <a:lnTo>
                        <a:pt x="76" y="18"/>
                      </a:lnTo>
                      <a:lnTo>
                        <a:pt x="74" y="22"/>
                      </a:lnTo>
                      <a:lnTo>
                        <a:pt x="68" y="26"/>
                      </a:lnTo>
                      <a:lnTo>
                        <a:pt x="62" y="25"/>
                      </a:lnTo>
                      <a:lnTo>
                        <a:pt x="61" y="23"/>
                      </a:lnTo>
                      <a:lnTo>
                        <a:pt x="59" y="23"/>
                      </a:lnTo>
                      <a:lnTo>
                        <a:pt x="55" y="23"/>
                      </a:lnTo>
                      <a:lnTo>
                        <a:pt x="53" y="20"/>
                      </a:lnTo>
                      <a:lnTo>
                        <a:pt x="50" y="19"/>
                      </a:lnTo>
                      <a:lnTo>
                        <a:pt x="44" y="15"/>
                      </a:lnTo>
                      <a:lnTo>
                        <a:pt x="41" y="11"/>
                      </a:lnTo>
                      <a:lnTo>
                        <a:pt x="34" y="3"/>
                      </a:lnTo>
                      <a:lnTo>
                        <a:pt x="30" y="1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5" y="6"/>
                      </a:lnTo>
                      <a:lnTo>
                        <a:pt x="27" y="9"/>
                      </a:lnTo>
                      <a:lnTo>
                        <a:pt x="27" y="15"/>
                      </a:lnTo>
                      <a:lnTo>
                        <a:pt x="27" y="17"/>
                      </a:lnTo>
                      <a:lnTo>
                        <a:pt x="26" y="19"/>
                      </a:lnTo>
                      <a:lnTo>
                        <a:pt x="26" y="25"/>
                      </a:lnTo>
                      <a:lnTo>
                        <a:pt x="24" y="27"/>
                      </a:lnTo>
                      <a:lnTo>
                        <a:pt x="21" y="28"/>
                      </a:lnTo>
                      <a:lnTo>
                        <a:pt x="23" y="34"/>
                      </a:lnTo>
                      <a:lnTo>
                        <a:pt x="21" y="37"/>
                      </a:lnTo>
                      <a:lnTo>
                        <a:pt x="20" y="39"/>
                      </a:lnTo>
                      <a:lnTo>
                        <a:pt x="18" y="39"/>
                      </a:lnTo>
                      <a:lnTo>
                        <a:pt x="12" y="37"/>
                      </a:lnTo>
                      <a:lnTo>
                        <a:pt x="10" y="35"/>
                      </a:lnTo>
                      <a:lnTo>
                        <a:pt x="8" y="37"/>
                      </a:lnTo>
                      <a:lnTo>
                        <a:pt x="9" y="40"/>
                      </a:lnTo>
                      <a:lnTo>
                        <a:pt x="8" y="43"/>
                      </a:lnTo>
                      <a:lnTo>
                        <a:pt x="6" y="44"/>
                      </a:lnTo>
                      <a:lnTo>
                        <a:pt x="1" y="49"/>
                      </a:lnTo>
                      <a:lnTo>
                        <a:pt x="0" y="53"/>
                      </a:lnTo>
                      <a:lnTo>
                        <a:pt x="3" y="56"/>
                      </a:lnTo>
                      <a:lnTo>
                        <a:pt x="4" y="58"/>
                      </a:lnTo>
                      <a:lnTo>
                        <a:pt x="3" y="63"/>
                      </a:lnTo>
                      <a:lnTo>
                        <a:pt x="3" y="6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17"/>
                <p:cNvSpPr/>
                <p:nvPr/>
              </p:nvSpPr>
              <p:spPr>
                <a:xfrm>
                  <a:off x="5460" y="2323"/>
                  <a:ext cx="32" cy="44"/>
                </a:xfrm>
                <a:custGeom>
                  <a:rect b="b" l="l" r="r" t="t"/>
                  <a:pathLst>
                    <a:path extrusionOk="0" h="44" w="32">
                      <a:moveTo>
                        <a:pt x="18" y="0"/>
                      </a:moveTo>
                      <a:lnTo>
                        <a:pt x="18" y="0"/>
                      </a:lnTo>
                      <a:lnTo>
                        <a:pt x="18" y="1"/>
                      </a:lnTo>
                      <a:lnTo>
                        <a:pt x="19" y="2"/>
                      </a:lnTo>
                      <a:lnTo>
                        <a:pt x="21" y="4"/>
                      </a:lnTo>
                      <a:lnTo>
                        <a:pt x="23" y="5"/>
                      </a:lnTo>
                      <a:lnTo>
                        <a:pt x="26" y="4"/>
                      </a:lnTo>
                      <a:lnTo>
                        <a:pt x="28" y="4"/>
                      </a:lnTo>
                      <a:lnTo>
                        <a:pt x="28" y="8"/>
                      </a:lnTo>
                      <a:lnTo>
                        <a:pt x="26" y="10"/>
                      </a:lnTo>
                      <a:lnTo>
                        <a:pt x="31" y="10"/>
                      </a:lnTo>
                      <a:lnTo>
                        <a:pt x="32" y="12"/>
                      </a:lnTo>
                      <a:lnTo>
                        <a:pt x="32" y="16"/>
                      </a:lnTo>
                      <a:lnTo>
                        <a:pt x="30" y="18"/>
                      </a:lnTo>
                      <a:lnTo>
                        <a:pt x="28" y="20"/>
                      </a:lnTo>
                      <a:lnTo>
                        <a:pt x="28" y="21"/>
                      </a:lnTo>
                      <a:lnTo>
                        <a:pt x="26" y="27"/>
                      </a:lnTo>
                      <a:lnTo>
                        <a:pt x="24" y="30"/>
                      </a:lnTo>
                      <a:lnTo>
                        <a:pt x="24" y="34"/>
                      </a:lnTo>
                      <a:lnTo>
                        <a:pt x="23" y="36"/>
                      </a:lnTo>
                      <a:lnTo>
                        <a:pt x="23" y="38"/>
                      </a:lnTo>
                      <a:lnTo>
                        <a:pt x="21" y="37"/>
                      </a:lnTo>
                      <a:lnTo>
                        <a:pt x="19" y="38"/>
                      </a:lnTo>
                      <a:lnTo>
                        <a:pt x="20" y="40"/>
                      </a:lnTo>
                      <a:lnTo>
                        <a:pt x="17" y="43"/>
                      </a:lnTo>
                      <a:lnTo>
                        <a:pt x="14" y="44"/>
                      </a:lnTo>
                      <a:lnTo>
                        <a:pt x="15" y="40"/>
                      </a:lnTo>
                      <a:lnTo>
                        <a:pt x="15" y="38"/>
                      </a:lnTo>
                      <a:lnTo>
                        <a:pt x="13" y="36"/>
                      </a:lnTo>
                      <a:lnTo>
                        <a:pt x="15" y="34"/>
                      </a:lnTo>
                      <a:lnTo>
                        <a:pt x="13" y="34"/>
                      </a:lnTo>
                      <a:lnTo>
                        <a:pt x="12" y="36"/>
                      </a:lnTo>
                      <a:lnTo>
                        <a:pt x="13" y="42"/>
                      </a:lnTo>
                      <a:lnTo>
                        <a:pt x="8" y="40"/>
                      </a:lnTo>
                      <a:lnTo>
                        <a:pt x="9" y="37"/>
                      </a:lnTo>
                      <a:lnTo>
                        <a:pt x="10" y="35"/>
                      </a:lnTo>
                      <a:lnTo>
                        <a:pt x="8" y="29"/>
                      </a:lnTo>
                      <a:lnTo>
                        <a:pt x="10" y="27"/>
                      </a:lnTo>
                      <a:lnTo>
                        <a:pt x="13" y="21"/>
                      </a:lnTo>
                      <a:lnTo>
                        <a:pt x="13" y="19"/>
                      </a:lnTo>
                      <a:lnTo>
                        <a:pt x="11" y="19"/>
                      </a:lnTo>
                      <a:lnTo>
                        <a:pt x="13" y="17"/>
                      </a:lnTo>
                      <a:lnTo>
                        <a:pt x="11" y="14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8" y="14"/>
                      </a:lnTo>
                      <a:lnTo>
                        <a:pt x="8" y="18"/>
                      </a:lnTo>
                      <a:lnTo>
                        <a:pt x="5" y="18"/>
                      </a:lnTo>
                      <a:lnTo>
                        <a:pt x="3" y="19"/>
                      </a:lnTo>
                      <a:lnTo>
                        <a:pt x="1" y="16"/>
                      </a:lnTo>
                      <a:lnTo>
                        <a:pt x="2" y="13"/>
                      </a:lnTo>
                      <a:lnTo>
                        <a:pt x="2" y="16"/>
                      </a:lnTo>
                      <a:lnTo>
                        <a:pt x="5" y="17"/>
                      </a:lnTo>
                      <a:lnTo>
                        <a:pt x="4" y="13"/>
                      </a:lnTo>
                      <a:lnTo>
                        <a:pt x="1" y="12"/>
                      </a:lnTo>
                      <a:lnTo>
                        <a:pt x="0" y="10"/>
                      </a:lnTo>
                      <a:lnTo>
                        <a:pt x="2" y="9"/>
                      </a:lnTo>
                      <a:lnTo>
                        <a:pt x="2" y="9"/>
                      </a:lnTo>
                      <a:lnTo>
                        <a:pt x="3" y="7"/>
                      </a:lnTo>
                      <a:lnTo>
                        <a:pt x="5" y="8"/>
                      </a:lnTo>
                      <a:lnTo>
                        <a:pt x="5" y="7"/>
                      </a:lnTo>
                      <a:lnTo>
                        <a:pt x="9" y="4"/>
                      </a:lnTo>
                      <a:lnTo>
                        <a:pt x="11" y="3"/>
                      </a:lnTo>
                      <a:lnTo>
                        <a:pt x="12" y="1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17"/>
                <p:cNvSpPr/>
                <p:nvPr/>
              </p:nvSpPr>
              <p:spPr>
                <a:xfrm>
                  <a:off x="5559" y="1480"/>
                  <a:ext cx="116" cy="44"/>
                </a:xfrm>
                <a:custGeom>
                  <a:rect b="b" l="l" r="r" t="t"/>
                  <a:pathLst>
                    <a:path extrusionOk="0" h="44" w="116">
                      <a:moveTo>
                        <a:pt x="30" y="4"/>
                      </a:moveTo>
                      <a:lnTo>
                        <a:pt x="27" y="0"/>
                      </a:lnTo>
                      <a:lnTo>
                        <a:pt x="25" y="0"/>
                      </a:lnTo>
                      <a:lnTo>
                        <a:pt x="22" y="2"/>
                      </a:lnTo>
                      <a:lnTo>
                        <a:pt x="21" y="5"/>
                      </a:lnTo>
                      <a:lnTo>
                        <a:pt x="18" y="2"/>
                      </a:lnTo>
                      <a:lnTo>
                        <a:pt x="16" y="6"/>
                      </a:lnTo>
                      <a:lnTo>
                        <a:pt x="10" y="7"/>
                      </a:lnTo>
                      <a:lnTo>
                        <a:pt x="7" y="8"/>
                      </a:lnTo>
                      <a:lnTo>
                        <a:pt x="12" y="14"/>
                      </a:lnTo>
                      <a:lnTo>
                        <a:pt x="6" y="13"/>
                      </a:lnTo>
                      <a:lnTo>
                        <a:pt x="3" y="14"/>
                      </a:lnTo>
                      <a:lnTo>
                        <a:pt x="3" y="17"/>
                      </a:lnTo>
                      <a:lnTo>
                        <a:pt x="5" y="17"/>
                      </a:lnTo>
                      <a:lnTo>
                        <a:pt x="5" y="21"/>
                      </a:lnTo>
                      <a:lnTo>
                        <a:pt x="4" y="23"/>
                      </a:lnTo>
                      <a:lnTo>
                        <a:pt x="6" y="25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5" y="31"/>
                      </a:lnTo>
                      <a:lnTo>
                        <a:pt x="9" y="34"/>
                      </a:lnTo>
                      <a:lnTo>
                        <a:pt x="13" y="35"/>
                      </a:lnTo>
                      <a:lnTo>
                        <a:pt x="14" y="39"/>
                      </a:lnTo>
                      <a:lnTo>
                        <a:pt x="16" y="40"/>
                      </a:lnTo>
                      <a:lnTo>
                        <a:pt x="25" y="42"/>
                      </a:lnTo>
                      <a:lnTo>
                        <a:pt x="27" y="43"/>
                      </a:lnTo>
                      <a:lnTo>
                        <a:pt x="31" y="44"/>
                      </a:lnTo>
                      <a:lnTo>
                        <a:pt x="33" y="43"/>
                      </a:lnTo>
                      <a:lnTo>
                        <a:pt x="37" y="40"/>
                      </a:lnTo>
                      <a:lnTo>
                        <a:pt x="35" y="38"/>
                      </a:lnTo>
                      <a:lnTo>
                        <a:pt x="38" y="35"/>
                      </a:lnTo>
                      <a:lnTo>
                        <a:pt x="41" y="35"/>
                      </a:lnTo>
                      <a:lnTo>
                        <a:pt x="43" y="39"/>
                      </a:lnTo>
                      <a:lnTo>
                        <a:pt x="43" y="40"/>
                      </a:lnTo>
                      <a:lnTo>
                        <a:pt x="57" y="36"/>
                      </a:lnTo>
                      <a:lnTo>
                        <a:pt x="63" y="36"/>
                      </a:lnTo>
                      <a:lnTo>
                        <a:pt x="68" y="34"/>
                      </a:lnTo>
                      <a:lnTo>
                        <a:pt x="72" y="34"/>
                      </a:lnTo>
                      <a:lnTo>
                        <a:pt x="74" y="36"/>
                      </a:lnTo>
                      <a:lnTo>
                        <a:pt x="72" y="38"/>
                      </a:lnTo>
                      <a:lnTo>
                        <a:pt x="76" y="40"/>
                      </a:lnTo>
                      <a:lnTo>
                        <a:pt x="80" y="38"/>
                      </a:lnTo>
                      <a:lnTo>
                        <a:pt x="85" y="38"/>
                      </a:lnTo>
                      <a:lnTo>
                        <a:pt x="91" y="36"/>
                      </a:lnTo>
                      <a:lnTo>
                        <a:pt x="92" y="34"/>
                      </a:lnTo>
                      <a:lnTo>
                        <a:pt x="90" y="34"/>
                      </a:lnTo>
                      <a:lnTo>
                        <a:pt x="84" y="32"/>
                      </a:lnTo>
                      <a:lnTo>
                        <a:pt x="81" y="32"/>
                      </a:lnTo>
                      <a:lnTo>
                        <a:pt x="78" y="31"/>
                      </a:lnTo>
                      <a:lnTo>
                        <a:pt x="74" y="25"/>
                      </a:lnTo>
                      <a:lnTo>
                        <a:pt x="70" y="17"/>
                      </a:lnTo>
                      <a:lnTo>
                        <a:pt x="73" y="17"/>
                      </a:lnTo>
                      <a:lnTo>
                        <a:pt x="70" y="16"/>
                      </a:lnTo>
                      <a:lnTo>
                        <a:pt x="73" y="16"/>
                      </a:lnTo>
                      <a:lnTo>
                        <a:pt x="76" y="15"/>
                      </a:lnTo>
                      <a:lnTo>
                        <a:pt x="82" y="15"/>
                      </a:lnTo>
                      <a:lnTo>
                        <a:pt x="84" y="16"/>
                      </a:lnTo>
                      <a:lnTo>
                        <a:pt x="83" y="18"/>
                      </a:lnTo>
                      <a:lnTo>
                        <a:pt x="80" y="19"/>
                      </a:lnTo>
                      <a:lnTo>
                        <a:pt x="77" y="22"/>
                      </a:lnTo>
                      <a:lnTo>
                        <a:pt x="78" y="25"/>
                      </a:lnTo>
                      <a:lnTo>
                        <a:pt x="84" y="31"/>
                      </a:lnTo>
                      <a:lnTo>
                        <a:pt x="90" y="32"/>
                      </a:lnTo>
                      <a:lnTo>
                        <a:pt x="93" y="32"/>
                      </a:lnTo>
                      <a:lnTo>
                        <a:pt x="98" y="33"/>
                      </a:lnTo>
                      <a:lnTo>
                        <a:pt x="104" y="32"/>
                      </a:lnTo>
                      <a:lnTo>
                        <a:pt x="107" y="31"/>
                      </a:lnTo>
                      <a:lnTo>
                        <a:pt x="108" y="27"/>
                      </a:lnTo>
                      <a:lnTo>
                        <a:pt x="110" y="26"/>
                      </a:lnTo>
                      <a:lnTo>
                        <a:pt x="108" y="26"/>
                      </a:lnTo>
                      <a:lnTo>
                        <a:pt x="107" y="23"/>
                      </a:lnTo>
                      <a:lnTo>
                        <a:pt x="112" y="21"/>
                      </a:lnTo>
                      <a:lnTo>
                        <a:pt x="116" y="18"/>
                      </a:lnTo>
                      <a:lnTo>
                        <a:pt x="112" y="17"/>
                      </a:lnTo>
                      <a:lnTo>
                        <a:pt x="110" y="17"/>
                      </a:lnTo>
                      <a:lnTo>
                        <a:pt x="107" y="15"/>
                      </a:lnTo>
                      <a:lnTo>
                        <a:pt x="104" y="15"/>
                      </a:lnTo>
                      <a:lnTo>
                        <a:pt x="92" y="10"/>
                      </a:lnTo>
                      <a:lnTo>
                        <a:pt x="84" y="12"/>
                      </a:lnTo>
                      <a:lnTo>
                        <a:pt x="82" y="12"/>
                      </a:lnTo>
                      <a:lnTo>
                        <a:pt x="78" y="10"/>
                      </a:lnTo>
                      <a:lnTo>
                        <a:pt x="76" y="9"/>
                      </a:lnTo>
                      <a:lnTo>
                        <a:pt x="70" y="6"/>
                      </a:lnTo>
                      <a:lnTo>
                        <a:pt x="65" y="4"/>
                      </a:lnTo>
                      <a:lnTo>
                        <a:pt x="61" y="4"/>
                      </a:lnTo>
                      <a:lnTo>
                        <a:pt x="64" y="6"/>
                      </a:lnTo>
                      <a:lnTo>
                        <a:pt x="58" y="5"/>
                      </a:lnTo>
                      <a:lnTo>
                        <a:pt x="56" y="7"/>
                      </a:lnTo>
                      <a:lnTo>
                        <a:pt x="56" y="12"/>
                      </a:lnTo>
                      <a:lnTo>
                        <a:pt x="55" y="14"/>
                      </a:lnTo>
                      <a:lnTo>
                        <a:pt x="57" y="16"/>
                      </a:lnTo>
                      <a:lnTo>
                        <a:pt x="55" y="17"/>
                      </a:lnTo>
                      <a:lnTo>
                        <a:pt x="52" y="17"/>
                      </a:lnTo>
                      <a:lnTo>
                        <a:pt x="49" y="15"/>
                      </a:lnTo>
                      <a:lnTo>
                        <a:pt x="49" y="12"/>
                      </a:lnTo>
                      <a:lnTo>
                        <a:pt x="43" y="12"/>
                      </a:lnTo>
                      <a:lnTo>
                        <a:pt x="42" y="10"/>
                      </a:lnTo>
                      <a:lnTo>
                        <a:pt x="41" y="8"/>
                      </a:lnTo>
                      <a:lnTo>
                        <a:pt x="30" y="4"/>
                      </a:lnTo>
                      <a:lnTo>
                        <a:pt x="30" y="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17"/>
                <p:cNvSpPr/>
                <p:nvPr/>
              </p:nvSpPr>
              <p:spPr>
                <a:xfrm>
                  <a:off x="5599" y="1544"/>
                  <a:ext cx="51" cy="19"/>
                </a:xfrm>
                <a:custGeom>
                  <a:rect b="b" l="l" r="r" t="t"/>
                  <a:pathLst>
                    <a:path extrusionOk="0" h="19" w="51">
                      <a:moveTo>
                        <a:pt x="3" y="12"/>
                      </a:move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6" y="13"/>
                      </a:lnTo>
                      <a:lnTo>
                        <a:pt x="11" y="12"/>
                      </a:lnTo>
                      <a:lnTo>
                        <a:pt x="17" y="13"/>
                      </a:lnTo>
                      <a:lnTo>
                        <a:pt x="26" y="15"/>
                      </a:lnTo>
                      <a:lnTo>
                        <a:pt x="41" y="18"/>
                      </a:lnTo>
                      <a:lnTo>
                        <a:pt x="46" y="19"/>
                      </a:lnTo>
                      <a:lnTo>
                        <a:pt x="49" y="18"/>
                      </a:lnTo>
                      <a:lnTo>
                        <a:pt x="51" y="15"/>
                      </a:lnTo>
                      <a:lnTo>
                        <a:pt x="51" y="12"/>
                      </a:lnTo>
                      <a:lnTo>
                        <a:pt x="50" y="10"/>
                      </a:lnTo>
                      <a:lnTo>
                        <a:pt x="46" y="8"/>
                      </a:lnTo>
                      <a:lnTo>
                        <a:pt x="38" y="2"/>
                      </a:lnTo>
                      <a:lnTo>
                        <a:pt x="30" y="0"/>
                      </a:lnTo>
                      <a:lnTo>
                        <a:pt x="25" y="0"/>
                      </a:lnTo>
                      <a:lnTo>
                        <a:pt x="21" y="1"/>
                      </a:lnTo>
                      <a:lnTo>
                        <a:pt x="19" y="1"/>
                      </a:lnTo>
                      <a:lnTo>
                        <a:pt x="16" y="2"/>
                      </a:lnTo>
                      <a:lnTo>
                        <a:pt x="13" y="4"/>
                      </a:lnTo>
                      <a:lnTo>
                        <a:pt x="12" y="8"/>
                      </a:lnTo>
                      <a:lnTo>
                        <a:pt x="10" y="10"/>
                      </a:lnTo>
                      <a:lnTo>
                        <a:pt x="7" y="12"/>
                      </a:lnTo>
                      <a:lnTo>
                        <a:pt x="3" y="12"/>
                      </a:lnTo>
                      <a:lnTo>
                        <a:pt x="3" y="1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17"/>
                <p:cNvSpPr/>
                <p:nvPr/>
              </p:nvSpPr>
              <p:spPr>
                <a:xfrm>
                  <a:off x="5603" y="1533"/>
                  <a:ext cx="14" cy="11"/>
                </a:xfrm>
                <a:custGeom>
                  <a:rect b="b" l="l" r="r" t="t"/>
                  <a:pathLst>
                    <a:path extrusionOk="0" h="11" w="14">
                      <a:moveTo>
                        <a:pt x="5" y="11"/>
                      </a:moveTo>
                      <a:lnTo>
                        <a:pt x="9" y="9"/>
                      </a:lnTo>
                      <a:lnTo>
                        <a:pt x="13" y="8"/>
                      </a:lnTo>
                      <a:lnTo>
                        <a:pt x="14" y="3"/>
                      </a:lnTo>
                      <a:lnTo>
                        <a:pt x="11" y="2"/>
                      </a:lnTo>
                      <a:lnTo>
                        <a:pt x="8" y="0"/>
                      </a:lnTo>
                      <a:lnTo>
                        <a:pt x="3" y="2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3" y="9"/>
                      </a:lnTo>
                      <a:lnTo>
                        <a:pt x="5" y="11"/>
                      </a:lnTo>
                      <a:lnTo>
                        <a:pt x="5" y="1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17"/>
                <p:cNvSpPr/>
                <p:nvPr/>
              </p:nvSpPr>
              <p:spPr>
                <a:xfrm>
                  <a:off x="5685" y="1498"/>
                  <a:ext cx="66" cy="23"/>
                </a:xfrm>
                <a:custGeom>
                  <a:rect b="b" l="l" r="r" t="t"/>
                  <a:pathLst>
                    <a:path extrusionOk="0" h="23" w="66">
                      <a:moveTo>
                        <a:pt x="42" y="23"/>
                      </a:moveTo>
                      <a:lnTo>
                        <a:pt x="49" y="23"/>
                      </a:lnTo>
                      <a:lnTo>
                        <a:pt x="55" y="21"/>
                      </a:lnTo>
                      <a:lnTo>
                        <a:pt x="60" y="20"/>
                      </a:lnTo>
                      <a:lnTo>
                        <a:pt x="63" y="17"/>
                      </a:lnTo>
                      <a:lnTo>
                        <a:pt x="65" y="15"/>
                      </a:lnTo>
                      <a:lnTo>
                        <a:pt x="66" y="13"/>
                      </a:lnTo>
                      <a:lnTo>
                        <a:pt x="63" y="12"/>
                      </a:lnTo>
                      <a:lnTo>
                        <a:pt x="61" y="13"/>
                      </a:lnTo>
                      <a:lnTo>
                        <a:pt x="58" y="12"/>
                      </a:lnTo>
                      <a:lnTo>
                        <a:pt x="55" y="11"/>
                      </a:lnTo>
                      <a:lnTo>
                        <a:pt x="44" y="8"/>
                      </a:lnTo>
                      <a:lnTo>
                        <a:pt x="41" y="9"/>
                      </a:lnTo>
                      <a:lnTo>
                        <a:pt x="39" y="11"/>
                      </a:lnTo>
                      <a:lnTo>
                        <a:pt x="35" y="11"/>
                      </a:lnTo>
                      <a:lnTo>
                        <a:pt x="33" y="8"/>
                      </a:lnTo>
                      <a:lnTo>
                        <a:pt x="34" y="6"/>
                      </a:lnTo>
                      <a:lnTo>
                        <a:pt x="31" y="5"/>
                      </a:lnTo>
                      <a:lnTo>
                        <a:pt x="28" y="5"/>
                      </a:lnTo>
                      <a:lnTo>
                        <a:pt x="19" y="4"/>
                      </a:lnTo>
                      <a:lnTo>
                        <a:pt x="17" y="7"/>
                      </a:lnTo>
                      <a:lnTo>
                        <a:pt x="14" y="7"/>
                      </a:lnTo>
                      <a:lnTo>
                        <a:pt x="11" y="7"/>
                      </a:lnTo>
                      <a:lnTo>
                        <a:pt x="8" y="5"/>
                      </a:lnTo>
                      <a:lnTo>
                        <a:pt x="9" y="3"/>
                      </a:lnTo>
                      <a:lnTo>
                        <a:pt x="7" y="0"/>
                      </a:lnTo>
                      <a:lnTo>
                        <a:pt x="3" y="3"/>
                      </a:lnTo>
                      <a:lnTo>
                        <a:pt x="0" y="11"/>
                      </a:lnTo>
                      <a:lnTo>
                        <a:pt x="3" y="12"/>
                      </a:lnTo>
                      <a:lnTo>
                        <a:pt x="9" y="13"/>
                      </a:lnTo>
                      <a:lnTo>
                        <a:pt x="15" y="16"/>
                      </a:lnTo>
                      <a:lnTo>
                        <a:pt x="17" y="17"/>
                      </a:lnTo>
                      <a:lnTo>
                        <a:pt x="20" y="17"/>
                      </a:lnTo>
                      <a:lnTo>
                        <a:pt x="28" y="22"/>
                      </a:lnTo>
                      <a:lnTo>
                        <a:pt x="34" y="23"/>
                      </a:lnTo>
                      <a:lnTo>
                        <a:pt x="42" y="23"/>
                      </a:lnTo>
                      <a:lnTo>
                        <a:pt x="42" y="2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17"/>
                <p:cNvSpPr/>
                <p:nvPr/>
              </p:nvSpPr>
              <p:spPr>
                <a:xfrm>
                  <a:off x="5716" y="2863"/>
                  <a:ext cx="56" cy="28"/>
                </a:xfrm>
                <a:custGeom>
                  <a:rect b="b" l="l" r="r" t="t"/>
                  <a:pathLst>
                    <a:path extrusionOk="0" h="28" w="56">
                      <a:moveTo>
                        <a:pt x="34" y="27"/>
                      </a:moveTo>
                      <a:lnTo>
                        <a:pt x="35" y="26"/>
                      </a:lnTo>
                      <a:lnTo>
                        <a:pt x="38" y="25"/>
                      </a:lnTo>
                      <a:lnTo>
                        <a:pt x="40" y="23"/>
                      </a:lnTo>
                      <a:lnTo>
                        <a:pt x="43" y="21"/>
                      </a:lnTo>
                      <a:lnTo>
                        <a:pt x="44" y="19"/>
                      </a:lnTo>
                      <a:lnTo>
                        <a:pt x="49" y="19"/>
                      </a:lnTo>
                      <a:lnTo>
                        <a:pt x="52" y="17"/>
                      </a:lnTo>
                      <a:lnTo>
                        <a:pt x="51" y="13"/>
                      </a:lnTo>
                      <a:lnTo>
                        <a:pt x="52" y="11"/>
                      </a:lnTo>
                      <a:lnTo>
                        <a:pt x="54" y="10"/>
                      </a:lnTo>
                      <a:lnTo>
                        <a:pt x="56" y="7"/>
                      </a:lnTo>
                      <a:lnTo>
                        <a:pt x="55" y="4"/>
                      </a:lnTo>
                      <a:lnTo>
                        <a:pt x="55" y="2"/>
                      </a:lnTo>
                      <a:lnTo>
                        <a:pt x="52" y="0"/>
                      </a:lnTo>
                      <a:lnTo>
                        <a:pt x="49" y="2"/>
                      </a:lnTo>
                      <a:lnTo>
                        <a:pt x="47" y="0"/>
                      </a:lnTo>
                      <a:lnTo>
                        <a:pt x="44" y="2"/>
                      </a:lnTo>
                      <a:lnTo>
                        <a:pt x="46" y="8"/>
                      </a:lnTo>
                      <a:lnTo>
                        <a:pt x="45" y="10"/>
                      </a:lnTo>
                      <a:lnTo>
                        <a:pt x="41" y="10"/>
                      </a:lnTo>
                      <a:lnTo>
                        <a:pt x="39" y="12"/>
                      </a:lnTo>
                      <a:lnTo>
                        <a:pt x="35" y="18"/>
                      </a:lnTo>
                      <a:lnTo>
                        <a:pt x="32" y="19"/>
                      </a:lnTo>
                      <a:lnTo>
                        <a:pt x="30" y="17"/>
                      </a:lnTo>
                      <a:lnTo>
                        <a:pt x="27" y="19"/>
                      </a:lnTo>
                      <a:lnTo>
                        <a:pt x="24" y="17"/>
                      </a:lnTo>
                      <a:lnTo>
                        <a:pt x="23" y="12"/>
                      </a:lnTo>
                      <a:lnTo>
                        <a:pt x="22" y="15"/>
                      </a:lnTo>
                      <a:lnTo>
                        <a:pt x="22" y="16"/>
                      </a:lnTo>
                      <a:lnTo>
                        <a:pt x="21" y="18"/>
                      </a:lnTo>
                      <a:lnTo>
                        <a:pt x="19" y="19"/>
                      </a:lnTo>
                      <a:lnTo>
                        <a:pt x="17" y="19"/>
                      </a:lnTo>
                      <a:lnTo>
                        <a:pt x="17" y="19"/>
                      </a:lnTo>
                      <a:lnTo>
                        <a:pt x="13" y="19"/>
                      </a:lnTo>
                      <a:lnTo>
                        <a:pt x="11" y="18"/>
                      </a:lnTo>
                      <a:lnTo>
                        <a:pt x="5" y="18"/>
                      </a:lnTo>
                      <a:lnTo>
                        <a:pt x="0" y="19"/>
                      </a:lnTo>
                      <a:lnTo>
                        <a:pt x="2" y="23"/>
                      </a:lnTo>
                      <a:lnTo>
                        <a:pt x="5" y="23"/>
                      </a:lnTo>
                      <a:lnTo>
                        <a:pt x="10" y="26"/>
                      </a:lnTo>
                      <a:lnTo>
                        <a:pt x="12" y="26"/>
                      </a:lnTo>
                      <a:lnTo>
                        <a:pt x="15" y="26"/>
                      </a:lnTo>
                      <a:lnTo>
                        <a:pt x="18" y="28"/>
                      </a:lnTo>
                      <a:lnTo>
                        <a:pt x="28" y="28"/>
                      </a:lnTo>
                      <a:lnTo>
                        <a:pt x="30" y="27"/>
                      </a:lnTo>
                      <a:lnTo>
                        <a:pt x="34" y="27"/>
                      </a:lnTo>
                      <a:lnTo>
                        <a:pt x="34" y="2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17"/>
                <p:cNvSpPr/>
                <p:nvPr/>
              </p:nvSpPr>
              <p:spPr>
                <a:xfrm>
                  <a:off x="5748" y="2843"/>
                  <a:ext cx="33" cy="28"/>
                </a:xfrm>
                <a:custGeom>
                  <a:rect b="b" l="l" r="r" t="t"/>
                  <a:pathLst>
                    <a:path extrusionOk="0" h="28" w="33">
                      <a:moveTo>
                        <a:pt x="28" y="15"/>
                      </a:moveTo>
                      <a:lnTo>
                        <a:pt x="25" y="13"/>
                      </a:lnTo>
                      <a:lnTo>
                        <a:pt x="20" y="9"/>
                      </a:lnTo>
                      <a:lnTo>
                        <a:pt x="17" y="6"/>
                      </a:lnTo>
                      <a:lnTo>
                        <a:pt x="14" y="5"/>
                      </a:lnTo>
                      <a:lnTo>
                        <a:pt x="12" y="3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6" y="2"/>
                      </a:lnTo>
                      <a:lnTo>
                        <a:pt x="17" y="10"/>
                      </a:lnTo>
                      <a:lnTo>
                        <a:pt x="20" y="11"/>
                      </a:lnTo>
                      <a:lnTo>
                        <a:pt x="22" y="12"/>
                      </a:lnTo>
                      <a:lnTo>
                        <a:pt x="26" y="18"/>
                      </a:lnTo>
                      <a:lnTo>
                        <a:pt x="28" y="20"/>
                      </a:lnTo>
                      <a:lnTo>
                        <a:pt x="28" y="26"/>
                      </a:lnTo>
                      <a:lnTo>
                        <a:pt x="30" y="28"/>
                      </a:lnTo>
                      <a:lnTo>
                        <a:pt x="32" y="27"/>
                      </a:lnTo>
                      <a:lnTo>
                        <a:pt x="33" y="21"/>
                      </a:lnTo>
                      <a:lnTo>
                        <a:pt x="31" y="18"/>
                      </a:lnTo>
                      <a:lnTo>
                        <a:pt x="29" y="16"/>
                      </a:lnTo>
                      <a:lnTo>
                        <a:pt x="28" y="15"/>
                      </a:lnTo>
                      <a:lnTo>
                        <a:pt x="28" y="1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17"/>
                <p:cNvSpPr/>
                <p:nvPr/>
              </p:nvSpPr>
              <p:spPr>
                <a:xfrm>
                  <a:off x="5753" y="3135"/>
                  <a:ext cx="3" cy="2"/>
                </a:xfrm>
                <a:custGeom>
                  <a:rect b="b" l="l" r="r" t="t"/>
                  <a:pathLst>
                    <a:path extrusionOk="0" h="2" w="3">
                      <a:moveTo>
                        <a:pt x="2" y="2"/>
                      </a:move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17"/>
                <p:cNvSpPr/>
                <p:nvPr/>
              </p:nvSpPr>
              <p:spPr>
                <a:xfrm>
                  <a:off x="5779" y="3153"/>
                  <a:ext cx="6" cy="13"/>
                </a:xfrm>
                <a:custGeom>
                  <a:rect b="b" l="l" r="r" t="t"/>
                  <a:pathLst>
                    <a:path extrusionOk="0" h="13" w="6">
                      <a:moveTo>
                        <a:pt x="2" y="13"/>
                      </a:moveTo>
                      <a:lnTo>
                        <a:pt x="2" y="11"/>
                      </a:lnTo>
                      <a:lnTo>
                        <a:pt x="6" y="3"/>
                      </a:lnTo>
                      <a:lnTo>
                        <a:pt x="5" y="0"/>
                      </a:lnTo>
                      <a:lnTo>
                        <a:pt x="3" y="3"/>
                      </a:lnTo>
                      <a:lnTo>
                        <a:pt x="1" y="5"/>
                      </a:lnTo>
                      <a:lnTo>
                        <a:pt x="1" y="8"/>
                      </a:lnTo>
                      <a:lnTo>
                        <a:pt x="0" y="10"/>
                      </a:lnTo>
                      <a:lnTo>
                        <a:pt x="1" y="13"/>
                      </a:lnTo>
                      <a:lnTo>
                        <a:pt x="2" y="13"/>
                      </a:lnTo>
                      <a:lnTo>
                        <a:pt x="2" y="1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17"/>
                <p:cNvSpPr/>
                <p:nvPr/>
              </p:nvSpPr>
              <p:spPr>
                <a:xfrm>
                  <a:off x="5786" y="3192"/>
                  <a:ext cx="0" cy="3"/>
                </a:xfrm>
                <a:custGeom>
                  <a:rect b="b" l="l" r="r" t="t"/>
                  <a:pathLst>
                    <a:path extrusionOk="0" h="3" w="12000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17"/>
                <p:cNvSpPr/>
                <p:nvPr/>
              </p:nvSpPr>
              <p:spPr>
                <a:xfrm>
                  <a:off x="5583" y="2917"/>
                  <a:ext cx="3" cy="4"/>
                </a:xfrm>
                <a:custGeom>
                  <a:rect b="b" l="l" r="r" t="t"/>
                  <a:pathLst>
                    <a:path extrusionOk="0" h="4" w="3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3" y="4"/>
                      </a:lnTo>
                      <a:lnTo>
                        <a:pt x="1" y="4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17"/>
                <p:cNvSpPr/>
                <p:nvPr/>
              </p:nvSpPr>
              <p:spPr>
                <a:xfrm>
                  <a:off x="5625" y="1978"/>
                  <a:ext cx="41" cy="151"/>
                </a:xfrm>
                <a:custGeom>
                  <a:rect b="b" l="l" r="r" t="t"/>
                  <a:pathLst>
                    <a:path extrusionOk="0" h="151" w="41">
                      <a:moveTo>
                        <a:pt x="2" y="33"/>
                      </a:moveTo>
                      <a:lnTo>
                        <a:pt x="0" y="36"/>
                      </a:lnTo>
                      <a:lnTo>
                        <a:pt x="0" y="39"/>
                      </a:lnTo>
                      <a:lnTo>
                        <a:pt x="0" y="45"/>
                      </a:lnTo>
                      <a:lnTo>
                        <a:pt x="2" y="48"/>
                      </a:lnTo>
                      <a:lnTo>
                        <a:pt x="2" y="50"/>
                      </a:lnTo>
                      <a:lnTo>
                        <a:pt x="4" y="53"/>
                      </a:lnTo>
                      <a:lnTo>
                        <a:pt x="8" y="58"/>
                      </a:lnTo>
                      <a:lnTo>
                        <a:pt x="8" y="60"/>
                      </a:lnTo>
                      <a:lnTo>
                        <a:pt x="6" y="64"/>
                      </a:lnTo>
                      <a:lnTo>
                        <a:pt x="4" y="68"/>
                      </a:lnTo>
                      <a:lnTo>
                        <a:pt x="7" y="77"/>
                      </a:lnTo>
                      <a:lnTo>
                        <a:pt x="6" y="88"/>
                      </a:lnTo>
                      <a:lnTo>
                        <a:pt x="4" y="97"/>
                      </a:lnTo>
                      <a:lnTo>
                        <a:pt x="2" y="102"/>
                      </a:lnTo>
                      <a:lnTo>
                        <a:pt x="3" y="106"/>
                      </a:lnTo>
                      <a:lnTo>
                        <a:pt x="6" y="108"/>
                      </a:lnTo>
                      <a:lnTo>
                        <a:pt x="7" y="114"/>
                      </a:lnTo>
                      <a:lnTo>
                        <a:pt x="7" y="116"/>
                      </a:lnTo>
                      <a:lnTo>
                        <a:pt x="4" y="122"/>
                      </a:lnTo>
                      <a:lnTo>
                        <a:pt x="3" y="124"/>
                      </a:lnTo>
                      <a:lnTo>
                        <a:pt x="4" y="127"/>
                      </a:lnTo>
                      <a:lnTo>
                        <a:pt x="4" y="130"/>
                      </a:lnTo>
                      <a:lnTo>
                        <a:pt x="4" y="132"/>
                      </a:lnTo>
                      <a:lnTo>
                        <a:pt x="2" y="137"/>
                      </a:lnTo>
                      <a:lnTo>
                        <a:pt x="2" y="141"/>
                      </a:lnTo>
                      <a:lnTo>
                        <a:pt x="3" y="149"/>
                      </a:lnTo>
                      <a:lnTo>
                        <a:pt x="4" y="151"/>
                      </a:lnTo>
                      <a:lnTo>
                        <a:pt x="7" y="148"/>
                      </a:lnTo>
                      <a:lnTo>
                        <a:pt x="8" y="145"/>
                      </a:lnTo>
                      <a:lnTo>
                        <a:pt x="10" y="140"/>
                      </a:lnTo>
                      <a:lnTo>
                        <a:pt x="12" y="137"/>
                      </a:lnTo>
                      <a:lnTo>
                        <a:pt x="16" y="139"/>
                      </a:lnTo>
                      <a:lnTo>
                        <a:pt x="20" y="140"/>
                      </a:lnTo>
                      <a:lnTo>
                        <a:pt x="23" y="142"/>
                      </a:lnTo>
                      <a:lnTo>
                        <a:pt x="24" y="148"/>
                      </a:lnTo>
                      <a:lnTo>
                        <a:pt x="25" y="145"/>
                      </a:lnTo>
                      <a:lnTo>
                        <a:pt x="26" y="142"/>
                      </a:lnTo>
                      <a:lnTo>
                        <a:pt x="25" y="136"/>
                      </a:lnTo>
                      <a:lnTo>
                        <a:pt x="23" y="136"/>
                      </a:lnTo>
                      <a:lnTo>
                        <a:pt x="19" y="136"/>
                      </a:lnTo>
                      <a:lnTo>
                        <a:pt x="18" y="128"/>
                      </a:lnTo>
                      <a:lnTo>
                        <a:pt x="12" y="123"/>
                      </a:lnTo>
                      <a:lnTo>
                        <a:pt x="11" y="119"/>
                      </a:lnTo>
                      <a:lnTo>
                        <a:pt x="12" y="114"/>
                      </a:lnTo>
                      <a:lnTo>
                        <a:pt x="17" y="100"/>
                      </a:lnTo>
                      <a:lnTo>
                        <a:pt x="18" y="94"/>
                      </a:lnTo>
                      <a:lnTo>
                        <a:pt x="19" y="93"/>
                      </a:lnTo>
                      <a:lnTo>
                        <a:pt x="26" y="91"/>
                      </a:lnTo>
                      <a:lnTo>
                        <a:pt x="23" y="92"/>
                      </a:lnTo>
                      <a:lnTo>
                        <a:pt x="26" y="91"/>
                      </a:lnTo>
                      <a:lnTo>
                        <a:pt x="32" y="92"/>
                      </a:lnTo>
                      <a:lnTo>
                        <a:pt x="34" y="94"/>
                      </a:lnTo>
                      <a:lnTo>
                        <a:pt x="40" y="99"/>
                      </a:lnTo>
                      <a:lnTo>
                        <a:pt x="41" y="102"/>
                      </a:lnTo>
                      <a:lnTo>
                        <a:pt x="41" y="99"/>
                      </a:lnTo>
                      <a:lnTo>
                        <a:pt x="38" y="98"/>
                      </a:lnTo>
                      <a:lnTo>
                        <a:pt x="36" y="94"/>
                      </a:lnTo>
                      <a:lnTo>
                        <a:pt x="32" y="80"/>
                      </a:lnTo>
                      <a:lnTo>
                        <a:pt x="28" y="74"/>
                      </a:lnTo>
                      <a:lnTo>
                        <a:pt x="26" y="58"/>
                      </a:lnTo>
                      <a:lnTo>
                        <a:pt x="23" y="56"/>
                      </a:lnTo>
                      <a:lnTo>
                        <a:pt x="24" y="53"/>
                      </a:lnTo>
                      <a:lnTo>
                        <a:pt x="21" y="47"/>
                      </a:lnTo>
                      <a:lnTo>
                        <a:pt x="20" y="46"/>
                      </a:lnTo>
                      <a:lnTo>
                        <a:pt x="19" y="41"/>
                      </a:lnTo>
                      <a:lnTo>
                        <a:pt x="20" y="38"/>
                      </a:lnTo>
                      <a:lnTo>
                        <a:pt x="20" y="36"/>
                      </a:lnTo>
                      <a:lnTo>
                        <a:pt x="21" y="32"/>
                      </a:lnTo>
                      <a:lnTo>
                        <a:pt x="21" y="36"/>
                      </a:lnTo>
                      <a:lnTo>
                        <a:pt x="23" y="30"/>
                      </a:lnTo>
                      <a:lnTo>
                        <a:pt x="21" y="28"/>
                      </a:lnTo>
                      <a:lnTo>
                        <a:pt x="19" y="24"/>
                      </a:lnTo>
                      <a:lnTo>
                        <a:pt x="19" y="19"/>
                      </a:lnTo>
                      <a:lnTo>
                        <a:pt x="21" y="22"/>
                      </a:lnTo>
                      <a:lnTo>
                        <a:pt x="23" y="28"/>
                      </a:lnTo>
                      <a:lnTo>
                        <a:pt x="21" y="22"/>
                      </a:lnTo>
                      <a:lnTo>
                        <a:pt x="21" y="20"/>
                      </a:lnTo>
                      <a:lnTo>
                        <a:pt x="18" y="14"/>
                      </a:lnTo>
                      <a:lnTo>
                        <a:pt x="17" y="8"/>
                      </a:lnTo>
                      <a:lnTo>
                        <a:pt x="17" y="3"/>
                      </a:lnTo>
                      <a:lnTo>
                        <a:pt x="16" y="0"/>
                      </a:lnTo>
                      <a:lnTo>
                        <a:pt x="12" y="0"/>
                      </a:lnTo>
                      <a:lnTo>
                        <a:pt x="10" y="2"/>
                      </a:lnTo>
                      <a:lnTo>
                        <a:pt x="11" y="4"/>
                      </a:lnTo>
                      <a:lnTo>
                        <a:pt x="12" y="6"/>
                      </a:lnTo>
                      <a:lnTo>
                        <a:pt x="14" y="10"/>
                      </a:lnTo>
                      <a:lnTo>
                        <a:pt x="11" y="14"/>
                      </a:lnTo>
                      <a:lnTo>
                        <a:pt x="11" y="17"/>
                      </a:lnTo>
                      <a:lnTo>
                        <a:pt x="9" y="19"/>
                      </a:lnTo>
                      <a:lnTo>
                        <a:pt x="8" y="15"/>
                      </a:lnTo>
                      <a:lnTo>
                        <a:pt x="2" y="17"/>
                      </a:lnTo>
                      <a:lnTo>
                        <a:pt x="2" y="22"/>
                      </a:lnTo>
                      <a:lnTo>
                        <a:pt x="3" y="25"/>
                      </a:lnTo>
                      <a:lnTo>
                        <a:pt x="2" y="28"/>
                      </a:lnTo>
                      <a:lnTo>
                        <a:pt x="2" y="33"/>
                      </a:lnTo>
                      <a:lnTo>
                        <a:pt x="2" y="33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17"/>
                <p:cNvSpPr/>
                <p:nvPr/>
              </p:nvSpPr>
              <p:spPr>
                <a:xfrm>
                  <a:off x="5982" y="1643"/>
                  <a:ext cx="22" cy="12"/>
                </a:xfrm>
                <a:custGeom>
                  <a:rect b="b" l="l" r="r" t="t"/>
                  <a:pathLst>
                    <a:path extrusionOk="0" h="12" w="22">
                      <a:moveTo>
                        <a:pt x="9" y="0"/>
                      </a:move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5" y="8"/>
                      </a:lnTo>
                      <a:lnTo>
                        <a:pt x="8" y="9"/>
                      </a:lnTo>
                      <a:lnTo>
                        <a:pt x="13" y="10"/>
                      </a:lnTo>
                      <a:lnTo>
                        <a:pt x="19" y="12"/>
                      </a:lnTo>
                      <a:lnTo>
                        <a:pt x="22" y="6"/>
                      </a:lnTo>
                      <a:lnTo>
                        <a:pt x="20" y="3"/>
                      </a:lnTo>
                      <a:lnTo>
                        <a:pt x="17" y="3"/>
                      </a:lnTo>
                      <a:lnTo>
                        <a:pt x="9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17"/>
                <p:cNvSpPr/>
                <p:nvPr/>
              </p:nvSpPr>
              <p:spPr>
                <a:xfrm>
                  <a:off x="6130" y="1604"/>
                  <a:ext cx="53" cy="19"/>
                </a:xfrm>
                <a:custGeom>
                  <a:rect b="b" l="l" r="r" t="t"/>
                  <a:pathLst>
                    <a:path extrusionOk="0" h="19" w="53">
                      <a:moveTo>
                        <a:pt x="19" y="15"/>
                      </a:moveTo>
                      <a:lnTo>
                        <a:pt x="24" y="15"/>
                      </a:lnTo>
                      <a:lnTo>
                        <a:pt x="26" y="18"/>
                      </a:lnTo>
                      <a:lnTo>
                        <a:pt x="30" y="17"/>
                      </a:lnTo>
                      <a:lnTo>
                        <a:pt x="39" y="15"/>
                      </a:lnTo>
                      <a:lnTo>
                        <a:pt x="42" y="14"/>
                      </a:lnTo>
                      <a:lnTo>
                        <a:pt x="48" y="13"/>
                      </a:lnTo>
                      <a:lnTo>
                        <a:pt x="51" y="13"/>
                      </a:lnTo>
                      <a:lnTo>
                        <a:pt x="53" y="11"/>
                      </a:lnTo>
                      <a:lnTo>
                        <a:pt x="53" y="8"/>
                      </a:lnTo>
                      <a:lnTo>
                        <a:pt x="51" y="6"/>
                      </a:lnTo>
                      <a:lnTo>
                        <a:pt x="45" y="3"/>
                      </a:lnTo>
                      <a:lnTo>
                        <a:pt x="42" y="1"/>
                      </a:lnTo>
                      <a:lnTo>
                        <a:pt x="34" y="0"/>
                      </a:lnTo>
                      <a:lnTo>
                        <a:pt x="27" y="1"/>
                      </a:lnTo>
                      <a:lnTo>
                        <a:pt x="23" y="1"/>
                      </a:lnTo>
                      <a:lnTo>
                        <a:pt x="14" y="3"/>
                      </a:lnTo>
                      <a:lnTo>
                        <a:pt x="9" y="8"/>
                      </a:lnTo>
                      <a:lnTo>
                        <a:pt x="6" y="9"/>
                      </a:lnTo>
                      <a:lnTo>
                        <a:pt x="0" y="13"/>
                      </a:lnTo>
                      <a:lnTo>
                        <a:pt x="4" y="19"/>
                      </a:lnTo>
                      <a:lnTo>
                        <a:pt x="8" y="18"/>
                      </a:lnTo>
                      <a:lnTo>
                        <a:pt x="14" y="18"/>
                      </a:lnTo>
                      <a:lnTo>
                        <a:pt x="19" y="15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17"/>
                <p:cNvSpPr/>
                <p:nvPr/>
              </p:nvSpPr>
              <p:spPr>
                <a:xfrm>
                  <a:off x="5965" y="3392"/>
                  <a:ext cx="106" cy="103"/>
                </a:xfrm>
                <a:custGeom>
                  <a:rect b="b" l="l" r="r" t="t"/>
                  <a:pathLst>
                    <a:path extrusionOk="0" h="103" w="106">
                      <a:moveTo>
                        <a:pt x="19" y="65"/>
                      </a:moveTo>
                      <a:lnTo>
                        <a:pt x="18" y="68"/>
                      </a:lnTo>
                      <a:lnTo>
                        <a:pt x="16" y="69"/>
                      </a:lnTo>
                      <a:lnTo>
                        <a:pt x="12" y="74"/>
                      </a:lnTo>
                      <a:lnTo>
                        <a:pt x="9" y="73"/>
                      </a:lnTo>
                      <a:lnTo>
                        <a:pt x="8" y="77"/>
                      </a:lnTo>
                      <a:lnTo>
                        <a:pt x="7" y="79"/>
                      </a:lnTo>
                      <a:lnTo>
                        <a:pt x="9" y="82"/>
                      </a:lnTo>
                      <a:lnTo>
                        <a:pt x="5" y="80"/>
                      </a:lnTo>
                      <a:lnTo>
                        <a:pt x="3" y="82"/>
                      </a:lnTo>
                      <a:lnTo>
                        <a:pt x="5" y="84"/>
                      </a:lnTo>
                      <a:lnTo>
                        <a:pt x="3" y="85"/>
                      </a:lnTo>
                      <a:lnTo>
                        <a:pt x="5" y="85"/>
                      </a:lnTo>
                      <a:lnTo>
                        <a:pt x="3" y="87"/>
                      </a:lnTo>
                      <a:lnTo>
                        <a:pt x="5" y="87"/>
                      </a:lnTo>
                      <a:lnTo>
                        <a:pt x="1" y="88"/>
                      </a:lnTo>
                      <a:lnTo>
                        <a:pt x="0" y="91"/>
                      </a:lnTo>
                      <a:lnTo>
                        <a:pt x="0" y="91"/>
                      </a:lnTo>
                      <a:lnTo>
                        <a:pt x="2" y="90"/>
                      </a:lnTo>
                      <a:lnTo>
                        <a:pt x="1" y="93"/>
                      </a:lnTo>
                      <a:lnTo>
                        <a:pt x="3" y="93"/>
                      </a:lnTo>
                      <a:lnTo>
                        <a:pt x="2" y="95"/>
                      </a:lnTo>
                      <a:lnTo>
                        <a:pt x="10" y="96"/>
                      </a:lnTo>
                      <a:lnTo>
                        <a:pt x="12" y="95"/>
                      </a:lnTo>
                      <a:lnTo>
                        <a:pt x="16" y="95"/>
                      </a:lnTo>
                      <a:lnTo>
                        <a:pt x="17" y="98"/>
                      </a:lnTo>
                      <a:lnTo>
                        <a:pt x="21" y="97"/>
                      </a:lnTo>
                      <a:lnTo>
                        <a:pt x="25" y="99"/>
                      </a:lnTo>
                      <a:lnTo>
                        <a:pt x="25" y="102"/>
                      </a:lnTo>
                      <a:lnTo>
                        <a:pt x="28" y="102"/>
                      </a:lnTo>
                      <a:lnTo>
                        <a:pt x="30" y="102"/>
                      </a:lnTo>
                      <a:lnTo>
                        <a:pt x="33" y="103"/>
                      </a:lnTo>
                      <a:lnTo>
                        <a:pt x="38" y="103"/>
                      </a:lnTo>
                      <a:lnTo>
                        <a:pt x="43" y="101"/>
                      </a:lnTo>
                      <a:lnTo>
                        <a:pt x="45" y="98"/>
                      </a:lnTo>
                      <a:lnTo>
                        <a:pt x="47" y="96"/>
                      </a:lnTo>
                      <a:lnTo>
                        <a:pt x="52" y="90"/>
                      </a:lnTo>
                      <a:lnTo>
                        <a:pt x="55" y="90"/>
                      </a:lnTo>
                      <a:lnTo>
                        <a:pt x="56" y="87"/>
                      </a:lnTo>
                      <a:lnTo>
                        <a:pt x="59" y="82"/>
                      </a:lnTo>
                      <a:lnTo>
                        <a:pt x="60" y="79"/>
                      </a:lnTo>
                      <a:lnTo>
                        <a:pt x="63" y="73"/>
                      </a:lnTo>
                      <a:lnTo>
                        <a:pt x="64" y="71"/>
                      </a:lnTo>
                      <a:lnTo>
                        <a:pt x="63" y="68"/>
                      </a:lnTo>
                      <a:lnTo>
                        <a:pt x="65" y="63"/>
                      </a:lnTo>
                      <a:lnTo>
                        <a:pt x="70" y="60"/>
                      </a:lnTo>
                      <a:lnTo>
                        <a:pt x="80" y="55"/>
                      </a:lnTo>
                      <a:lnTo>
                        <a:pt x="90" y="54"/>
                      </a:lnTo>
                      <a:lnTo>
                        <a:pt x="88" y="52"/>
                      </a:lnTo>
                      <a:lnTo>
                        <a:pt x="86" y="51"/>
                      </a:lnTo>
                      <a:lnTo>
                        <a:pt x="85" y="47"/>
                      </a:lnTo>
                      <a:lnTo>
                        <a:pt x="85" y="46"/>
                      </a:lnTo>
                      <a:lnTo>
                        <a:pt x="87" y="44"/>
                      </a:lnTo>
                      <a:lnTo>
                        <a:pt x="89" y="42"/>
                      </a:lnTo>
                      <a:lnTo>
                        <a:pt x="93" y="39"/>
                      </a:lnTo>
                      <a:lnTo>
                        <a:pt x="96" y="33"/>
                      </a:lnTo>
                      <a:lnTo>
                        <a:pt x="102" y="27"/>
                      </a:lnTo>
                      <a:lnTo>
                        <a:pt x="102" y="27"/>
                      </a:lnTo>
                      <a:lnTo>
                        <a:pt x="104" y="24"/>
                      </a:lnTo>
                      <a:lnTo>
                        <a:pt x="106" y="21"/>
                      </a:lnTo>
                      <a:lnTo>
                        <a:pt x="105" y="18"/>
                      </a:lnTo>
                      <a:lnTo>
                        <a:pt x="103" y="16"/>
                      </a:lnTo>
                      <a:lnTo>
                        <a:pt x="105" y="12"/>
                      </a:lnTo>
                      <a:lnTo>
                        <a:pt x="103" y="13"/>
                      </a:lnTo>
                      <a:lnTo>
                        <a:pt x="103" y="12"/>
                      </a:lnTo>
                      <a:lnTo>
                        <a:pt x="105" y="11"/>
                      </a:lnTo>
                      <a:lnTo>
                        <a:pt x="106" y="9"/>
                      </a:lnTo>
                      <a:lnTo>
                        <a:pt x="103" y="9"/>
                      </a:lnTo>
                      <a:lnTo>
                        <a:pt x="103" y="11"/>
                      </a:lnTo>
                      <a:lnTo>
                        <a:pt x="99" y="12"/>
                      </a:lnTo>
                      <a:lnTo>
                        <a:pt x="101" y="12"/>
                      </a:lnTo>
                      <a:lnTo>
                        <a:pt x="99" y="9"/>
                      </a:lnTo>
                      <a:lnTo>
                        <a:pt x="103" y="7"/>
                      </a:lnTo>
                      <a:lnTo>
                        <a:pt x="97" y="9"/>
                      </a:lnTo>
                      <a:lnTo>
                        <a:pt x="93" y="12"/>
                      </a:lnTo>
                      <a:lnTo>
                        <a:pt x="90" y="12"/>
                      </a:lnTo>
                      <a:lnTo>
                        <a:pt x="89" y="10"/>
                      </a:lnTo>
                      <a:lnTo>
                        <a:pt x="89" y="8"/>
                      </a:lnTo>
                      <a:lnTo>
                        <a:pt x="89" y="4"/>
                      </a:lnTo>
                      <a:lnTo>
                        <a:pt x="86" y="5"/>
                      </a:lnTo>
                      <a:lnTo>
                        <a:pt x="85" y="3"/>
                      </a:lnTo>
                      <a:lnTo>
                        <a:pt x="86" y="0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8" y="4"/>
                      </a:lnTo>
                      <a:lnTo>
                        <a:pt x="77" y="7"/>
                      </a:lnTo>
                      <a:lnTo>
                        <a:pt x="77" y="12"/>
                      </a:lnTo>
                      <a:lnTo>
                        <a:pt x="75" y="17"/>
                      </a:lnTo>
                      <a:lnTo>
                        <a:pt x="72" y="19"/>
                      </a:lnTo>
                      <a:lnTo>
                        <a:pt x="68" y="21"/>
                      </a:lnTo>
                      <a:lnTo>
                        <a:pt x="65" y="29"/>
                      </a:lnTo>
                      <a:lnTo>
                        <a:pt x="64" y="33"/>
                      </a:lnTo>
                      <a:lnTo>
                        <a:pt x="63" y="34"/>
                      </a:lnTo>
                      <a:lnTo>
                        <a:pt x="61" y="36"/>
                      </a:lnTo>
                      <a:lnTo>
                        <a:pt x="59" y="39"/>
                      </a:lnTo>
                      <a:lnTo>
                        <a:pt x="56" y="41"/>
                      </a:lnTo>
                      <a:lnTo>
                        <a:pt x="53" y="42"/>
                      </a:lnTo>
                      <a:lnTo>
                        <a:pt x="51" y="45"/>
                      </a:lnTo>
                      <a:lnTo>
                        <a:pt x="45" y="48"/>
                      </a:lnTo>
                      <a:lnTo>
                        <a:pt x="43" y="51"/>
                      </a:lnTo>
                      <a:lnTo>
                        <a:pt x="39" y="52"/>
                      </a:lnTo>
                      <a:lnTo>
                        <a:pt x="31" y="56"/>
                      </a:lnTo>
                      <a:lnTo>
                        <a:pt x="26" y="57"/>
                      </a:lnTo>
                      <a:lnTo>
                        <a:pt x="24" y="61"/>
                      </a:lnTo>
                      <a:lnTo>
                        <a:pt x="21" y="63"/>
                      </a:lnTo>
                      <a:lnTo>
                        <a:pt x="19" y="65"/>
                      </a:lnTo>
                      <a:lnTo>
                        <a:pt x="19" y="65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17"/>
                <p:cNvSpPr/>
                <p:nvPr/>
              </p:nvSpPr>
              <p:spPr>
                <a:xfrm>
                  <a:off x="6050" y="3297"/>
                  <a:ext cx="80" cy="113"/>
                </a:xfrm>
                <a:custGeom>
                  <a:rect b="b" l="l" r="r" t="t"/>
                  <a:pathLst>
                    <a:path extrusionOk="0" h="113" w="80">
                      <a:moveTo>
                        <a:pt x="30" y="38"/>
                      </a:moveTo>
                      <a:lnTo>
                        <a:pt x="27" y="37"/>
                      </a:lnTo>
                      <a:lnTo>
                        <a:pt x="28" y="36"/>
                      </a:lnTo>
                      <a:lnTo>
                        <a:pt x="28" y="34"/>
                      </a:lnTo>
                      <a:lnTo>
                        <a:pt x="28" y="34"/>
                      </a:lnTo>
                      <a:lnTo>
                        <a:pt x="28" y="30"/>
                      </a:lnTo>
                      <a:lnTo>
                        <a:pt x="28" y="28"/>
                      </a:lnTo>
                      <a:lnTo>
                        <a:pt x="26" y="26"/>
                      </a:lnTo>
                      <a:lnTo>
                        <a:pt x="22" y="20"/>
                      </a:lnTo>
                      <a:lnTo>
                        <a:pt x="25" y="21"/>
                      </a:lnTo>
                      <a:lnTo>
                        <a:pt x="24" y="17"/>
                      </a:lnTo>
                      <a:lnTo>
                        <a:pt x="22" y="13"/>
                      </a:lnTo>
                      <a:lnTo>
                        <a:pt x="20" y="12"/>
                      </a:lnTo>
                      <a:lnTo>
                        <a:pt x="17" y="10"/>
                      </a:lnTo>
                      <a:lnTo>
                        <a:pt x="14" y="9"/>
                      </a:lnTo>
                      <a:lnTo>
                        <a:pt x="11" y="8"/>
                      </a:lnTo>
                      <a:lnTo>
                        <a:pt x="7" y="5"/>
                      </a:lnTo>
                      <a:lnTo>
                        <a:pt x="3" y="1"/>
                      </a:lnTo>
                      <a:lnTo>
                        <a:pt x="0" y="0"/>
                      </a:lnTo>
                      <a:lnTo>
                        <a:pt x="5" y="8"/>
                      </a:lnTo>
                      <a:lnTo>
                        <a:pt x="7" y="13"/>
                      </a:lnTo>
                      <a:lnTo>
                        <a:pt x="9" y="17"/>
                      </a:lnTo>
                      <a:lnTo>
                        <a:pt x="11" y="13"/>
                      </a:lnTo>
                      <a:lnTo>
                        <a:pt x="9" y="17"/>
                      </a:lnTo>
                      <a:lnTo>
                        <a:pt x="17" y="28"/>
                      </a:lnTo>
                      <a:lnTo>
                        <a:pt x="17" y="26"/>
                      </a:lnTo>
                      <a:lnTo>
                        <a:pt x="20" y="27"/>
                      </a:lnTo>
                      <a:lnTo>
                        <a:pt x="22" y="26"/>
                      </a:lnTo>
                      <a:lnTo>
                        <a:pt x="24" y="28"/>
                      </a:lnTo>
                      <a:lnTo>
                        <a:pt x="21" y="29"/>
                      </a:lnTo>
                      <a:lnTo>
                        <a:pt x="24" y="31"/>
                      </a:lnTo>
                      <a:lnTo>
                        <a:pt x="20" y="30"/>
                      </a:lnTo>
                      <a:lnTo>
                        <a:pt x="20" y="31"/>
                      </a:lnTo>
                      <a:lnTo>
                        <a:pt x="24" y="37"/>
                      </a:lnTo>
                      <a:lnTo>
                        <a:pt x="29" y="39"/>
                      </a:lnTo>
                      <a:lnTo>
                        <a:pt x="27" y="43"/>
                      </a:lnTo>
                      <a:lnTo>
                        <a:pt x="28" y="45"/>
                      </a:lnTo>
                      <a:lnTo>
                        <a:pt x="28" y="47"/>
                      </a:lnTo>
                      <a:lnTo>
                        <a:pt x="28" y="51"/>
                      </a:lnTo>
                      <a:lnTo>
                        <a:pt x="28" y="53"/>
                      </a:lnTo>
                      <a:lnTo>
                        <a:pt x="28" y="55"/>
                      </a:lnTo>
                      <a:lnTo>
                        <a:pt x="26" y="62"/>
                      </a:lnTo>
                      <a:lnTo>
                        <a:pt x="26" y="66"/>
                      </a:lnTo>
                      <a:lnTo>
                        <a:pt x="25" y="69"/>
                      </a:lnTo>
                      <a:lnTo>
                        <a:pt x="22" y="71"/>
                      </a:lnTo>
                      <a:lnTo>
                        <a:pt x="18" y="72"/>
                      </a:lnTo>
                      <a:lnTo>
                        <a:pt x="14" y="73"/>
                      </a:lnTo>
                      <a:lnTo>
                        <a:pt x="14" y="77"/>
                      </a:lnTo>
                      <a:lnTo>
                        <a:pt x="16" y="79"/>
                      </a:lnTo>
                      <a:lnTo>
                        <a:pt x="18" y="80"/>
                      </a:lnTo>
                      <a:lnTo>
                        <a:pt x="21" y="81"/>
                      </a:lnTo>
                      <a:lnTo>
                        <a:pt x="24" y="83"/>
                      </a:lnTo>
                      <a:lnTo>
                        <a:pt x="26" y="85"/>
                      </a:lnTo>
                      <a:lnTo>
                        <a:pt x="29" y="86"/>
                      </a:lnTo>
                      <a:lnTo>
                        <a:pt x="31" y="87"/>
                      </a:lnTo>
                      <a:lnTo>
                        <a:pt x="34" y="90"/>
                      </a:lnTo>
                      <a:lnTo>
                        <a:pt x="35" y="91"/>
                      </a:lnTo>
                      <a:lnTo>
                        <a:pt x="34" y="98"/>
                      </a:lnTo>
                      <a:lnTo>
                        <a:pt x="31" y="102"/>
                      </a:lnTo>
                      <a:lnTo>
                        <a:pt x="29" y="104"/>
                      </a:lnTo>
                      <a:lnTo>
                        <a:pt x="29" y="105"/>
                      </a:lnTo>
                      <a:lnTo>
                        <a:pt x="27" y="107"/>
                      </a:lnTo>
                      <a:lnTo>
                        <a:pt x="28" y="107"/>
                      </a:lnTo>
                      <a:lnTo>
                        <a:pt x="29" y="111"/>
                      </a:lnTo>
                      <a:lnTo>
                        <a:pt x="33" y="109"/>
                      </a:lnTo>
                      <a:lnTo>
                        <a:pt x="34" y="112"/>
                      </a:lnTo>
                      <a:lnTo>
                        <a:pt x="36" y="113"/>
                      </a:lnTo>
                      <a:lnTo>
                        <a:pt x="43" y="109"/>
                      </a:lnTo>
                      <a:lnTo>
                        <a:pt x="45" y="106"/>
                      </a:lnTo>
                      <a:lnTo>
                        <a:pt x="48" y="100"/>
                      </a:lnTo>
                      <a:lnTo>
                        <a:pt x="48" y="99"/>
                      </a:lnTo>
                      <a:lnTo>
                        <a:pt x="52" y="96"/>
                      </a:lnTo>
                      <a:lnTo>
                        <a:pt x="54" y="92"/>
                      </a:lnTo>
                      <a:lnTo>
                        <a:pt x="56" y="90"/>
                      </a:lnTo>
                      <a:lnTo>
                        <a:pt x="59" y="83"/>
                      </a:lnTo>
                      <a:lnTo>
                        <a:pt x="56" y="78"/>
                      </a:lnTo>
                      <a:lnTo>
                        <a:pt x="59" y="75"/>
                      </a:lnTo>
                      <a:lnTo>
                        <a:pt x="61" y="73"/>
                      </a:lnTo>
                      <a:lnTo>
                        <a:pt x="64" y="72"/>
                      </a:lnTo>
                      <a:lnTo>
                        <a:pt x="69" y="72"/>
                      </a:lnTo>
                      <a:lnTo>
                        <a:pt x="71" y="74"/>
                      </a:lnTo>
                      <a:lnTo>
                        <a:pt x="71" y="71"/>
                      </a:lnTo>
                      <a:lnTo>
                        <a:pt x="71" y="66"/>
                      </a:lnTo>
                      <a:lnTo>
                        <a:pt x="73" y="66"/>
                      </a:lnTo>
                      <a:lnTo>
                        <a:pt x="76" y="63"/>
                      </a:lnTo>
                      <a:lnTo>
                        <a:pt x="77" y="61"/>
                      </a:lnTo>
                      <a:lnTo>
                        <a:pt x="77" y="55"/>
                      </a:lnTo>
                      <a:lnTo>
                        <a:pt x="78" y="52"/>
                      </a:lnTo>
                      <a:lnTo>
                        <a:pt x="80" y="49"/>
                      </a:lnTo>
                      <a:lnTo>
                        <a:pt x="74" y="48"/>
                      </a:lnTo>
                      <a:lnTo>
                        <a:pt x="69" y="51"/>
                      </a:lnTo>
                      <a:lnTo>
                        <a:pt x="67" y="54"/>
                      </a:lnTo>
                      <a:lnTo>
                        <a:pt x="63" y="55"/>
                      </a:lnTo>
                      <a:lnTo>
                        <a:pt x="60" y="55"/>
                      </a:lnTo>
                      <a:lnTo>
                        <a:pt x="50" y="51"/>
                      </a:lnTo>
                      <a:lnTo>
                        <a:pt x="47" y="51"/>
                      </a:lnTo>
                      <a:lnTo>
                        <a:pt x="45" y="48"/>
                      </a:lnTo>
                      <a:lnTo>
                        <a:pt x="44" y="46"/>
                      </a:lnTo>
                      <a:lnTo>
                        <a:pt x="43" y="43"/>
                      </a:lnTo>
                      <a:lnTo>
                        <a:pt x="44" y="40"/>
                      </a:lnTo>
                      <a:lnTo>
                        <a:pt x="43" y="38"/>
                      </a:lnTo>
                      <a:lnTo>
                        <a:pt x="41" y="35"/>
                      </a:lnTo>
                      <a:lnTo>
                        <a:pt x="37" y="34"/>
                      </a:lnTo>
                      <a:lnTo>
                        <a:pt x="37" y="36"/>
                      </a:lnTo>
                      <a:lnTo>
                        <a:pt x="38" y="42"/>
                      </a:lnTo>
                      <a:lnTo>
                        <a:pt x="36" y="43"/>
                      </a:lnTo>
                      <a:lnTo>
                        <a:pt x="33" y="38"/>
                      </a:lnTo>
                      <a:lnTo>
                        <a:pt x="30" y="38"/>
                      </a:lnTo>
                      <a:lnTo>
                        <a:pt x="30" y="38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17"/>
                <p:cNvSpPr/>
                <p:nvPr/>
              </p:nvSpPr>
              <p:spPr>
                <a:xfrm>
                  <a:off x="2491" y="1740"/>
                  <a:ext cx="94" cy="62"/>
                </a:xfrm>
                <a:custGeom>
                  <a:rect b="b" l="l" r="r" t="t"/>
                  <a:pathLst>
                    <a:path extrusionOk="0" h="62" w="94">
                      <a:moveTo>
                        <a:pt x="50" y="17"/>
                      </a:moveTo>
                      <a:lnTo>
                        <a:pt x="52" y="19"/>
                      </a:lnTo>
                      <a:lnTo>
                        <a:pt x="54" y="21"/>
                      </a:lnTo>
                      <a:lnTo>
                        <a:pt x="56" y="22"/>
                      </a:lnTo>
                      <a:lnTo>
                        <a:pt x="61" y="26"/>
                      </a:lnTo>
                      <a:lnTo>
                        <a:pt x="63" y="26"/>
                      </a:lnTo>
                      <a:lnTo>
                        <a:pt x="67" y="26"/>
                      </a:lnTo>
                      <a:lnTo>
                        <a:pt x="69" y="27"/>
                      </a:lnTo>
                      <a:lnTo>
                        <a:pt x="74" y="31"/>
                      </a:lnTo>
                      <a:lnTo>
                        <a:pt x="74" y="35"/>
                      </a:lnTo>
                      <a:lnTo>
                        <a:pt x="76" y="39"/>
                      </a:lnTo>
                      <a:lnTo>
                        <a:pt x="73" y="43"/>
                      </a:lnTo>
                      <a:lnTo>
                        <a:pt x="76" y="41"/>
                      </a:lnTo>
                      <a:lnTo>
                        <a:pt x="79" y="40"/>
                      </a:lnTo>
                      <a:lnTo>
                        <a:pt x="85" y="43"/>
                      </a:lnTo>
                      <a:lnTo>
                        <a:pt x="87" y="40"/>
                      </a:lnTo>
                      <a:lnTo>
                        <a:pt x="90" y="43"/>
                      </a:lnTo>
                      <a:lnTo>
                        <a:pt x="89" y="45"/>
                      </a:lnTo>
                      <a:lnTo>
                        <a:pt x="91" y="46"/>
                      </a:lnTo>
                      <a:lnTo>
                        <a:pt x="94" y="48"/>
                      </a:lnTo>
                      <a:lnTo>
                        <a:pt x="91" y="49"/>
                      </a:lnTo>
                      <a:lnTo>
                        <a:pt x="84" y="54"/>
                      </a:lnTo>
                      <a:lnTo>
                        <a:pt x="78" y="52"/>
                      </a:lnTo>
                      <a:lnTo>
                        <a:pt x="72" y="50"/>
                      </a:lnTo>
                      <a:lnTo>
                        <a:pt x="70" y="49"/>
                      </a:lnTo>
                      <a:lnTo>
                        <a:pt x="67" y="49"/>
                      </a:lnTo>
                      <a:lnTo>
                        <a:pt x="64" y="49"/>
                      </a:lnTo>
                      <a:lnTo>
                        <a:pt x="65" y="44"/>
                      </a:lnTo>
                      <a:lnTo>
                        <a:pt x="60" y="43"/>
                      </a:lnTo>
                      <a:lnTo>
                        <a:pt x="56" y="41"/>
                      </a:lnTo>
                      <a:lnTo>
                        <a:pt x="56" y="38"/>
                      </a:lnTo>
                      <a:lnTo>
                        <a:pt x="54" y="39"/>
                      </a:lnTo>
                      <a:lnTo>
                        <a:pt x="51" y="39"/>
                      </a:lnTo>
                      <a:lnTo>
                        <a:pt x="48" y="41"/>
                      </a:lnTo>
                      <a:lnTo>
                        <a:pt x="48" y="45"/>
                      </a:lnTo>
                      <a:lnTo>
                        <a:pt x="47" y="47"/>
                      </a:lnTo>
                      <a:lnTo>
                        <a:pt x="45" y="48"/>
                      </a:lnTo>
                      <a:lnTo>
                        <a:pt x="42" y="52"/>
                      </a:lnTo>
                      <a:lnTo>
                        <a:pt x="39" y="52"/>
                      </a:lnTo>
                      <a:lnTo>
                        <a:pt x="37" y="54"/>
                      </a:lnTo>
                      <a:lnTo>
                        <a:pt x="36" y="56"/>
                      </a:lnTo>
                      <a:lnTo>
                        <a:pt x="30" y="60"/>
                      </a:lnTo>
                      <a:lnTo>
                        <a:pt x="28" y="61"/>
                      </a:lnTo>
                      <a:lnTo>
                        <a:pt x="25" y="62"/>
                      </a:lnTo>
                      <a:lnTo>
                        <a:pt x="22" y="61"/>
                      </a:lnTo>
                      <a:lnTo>
                        <a:pt x="21" y="58"/>
                      </a:lnTo>
                      <a:lnTo>
                        <a:pt x="21" y="56"/>
                      </a:lnTo>
                      <a:lnTo>
                        <a:pt x="21" y="50"/>
                      </a:lnTo>
                      <a:lnTo>
                        <a:pt x="20" y="47"/>
                      </a:lnTo>
                      <a:lnTo>
                        <a:pt x="19" y="48"/>
                      </a:lnTo>
                      <a:lnTo>
                        <a:pt x="16" y="49"/>
                      </a:lnTo>
                      <a:lnTo>
                        <a:pt x="13" y="50"/>
                      </a:lnTo>
                      <a:lnTo>
                        <a:pt x="8" y="49"/>
                      </a:lnTo>
                      <a:lnTo>
                        <a:pt x="5" y="52"/>
                      </a:lnTo>
                      <a:lnTo>
                        <a:pt x="3" y="52"/>
                      </a:lnTo>
                      <a:lnTo>
                        <a:pt x="0" y="52"/>
                      </a:lnTo>
                      <a:lnTo>
                        <a:pt x="0" y="48"/>
                      </a:lnTo>
                      <a:lnTo>
                        <a:pt x="3" y="46"/>
                      </a:lnTo>
                      <a:lnTo>
                        <a:pt x="5" y="44"/>
                      </a:lnTo>
                      <a:lnTo>
                        <a:pt x="11" y="41"/>
                      </a:lnTo>
                      <a:lnTo>
                        <a:pt x="13" y="39"/>
                      </a:lnTo>
                      <a:lnTo>
                        <a:pt x="11" y="36"/>
                      </a:lnTo>
                      <a:lnTo>
                        <a:pt x="11" y="28"/>
                      </a:lnTo>
                      <a:lnTo>
                        <a:pt x="14" y="22"/>
                      </a:lnTo>
                      <a:lnTo>
                        <a:pt x="13" y="20"/>
                      </a:lnTo>
                      <a:lnTo>
                        <a:pt x="14" y="17"/>
                      </a:lnTo>
                      <a:lnTo>
                        <a:pt x="13" y="14"/>
                      </a:lnTo>
                      <a:lnTo>
                        <a:pt x="14" y="9"/>
                      </a:lnTo>
                      <a:lnTo>
                        <a:pt x="17" y="4"/>
                      </a:lnTo>
                      <a:lnTo>
                        <a:pt x="19" y="1"/>
                      </a:lnTo>
                      <a:lnTo>
                        <a:pt x="22" y="0"/>
                      </a:lnTo>
                      <a:lnTo>
                        <a:pt x="27" y="4"/>
                      </a:lnTo>
                      <a:lnTo>
                        <a:pt x="29" y="6"/>
                      </a:lnTo>
                      <a:lnTo>
                        <a:pt x="27" y="10"/>
                      </a:lnTo>
                      <a:lnTo>
                        <a:pt x="29" y="12"/>
                      </a:lnTo>
                      <a:lnTo>
                        <a:pt x="30" y="14"/>
                      </a:lnTo>
                      <a:lnTo>
                        <a:pt x="34" y="13"/>
                      </a:lnTo>
                      <a:lnTo>
                        <a:pt x="35" y="11"/>
                      </a:lnTo>
                      <a:lnTo>
                        <a:pt x="40" y="12"/>
                      </a:lnTo>
                      <a:lnTo>
                        <a:pt x="42" y="15"/>
                      </a:lnTo>
                      <a:lnTo>
                        <a:pt x="46" y="17"/>
                      </a:lnTo>
                      <a:lnTo>
                        <a:pt x="50" y="17"/>
                      </a:lnTo>
                      <a:lnTo>
                        <a:pt x="50" y="17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17"/>
                <p:cNvSpPr/>
                <p:nvPr/>
              </p:nvSpPr>
              <p:spPr>
                <a:xfrm>
                  <a:off x="4777" y="2670"/>
                  <a:ext cx="29" cy="55"/>
                </a:xfrm>
                <a:custGeom>
                  <a:rect b="b" l="l" r="r" t="t"/>
                  <a:pathLst>
                    <a:path extrusionOk="0" h="55" w="29">
                      <a:moveTo>
                        <a:pt x="9" y="54"/>
                      </a:moveTo>
                      <a:lnTo>
                        <a:pt x="11" y="55"/>
                      </a:lnTo>
                      <a:lnTo>
                        <a:pt x="13" y="54"/>
                      </a:lnTo>
                      <a:lnTo>
                        <a:pt x="14" y="52"/>
                      </a:lnTo>
                      <a:lnTo>
                        <a:pt x="17" y="51"/>
                      </a:lnTo>
                      <a:lnTo>
                        <a:pt x="18" y="51"/>
                      </a:lnTo>
                      <a:lnTo>
                        <a:pt x="21" y="51"/>
                      </a:lnTo>
                      <a:lnTo>
                        <a:pt x="21" y="51"/>
                      </a:lnTo>
                      <a:lnTo>
                        <a:pt x="27" y="47"/>
                      </a:lnTo>
                      <a:lnTo>
                        <a:pt x="27" y="47"/>
                      </a:lnTo>
                      <a:lnTo>
                        <a:pt x="28" y="43"/>
                      </a:lnTo>
                      <a:lnTo>
                        <a:pt x="29" y="41"/>
                      </a:lnTo>
                      <a:lnTo>
                        <a:pt x="29" y="39"/>
                      </a:lnTo>
                      <a:lnTo>
                        <a:pt x="29" y="35"/>
                      </a:lnTo>
                      <a:lnTo>
                        <a:pt x="28" y="33"/>
                      </a:lnTo>
                      <a:lnTo>
                        <a:pt x="28" y="33"/>
                      </a:lnTo>
                      <a:lnTo>
                        <a:pt x="28" y="33"/>
                      </a:lnTo>
                      <a:lnTo>
                        <a:pt x="28" y="33"/>
                      </a:lnTo>
                      <a:lnTo>
                        <a:pt x="28" y="32"/>
                      </a:lnTo>
                      <a:lnTo>
                        <a:pt x="27" y="30"/>
                      </a:lnTo>
                      <a:lnTo>
                        <a:pt x="27" y="30"/>
                      </a:lnTo>
                      <a:lnTo>
                        <a:pt x="24" y="26"/>
                      </a:lnTo>
                      <a:lnTo>
                        <a:pt x="23" y="25"/>
                      </a:lnTo>
                      <a:lnTo>
                        <a:pt x="22" y="22"/>
                      </a:lnTo>
                      <a:lnTo>
                        <a:pt x="20" y="20"/>
                      </a:lnTo>
                      <a:lnTo>
                        <a:pt x="20" y="19"/>
                      </a:lnTo>
                      <a:lnTo>
                        <a:pt x="19" y="16"/>
                      </a:lnTo>
                      <a:lnTo>
                        <a:pt x="18" y="13"/>
                      </a:lnTo>
                      <a:lnTo>
                        <a:pt x="15" y="13"/>
                      </a:lnTo>
                      <a:lnTo>
                        <a:pt x="15" y="11"/>
                      </a:lnTo>
                      <a:lnTo>
                        <a:pt x="14" y="8"/>
                      </a:lnTo>
                      <a:lnTo>
                        <a:pt x="12" y="6"/>
                      </a:lnTo>
                      <a:lnTo>
                        <a:pt x="6" y="3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3" y="3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6" y="5"/>
                      </a:lnTo>
                      <a:lnTo>
                        <a:pt x="4" y="4"/>
                      </a:lnTo>
                      <a:lnTo>
                        <a:pt x="4" y="7"/>
                      </a:lnTo>
                      <a:lnTo>
                        <a:pt x="5" y="9"/>
                      </a:lnTo>
                      <a:lnTo>
                        <a:pt x="4" y="9"/>
                      </a:lnTo>
                      <a:lnTo>
                        <a:pt x="3" y="12"/>
                      </a:lnTo>
                      <a:lnTo>
                        <a:pt x="2" y="13"/>
                      </a:lnTo>
                      <a:lnTo>
                        <a:pt x="2" y="15"/>
                      </a:lnTo>
                      <a:lnTo>
                        <a:pt x="3" y="15"/>
                      </a:lnTo>
                      <a:lnTo>
                        <a:pt x="2" y="19"/>
                      </a:lnTo>
                      <a:lnTo>
                        <a:pt x="2" y="20"/>
                      </a:lnTo>
                      <a:lnTo>
                        <a:pt x="1" y="22"/>
                      </a:lnTo>
                      <a:lnTo>
                        <a:pt x="1" y="23"/>
                      </a:lnTo>
                      <a:lnTo>
                        <a:pt x="1" y="25"/>
                      </a:lnTo>
                      <a:lnTo>
                        <a:pt x="1" y="26"/>
                      </a:lnTo>
                      <a:lnTo>
                        <a:pt x="0" y="26"/>
                      </a:lnTo>
                      <a:lnTo>
                        <a:pt x="0" y="23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1" y="33"/>
                      </a:lnTo>
                      <a:lnTo>
                        <a:pt x="1" y="35"/>
                      </a:lnTo>
                      <a:lnTo>
                        <a:pt x="1" y="38"/>
                      </a:lnTo>
                      <a:lnTo>
                        <a:pt x="2" y="40"/>
                      </a:lnTo>
                      <a:lnTo>
                        <a:pt x="1" y="41"/>
                      </a:lnTo>
                      <a:lnTo>
                        <a:pt x="2" y="43"/>
                      </a:lnTo>
                      <a:lnTo>
                        <a:pt x="3" y="46"/>
                      </a:lnTo>
                      <a:lnTo>
                        <a:pt x="3" y="47"/>
                      </a:lnTo>
                      <a:lnTo>
                        <a:pt x="3" y="48"/>
                      </a:lnTo>
                      <a:lnTo>
                        <a:pt x="4" y="50"/>
                      </a:lnTo>
                      <a:lnTo>
                        <a:pt x="5" y="52"/>
                      </a:lnTo>
                      <a:lnTo>
                        <a:pt x="9" y="54"/>
                      </a:lnTo>
                      <a:lnTo>
                        <a:pt x="9" y="54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17"/>
                <p:cNvSpPr/>
                <p:nvPr/>
              </p:nvSpPr>
              <p:spPr>
                <a:xfrm>
                  <a:off x="4488" y="2132"/>
                  <a:ext cx="10" cy="23"/>
                </a:xfrm>
                <a:custGeom>
                  <a:rect b="b" l="l" r="r" t="t"/>
                  <a:pathLst>
                    <a:path extrusionOk="0" h="23" w="10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5" y="3"/>
                      </a:lnTo>
                      <a:lnTo>
                        <a:pt x="6" y="3"/>
                      </a:lnTo>
                      <a:lnTo>
                        <a:pt x="6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8" y="3"/>
                      </a:lnTo>
                      <a:lnTo>
                        <a:pt x="9" y="3"/>
                      </a:lnTo>
                      <a:lnTo>
                        <a:pt x="9" y="6"/>
                      </a:lnTo>
                      <a:lnTo>
                        <a:pt x="8" y="6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9" y="8"/>
                      </a:lnTo>
                      <a:lnTo>
                        <a:pt x="9" y="8"/>
                      </a:lnTo>
                      <a:lnTo>
                        <a:pt x="9" y="8"/>
                      </a:lnTo>
                      <a:lnTo>
                        <a:pt x="9" y="8"/>
                      </a:lnTo>
                      <a:lnTo>
                        <a:pt x="9" y="7"/>
                      </a:lnTo>
                      <a:lnTo>
                        <a:pt x="9" y="7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6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9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5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10" y="7"/>
                      </a:lnTo>
                      <a:lnTo>
                        <a:pt x="10" y="7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10" y="12"/>
                      </a:lnTo>
                      <a:lnTo>
                        <a:pt x="10" y="12"/>
                      </a:lnTo>
                      <a:lnTo>
                        <a:pt x="10" y="13"/>
                      </a:lnTo>
                      <a:lnTo>
                        <a:pt x="10" y="13"/>
                      </a:lnTo>
                      <a:lnTo>
                        <a:pt x="9" y="14"/>
                      </a:lnTo>
                      <a:lnTo>
                        <a:pt x="9" y="14"/>
                      </a:lnTo>
                      <a:lnTo>
                        <a:pt x="9" y="15"/>
                      </a:lnTo>
                      <a:lnTo>
                        <a:pt x="8" y="15"/>
                      </a:lnTo>
                      <a:lnTo>
                        <a:pt x="8" y="16"/>
                      </a:lnTo>
                      <a:lnTo>
                        <a:pt x="8" y="16"/>
                      </a:lnTo>
                      <a:lnTo>
                        <a:pt x="8" y="17"/>
                      </a:lnTo>
                      <a:lnTo>
                        <a:pt x="8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6"/>
                      </a:lnTo>
                      <a:lnTo>
                        <a:pt x="6" y="16"/>
                      </a:lnTo>
                      <a:lnTo>
                        <a:pt x="6" y="17"/>
                      </a:lnTo>
                      <a:lnTo>
                        <a:pt x="6" y="17"/>
                      </a:lnTo>
                      <a:lnTo>
                        <a:pt x="6" y="19"/>
                      </a:lnTo>
                      <a:lnTo>
                        <a:pt x="6" y="20"/>
                      </a:lnTo>
                      <a:lnTo>
                        <a:pt x="6" y="20"/>
                      </a:lnTo>
                      <a:lnTo>
                        <a:pt x="8" y="21"/>
                      </a:lnTo>
                      <a:lnTo>
                        <a:pt x="8" y="22"/>
                      </a:lnTo>
                      <a:lnTo>
                        <a:pt x="6" y="22"/>
                      </a:lnTo>
                      <a:lnTo>
                        <a:pt x="6" y="21"/>
                      </a:lnTo>
                      <a:lnTo>
                        <a:pt x="6" y="21"/>
                      </a:lnTo>
                      <a:lnTo>
                        <a:pt x="6" y="20"/>
                      </a:lnTo>
                      <a:lnTo>
                        <a:pt x="6" y="21"/>
                      </a:lnTo>
                      <a:lnTo>
                        <a:pt x="6" y="21"/>
                      </a:lnTo>
                      <a:lnTo>
                        <a:pt x="6" y="21"/>
                      </a:lnTo>
                      <a:lnTo>
                        <a:pt x="5" y="21"/>
                      </a:lnTo>
                      <a:lnTo>
                        <a:pt x="5" y="21"/>
                      </a:lnTo>
                      <a:lnTo>
                        <a:pt x="5" y="20"/>
                      </a:lnTo>
                      <a:lnTo>
                        <a:pt x="4" y="20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4" y="21"/>
                      </a:lnTo>
                      <a:lnTo>
                        <a:pt x="4" y="22"/>
                      </a:lnTo>
                      <a:lnTo>
                        <a:pt x="4" y="22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4" y="23"/>
                      </a:lnTo>
                      <a:lnTo>
                        <a:pt x="2" y="23"/>
                      </a:lnTo>
                      <a:lnTo>
                        <a:pt x="2" y="23"/>
                      </a:lnTo>
                      <a:lnTo>
                        <a:pt x="1" y="23"/>
                      </a:lnTo>
                      <a:lnTo>
                        <a:pt x="1" y="22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1" y="21"/>
                      </a:lnTo>
                      <a:lnTo>
                        <a:pt x="1" y="20"/>
                      </a:lnTo>
                      <a:lnTo>
                        <a:pt x="1" y="20"/>
                      </a:lnTo>
                      <a:lnTo>
                        <a:pt x="1" y="20"/>
                      </a:lnTo>
                      <a:lnTo>
                        <a:pt x="1" y="20"/>
                      </a:lnTo>
                      <a:lnTo>
                        <a:pt x="1" y="19"/>
                      </a:lnTo>
                      <a:lnTo>
                        <a:pt x="1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7"/>
                      </a:lnTo>
                      <a:lnTo>
                        <a:pt x="0" y="19"/>
                      </a:lnTo>
                      <a:lnTo>
                        <a:pt x="1" y="19"/>
                      </a:lnTo>
                      <a:lnTo>
                        <a:pt x="2" y="19"/>
                      </a:lnTo>
                      <a:lnTo>
                        <a:pt x="2" y="19"/>
                      </a:lnTo>
                      <a:lnTo>
                        <a:pt x="2" y="19"/>
                      </a:lnTo>
                      <a:lnTo>
                        <a:pt x="2" y="19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3" y="20"/>
                      </a:lnTo>
                      <a:lnTo>
                        <a:pt x="3" y="20"/>
                      </a:lnTo>
                      <a:lnTo>
                        <a:pt x="3" y="19"/>
                      </a:lnTo>
                      <a:lnTo>
                        <a:pt x="3" y="17"/>
                      </a:lnTo>
                      <a:lnTo>
                        <a:pt x="3" y="17"/>
                      </a:lnTo>
                      <a:lnTo>
                        <a:pt x="3" y="16"/>
                      </a:lnTo>
                      <a:lnTo>
                        <a:pt x="3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7"/>
                      </a:lnTo>
                      <a:lnTo>
                        <a:pt x="1" y="17"/>
                      </a:lnTo>
                      <a:lnTo>
                        <a:pt x="1" y="16"/>
                      </a:lnTo>
                      <a:lnTo>
                        <a:pt x="1" y="16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1" y="15"/>
                      </a:lnTo>
                      <a:lnTo>
                        <a:pt x="2" y="15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4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3" y="13"/>
                      </a:lnTo>
                      <a:lnTo>
                        <a:pt x="3" y="12"/>
                      </a:lnTo>
                      <a:lnTo>
                        <a:pt x="4" y="12"/>
                      </a:lnTo>
                      <a:lnTo>
                        <a:pt x="4" y="12"/>
                      </a:lnTo>
                      <a:lnTo>
                        <a:pt x="3" y="12"/>
                      </a:lnTo>
                      <a:lnTo>
                        <a:pt x="3" y="12"/>
                      </a:lnTo>
                      <a:lnTo>
                        <a:pt x="2" y="12"/>
                      </a:lnTo>
                      <a:lnTo>
                        <a:pt x="2" y="12"/>
                      </a:lnTo>
                      <a:lnTo>
                        <a:pt x="2" y="13"/>
                      </a:lnTo>
                      <a:lnTo>
                        <a:pt x="2" y="13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1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3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" y="12"/>
                      </a:lnTo>
                      <a:lnTo>
                        <a:pt x="1" y="12"/>
                      </a:lnTo>
                      <a:lnTo>
                        <a:pt x="1" y="11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11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8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5"/>
                      </a:lnTo>
                      <a:lnTo>
                        <a:pt x="1" y="5"/>
                      </a:lnTo>
                      <a:lnTo>
                        <a:pt x="2" y="5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4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3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2"/>
                      </a:lnTo>
                      <a:lnTo>
                        <a:pt x="3" y="0"/>
                      </a:lnTo>
                      <a:lnTo>
                        <a:pt x="3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3" name="Google Shape;343;p17"/>
              <p:cNvSpPr/>
              <p:nvPr/>
            </p:nvSpPr>
            <p:spPr>
              <a:xfrm>
                <a:off x="3851275" y="2009775"/>
                <a:ext cx="671512" cy="342900"/>
              </a:xfrm>
              <a:custGeom>
                <a:rect b="b" l="l" r="r" t="t"/>
                <a:pathLst>
                  <a:path extrusionOk="0" h="216" w="423">
                    <a:moveTo>
                      <a:pt x="421" y="25"/>
                    </a:moveTo>
                    <a:lnTo>
                      <a:pt x="419" y="23"/>
                    </a:lnTo>
                    <a:lnTo>
                      <a:pt x="416" y="22"/>
                    </a:lnTo>
                    <a:lnTo>
                      <a:pt x="415" y="22"/>
                    </a:lnTo>
                    <a:lnTo>
                      <a:pt x="411" y="22"/>
                    </a:lnTo>
                    <a:lnTo>
                      <a:pt x="409" y="22"/>
                    </a:lnTo>
                    <a:lnTo>
                      <a:pt x="406" y="22"/>
                    </a:lnTo>
                    <a:lnTo>
                      <a:pt x="402" y="21"/>
                    </a:lnTo>
                    <a:lnTo>
                      <a:pt x="400" y="21"/>
                    </a:lnTo>
                    <a:lnTo>
                      <a:pt x="397" y="22"/>
                    </a:lnTo>
                    <a:lnTo>
                      <a:pt x="394" y="23"/>
                    </a:lnTo>
                    <a:lnTo>
                      <a:pt x="391" y="23"/>
                    </a:lnTo>
                    <a:lnTo>
                      <a:pt x="394" y="23"/>
                    </a:lnTo>
                    <a:lnTo>
                      <a:pt x="395" y="19"/>
                    </a:lnTo>
                    <a:lnTo>
                      <a:pt x="392" y="18"/>
                    </a:lnTo>
                    <a:lnTo>
                      <a:pt x="390" y="15"/>
                    </a:lnTo>
                    <a:lnTo>
                      <a:pt x="386" y="14"/>
                    </a:lnTo>
                    <a:lnTo>
                      <a:pt x="390" y="13"/>
                    </a:lnTo>
                    <a:lnTo>
                      <a:pt x="390" y="10"/>
                    </a:lnTo>
                    <a:lnTo>
                      <a:pt x="386" y="9"/>
                    </a:lnTo>
                    <a:lnTo>
                      <a:pt x="383" y="9"/>
                    </a:lnTo>
                    <a:lnTo>
                      <a:pt x="381" y="10"/>
                    </a:lnTo>
                    <a:lnTo>
                      <a:pt x="377" y="12"/>
                    </a:lnTo>
                    <a:lnTo>
                      <a:pt x="375" y="12"/>
                    </a:lnTo>
                    <a:lnTo>
                      <a:pt x="372" y="10"/>
                    </a:lnTo>
                    <a:lnTo>
                      <a:pt x="369" y="9"/>
                    </a:lnTo>
                    <a:lnTo>
                      <a:pt x="373" y="8"/>
                    </a:lnTo>
                    <a:lnTo>
                      <a:pt x="369" y="7"/>
                    </a:lnTo>
                    <a:lnTo>
                      <a:pt x="366" y="8"/>
                    </a:lnTo>
                    <a:lnTo>
                      <a:pt x="364" y="10"/>
                    </a:lnTo>
                    <a:lnTo>
                      <a:pt x="361" y="12"/>
                    </a:lnTo>
                    <a:lnTo>
                      <a:pt x="358" y="9"/>
                    </a:lnTo>
                    <a:lnTo>
                      <a:pt x="356" y="10"/>
                    </a:lnTo>
                    <a:lnTo>
                      <a:pt x="352" y="10"/>
                    </a:lnTo>
                    <a:lnTo>
                      <a:pt x="350" y="12"/>
                    </a:lnTo>
                    <a:lnTo>
                      <a:pt x="347" y="13"/>
                    </a:lnTo>
                    <a:lnTo>
                      <a:pt x="344" y="14"/>
                    </a:lnTo>
                    <a:lnTo>
                      <a:pt x="342" y="14"/>
                    </a:lnTo>
                    <a:lnTo>
                      <a:pt x="339" y="15"/>
                    </a:lnTo>
                    <a:lnTo>
                      <a:pt x="335" y="16"/>
                    </a:lnTo>
                    <a:lnTo>
                      <a:pt x="333" y="16"/>
                    </a:lnTo>
                    <a:lnTo>
                      <a:pt x="327" y="16"/>
                    </a:lnTo>
                    <a:lnTo>
                      <a:pt x="324" y="16"/>
                    </a:lnTo>
                    <a:lnTo>
                      <a:pt x="322" y="16"/>
                    </a:lnTo>
                    <a:lnTo>
                      <a:pt x="318" y="17"/>
                    </a:lnTo>
                    <a:lnTo>
                      <a:pt x="321" y="15"/>
                    </a:lnTo>
                    <a:lnTo>
                      <a:pt x="324" y="15"/>
                    </a:lnTo>
                    <a:lnTo>
                      <a:pt x="326" y="14"/>
                    </a:lnTo>
                    <a:lnTo>
                      <a:pt x="330" y="14"/>
                    </a:lnTo>
                    <a:lnTo>
                      <a:pt x="333" y="13"/>
                    </a:lnTo>
                    <a:lnTo>
                      <a:pt x="335" y="13"/>
                    </a:lnTo>
                    <a:lnTo>
                      <a:pt x="339" y="12"/>
                    </a:lnTo>
                    <a:lnTo>
                      <a:pt x="341" y="12"/>
                    </a:lnTo>
                    <a:lnTo>
                      <a:pt x="348" y="9"/>
                    </a:lnTo>
                    <a:lnTo>
                      <a:pt x="349" y="7"/>
                    </a:lnTo>
                    <a:lnTo>
                      <a:pt x="347" y="6"/>
                    </a:lnTo>
                    <a:lnTo>
                      <a:pt x="343" y="6"/>
                    </a:lnTo>
                    <a:lnTo>
                      <a:pt x="341" y="6"/>
                    </a:lnTo>
                    <a:lnTo>
                      <a:pt x="338" y="6"/>
                    </a:lnTo>
                    <a:lnTo>
                      <a:pt x="335" y="6"/>
                    </a:lnTo>
                    <a:lnTo>
                      <a:pt x="332" y="6"/>
                    </a:lnTo>
                    <a:lnTo>
                      <a:pt x="329" y="6"/>
                    </a:lnTo>
                    <a:lnTo>
                      <a:pt x="326" y="7"/>
                    </a:lnTo>
                    <a:lnTo>
                      <a:pt x="323" y="5"/>
                    </a:lnTo>
                    <a:lnTo>
                      <a:pt x="321" y="4"/>
                    </a:lnTo>
                    <a:lnTo>
                      <a:pt x="317" y="5"/>
                    </a:lnTo>
                    <a:lnTo>
                      <a:pt x="315" y="5"/>
                    </a:lnTo>
                    <a:lnTo>
                      <a:pt x="312" y="4"/>
                    </a:lnTo>
                    <a:lnTo>
                      <a:pt x="306" y="5"/>
                    </a:lnTo>
                    <a:lnTo>
                      <a:pt x="303" y="2"/>
                    </a:lnTo>
                    <a:lnTo>
                      <a:pt x="299" y="0"/>
                    </a:lnTo>
                    <a:lnTo>
                      <a:pt x="293" y="0"/>
                    </a:lnTo>
                    <a:lnTo>
                      <a:pt x="291" y="1"/>
                    </a:lnTo>
                    <a:lnTo>
                      <a:pt x="288" y="1"/>
                    </a:lnTo>
                    <a:lnTo>
                      <a:pt x="284" y="1"/>
                    </a:lnTo>
                    <a:lnTo>
                      <a:pt x="282" y="2"/>
                    </a:lnTo>
                    <a:lnTo>
                      <a:pt x="279" y="4"/>
                    </a:lnTo>
                    <a:lnTo>
                      <a:pt x="282" y="6"/>
                    </a:lnTo>
                    <a:lnTo>
                      <a:pt x="286" y="7"/>
                    </a:lnTo>
                    <a:lnTo>
                      <a:pt x="288" y="8"/>
                    </a:lnTo>
                    <a:lnTo>
                      <a:pt x="284" y="8"/>
                    </a:lnTo>
                    <a:lnTo>
                      <a:pt x="282" y="7"/>
                    </a:lnTo>
                    <a:lnTo>
                      <a:pt x="279" y="7"/>
                    </a:lnTo>
                    <a:lnTo>
                      <a:pt x="275" y="5"/>
                    </a:lnTo>
                    <a:lnTo>
                      <a:pt x="277" y="1"/>
                    </a:lnTo>
                    <a:lnTo>
                      <a:pt x="273" y="1"/>
                    </a:lnTo>
                    <a:lnTo>
                      <a:pt x="270" y="1"/>
                    </a:lnTo>
                    <a:lnTo>
                      <a:pt x="267" y="1"/>
                    </a:lnTo>
                    <a:lnTo>
                      <a:pt x="264" y="1"/>
                    </a:lnTo>
                    <a:lnTo>
                      <a:pt x="262" y="1"/>
                    </a:lnTo>
                    <a:lnTo>
                      <a:pt x="258" y="2"/>
                    </a:lnTo>
                    <a:lnTo>
                      <a:pt x="255" y="4"/>
                    </a:lnTo>
                    <a:lnTo>
                      <a:pt x="253" y="5"/>
                    </a:lnTo>
                    <a:lnTo>
                      <a:pt x="249" y="6"/>
                    </a:lnTo>
                    <a:lnTo>
                      <a:pt x="253" y="8"/>
                    </a:lnTo>
                    <a:lnTo>
                      <a:pt x="255" y="10"/>
                    </a:lnTo>
                    <a:lnTo>
                      <a:pt x="258" y="12"/>
                    </a:lnTo>
                    <a:lnTo>
                      <a:pt x="264" y="14"/>
                    </a:lnTo>
                    <a:lnTo>
                      <a:pt x="261" y="14"/>
                    </a:lnTo>
                    <a:lnTo>
                      <a:pt x="258" y="13"/>
                    </a:lnTo>
                    <a:lnTo>
                      <a:pt x="255" y="13"/>
                    </a:lnTo>
                    <a:lnTo>
                      <a:pt x="253" y="12"/>
                    </a:lnTo>
                    <a:lnTo>
                      <a:pt x="249" y="10"/>
                    </a:lnTo>
                    <a:lnTo>
                      <a:pt x="247" y="9"/>
                    </a:lnTo>
                    <a:lnTo>
                      <a:pt x="245" y="7"/>
                    </a:lnTo>
                    <a:lnTo>
                      <a:pt x="241" y="5"/>
                    </a:lnTo>
                    <a:lnTo>
                      <a:pt x="239" y="4"/>
                    </a:lnTo>
                    <a:lnTo>
                      <a:pt x="236" y="4"/>
                    </a:lnTo>
                    <a:lnTo>
                      <a:pt x="232" y="2"/>
                    </a:lnTo>
                    <a:lnTo>
                      <a:pt x="230" y="2"/>
                    </a:lnTo>
                    <a:lnTo>
                      <a:pt x="228" y="4"/>
                    </a:lnTo>
                    <a:lnTo>
                      <a:pt x="226" y="4"/>
                    </a:lnTo>
                    <a:lnTo>
                      <a:pt x="215" y="2"/>
                    </a:lnTo>
                    <a:lnTo>
                      <a:pt x="213" y="2"/>
                    </a:lnTo>
                    <a:lnTo>
                      <a:pt x="210" y="4"/>
                    </a:lnTo>
                    <a:lnTo>
                      <a:pt x="206" y="4"/>
                    </a:lnTo>
                    <a:lnTo>
                      <a:pt x="201" y="4"/>
                    </a:lnTo>
                    <a:lnTo>
                      <a:pt x="197" y="6"/>
                    </a:lnTo>
                    <a:lnTo>
                      <a:pt x="201" y="7"/>
                    </a:lnTo>
                    <a:lnTo>
                      <a:pt x="203" y="7"/>
                    </a:lnTo>
                    <a:lnTo>
                      <a:pt x="206" y="9"/>
                    </a:lnTo>
                    <a:lnTo>
                      <a:pt x="210" y="12"/>
                    </a:lnTo>
                    <a:lnTo>
                      <a:pt x="212" y="12"/>
                    </a:lnTo>
                    <a:lnTo>
                      <a:pt x="215" y="12"/>
                    </a:lnTo>
                    <a:lnTo>
                      <a:pt x="212" y="14"/>
                    </a:lnTo>
                    <a:lnTo>
                      <a:pt x="215" y="15"/>
                    </a:lnTo>
                    <a:lnTo>
                      <a:pt x="218" y="16"/>
                    </a:lnTo>
                    <a:lnTo>
                      <a:pt x="221" y="17"/>
                    </a:lnTo>
                    <a:lnTo>
                      <a:pt x="223" y="18"/>
                    </a:lnTo>
                    <a:lnTo>
                      <a:pt x="221" y="18"/>
                    </a:lnTo>
                    <a:lnTo>
                      <a:pt x="218" y="21"/>
                    </a:lnTo>
                    <a:lnTo>
                      <a:pt x="215" y="22"/>
                    </a:lnTo>
                    <a:lnTo>
                      <a:pt x="212" y="23"/>
                    </a:lnTo>
                    <a:lnTo>
                      <a:pt x="214" y="21"/>
                    </a:lnTo>
                    <a:lnTo>
                      <a:pt x="216" y="18"/>
                    </a:lnTo>
                    <a:lnTo>
                      <a:pt x="213" y="17"/>
                    </a:lnTo>
                    <a:lnTo>
                      <a:pt x="211" y="16"/>
                    </a:lnTo>
                    <a:lnTo>
                      <a:pt x="207" y="16"/>
                    </a:lnTo>
                    <a:lnTo>
                      <a:pt x="205" y="14"/>
                    </a:lnTo>
                    <a:lnTo>
                      <a:pt x="202" y="12"/>
                    </a:lnTo>
                    <a:lnTo>
                      <a:pt x="199" y="9"/>
                    </a:lnTo>
                    <a:lnTo>
                      <a:pt x="196" y="9"/>
                    </a:lnTo>
                    <a:lnTo>
                      <a:pt x="194" y="8"/>
                    </a:lnTo>
                    <a:lnTo>
                      <a:pt x="190" y="7"/>
                    </a:lnTo>
                    <a:lnTo>
                      <a:pt x="187" y="9"/>
                    </a:lnTo>
                    <a:lnTo>
                      <a:pt x="185" y="8"/>
                    </a:lnTo>
                    <a:lnTo>
                      <a:pt x="182" y="6"/>
                    </a:lnTo>
                    <a:lnTo>
                      <a:pt x="179" y="7"/>
                    </a:lnTo>
                    <a:lnTo>
                      <a:pt x="176" y="8"/>
                    </a:lnTo>
                    <a:lnTo>
                      <a:pt x="175" y="6"/>
                    </a:lnTo>
                    <a:lnTo>
                      <a:pt x="171" y="5"/>
                    </a:lnTo>
                    <a:lnTo>
                      <a:pt x="169" y="6"/>
                    </a:lnTo>
                    <a:lnTo>
                      <a:pt x="165" y="6"/>
                    </a:lnTo>
                    <a:lnTo>
                      <a:pt x="162" y="6"/>
                    </a:lnTo>
                    <a:lnTo>
                      <a:pt x="159" y="7"/>
                    </a:lnTo>
                    <a:lnTo>
                      <a:pt x="161" y="9"/>
                    </a:lnTo>
                    <a:lnTo>
                      <a:pt x="164" y="9"/>
                    </a:lnTo>
                    <a:lnTo>
                      <a:pt x="168" y="10"/>
                    </a:lnTo>
                    <a:lnTo>
                      <a:pt x="164" y="10"/>
                    </a:lnTo>
                    <a:lnTo>
                      <a:pt x="168" y="14"/>
                    </a:lnTo>
                    <a:lnTo>
                      <a:pt x="170" y="14"/>
                    </a:lnTo>
                    <a:lnTo>
                      <a:pt x="173" y="15"/>
                    </a:lnTo>
                    <a:lnTo>
                      <a:pt x="177" y="15"/>
                    </a:lnTo>
                    <a:lnTo>
                      <a:pt x="179" y="15"/>
                    </a:lnTo>
                    <a:lnTo>
                      <a:pt x="182" y="15"/>
                    </a:lnTo>
                    <a:lnTo>
                      <a:pt x="180" y="16"/>
                    </a:lnTo>
                    <a:lnTo>
                      <a:pt x="177" y="15"/>
                    </a:lnTo>
                    <a:lnTo>
                      <a:pt x="175" y="16"/>
                    </a:lnTo>
                    <a:lnTo>
                      <a:pt x="171" y="15"/>
                    </a:lnTo>
                    <a:lnTo>
                      <a:pt x="168" y="15"/>
                    </a:lnTo>
                    <a:lnTo>
                      <a:pt x="164" y="14"/>
                    </a:lnTo>
                    <a:lnTo>
                      <a:pt x="162" y="15"/>
                    </a:lnTo>
                    <a:lnTo>
                      <a:pt x="159" y="13"/>
                    </a:lnTo>
                    <a:lnTo>
                      <a:pt x="156" y="12"/>
                    </a:lnTo>
                    <a:lnTo>
                      <a:pt x="153" y="10"/>
                    </a:lnTo>
                    <a:lnTo>
                      <a:pt x="151" y="10"/>
                    </a:lnTo>
                    <a:lnTo>
                      <a:pt x="147" y="10"/>
                    </a:lnTo>
                    <a:lnTo>
                      <a:pt x="144" y="10"/>
                    </a:lnTo>
                    <a:lnTo>
                      <a:pt x="144" y="13"/>
                    </a:lnTo>
                    <a:lnTo>
                      <a:pt x="147" y="14"/>
                    </a:lnTo>
                    <a:lnTo>
                      <a:pt x="150" y="16"/>
                    </a:lnTo>
                    <a:lnTo>
                      <a:pt x="153" y="18"/>
                    </a:lnTo>
                    <a:lnTo>
                      <a:pt x="150" y="19"/>
                    </a:lnTo>
                    <a:lnTo>
                      <a:pt x="147" y="18"/>
                    </a:lnTo>
                    <a:lnTo>
                      <a:pt x="144" y="17"/>
                    </a:lnTo>
                    <a:lnTo>
                      <a:pt x="141" y="16"/>
                    </a:lnTo>
                    <a:lnTo>
                      <a:pt x="138" y="16"/>
                    </a:lnTo>
                    <a:lnTo>
                      <a:pt x="135" y="15"/>
                    </a:lnTo>
                    <a:lnTo>
                      <a:pt x="133" y="16"/>
                    </a:lnTo>
                    <a:lnTo>
                      <a:pt x="132" y="18"/>
                    </a:lnTo>
                    <a:lnTo>
                      <a:pt x="135" y="19"/>
                    </a:lnTo>
                    <a:lnTo>
                      <a:pt x="137" y="21"/>
                    </a:lnTo>
                    <a:lnTo>
                      <a:pt x="141" y="21"/>
                    </a:lnTo>
                    <a:lnTo>
                      <a:pt x="143" y="22"/>
                    </a:lnTo>
                    <a:lnTo>
                      <a:pt x="141" y="22"/>
                    </a:lnTo>
                    <a:lnTo>
                      <a:pt x="139" y="22"/>
                    </a:lnTo>
                    <a:lnTo>
                      <a:pt x="136" y="21"/>
                    </a:lnTo>
                    <a:lnTo>
                      <a:pt x="133" y="22"/>
                    </a:lnTo>
                    <a:lnTo>
                      <a:pt x="130" y="21"/>
                    </a:lnTo>
                    <a:lnTo>
                      <a:pt x="127" y="23"/>
                    </a:lnTo>
                    <a:lnTo>
                      <a:pt x="127" y="26"/>
                    </a:lnTo>
                    <a:lnTo>
                      <a:pt x="130" y="27"/>
                    </a:lnTo>
                    <a:lnTo>
                      <a:pt x="133" y="28"/>
                    </a:lnTo>
                    <a:lnTo>
                      <a:pt x="136" y="30"/>
                    </a:lnTo>
                    <a:lnTo>
                      <a:pt x="138" y="31"/>
                    </a:lnTo>
                    <a:lnTo>
                      <a:pt x="142" y="32"/>
                    </a:lnTo>
                    <a:lnTo>
                      <a:pt x="144" y="32"/>
                    </a:lnTo>
                    <a:lnTo>
                      <a:pt x="147" y="33"/>
                    </a:lnTo>
                    <a:lnTo>
                      <a:pt x="150" y="34"/>
                    </a:lnTo>
                    <a:lnTo>
                      <a:pt x="153" y="35"/>
                    </a:lnTo>
                    <a:lnTo>
                      <a:pt x="155" y="36"/>
                    </a:lnTo>
                    <a:lnTo>
                      <a:pt x="159" y="36"/>
                    </a:lnTo>
                    <a:lnTo>
                      <a:pt x="161" y="36"/>
                    </a:lnTo>
                    <a:lnTo>
                      <a:pt x="164" y="39"/>
                    </a:lnTo>
                    <a:lnTo>
                      <a:pt x="168" y="40"/>
                    </a:lnTo>
                    <a:lnTo>
                      <a:pt x="170" y="41"/>
                    </a:lnTo>
                    <a:lnTo>
                      <a:pt x="173" y="44"/>
                    </a:lnTo>
                    <a:lnTo>
                      <a:pt x="170" y="44"/>
                    </a:lnTo>
                    <a:lnTo>
                      <a:pt x="167" y="42"/>
                    </a:lnTo>
                    <a:lnTo>
                      <a:pt x="164" y="40"/>
                    </a:lnTo>
                    <a:lnTo>
                      <a:pt x="161" y="39"/>
                    </a:lnTo>
                    <a:lnTo>
                      <a:pt x="159" y="39"/>
                    </a:lnTo>
                    <a:lnTo>
                      <a:pt x="155" y="39"/>
                    </a:lnTo>
                    <a:lnTo>
                      <a:pt x="153" y="36"/>
                    </a:lnTo>
                    <a:lnTo>
                      <a:pt x="151" y="36"/>
                    </a:lnTo>
                    <a:lnTo>
                      <a:pt x="147" y="35"/>
                    </a:lnTo>
                    <a:lnTo>
                      <a:pt x="142" y="34"/>
                    </a:lnTo>
                    <a:lnTo>
                      <a:pt x="139" y="33"/>
                    </a:lnTo>
                    <a:lnTo>
                      <a:pt x="136" y="32"/>
                    </a:lnTo>
                    <a:lnTo>
                      <a:pt x="134" y="32"/>
                    </a:lnTo>
                    <a:lnTo>
                      <a:pt x="130" y="30"/>
                    </a:lnTo>
                    <a:lnTo>
                      <a:pt x="128" y="28"/>
                    </a:lnTo>
                    <a:lnTo>
                      <a:pt x="125" y="28"/>
                    </a:lnTo>
                    <a:lnTo>
                      <a:pt x="122" y="31"/>
                    </a:lnTo>
                    <a:lnTo>
                      <a:pt x="125" y="32"/>
                    </a:lnTo>
                    <a:lnTo>
                      <a:pt x="127" y="35"/>
                    </a:lnTo>
                    <a:lnTo>
                      <a:pt x="130" y="35"/>
                    </a:lnTo>
                    <a:lnTo>
                      <a:pt x="133" y="35"/>
                    </a:lnTo>
                    <a:lnTo>
                      <a:pt x="136" y="36"/>
                    </a:lnTo>
                    <a:lnTo>
                      <a:pt x="134" y="36"/>
                    </a:lnTo>
                    <a:lnTo>
                      <a:pt x="130" y="35"/>
                    </a:lnTo>
                    <a:lnTo>
                      <a:pt x="127" y="35"/>
                    </a:lnTo>
                    <a:lnTo>
                      <a:pt x="125" y="35"/>
                    </a:lnTo>
                    <a:lnTo>
                      <a:pt x="121" y="35"/>
                    </a:lnTo>
                    <a:lnTo>
                      <a:pt x="121" y="32"/>
                    </a:lnTo>
                    <a:lnTo>
                      <a:pt x="119" y="31"/>
                    </a:lnTo>
                    <a:lnTo>
                      <a:pt x="117" y="28"/>
                    </a:lnTo>
                    <a:lnTo>
                      <a:pt x="113" y="27"/>
                    </a:lnTo>
                    <a:lnTo>
                      <a:pt x="111" y="26"/>
                    </a:lnTo>
                    <a:lnTo>
                      <a:pt x="109" y="25"/>
                    </a:lnTo>
                    <a:lnTo>
                      <a:pt x="105" y="26"/>
                    </a:lnTo>
                    <a:lnTo>
                      <a:pt x="102" y="25"/>
                    </a:lnTo>
                    <a:lnTo>
                      <a:pt x="99" y="24"/>
                    </a:lnTo>
                    <a:lnTo>
                      <a:pt x="96" y="23"/>
                    </a:lnTo>
                    <a:lnTo>
                      <a:pt x="99" y="23"/>
                    </a:lnTo>
                    <a:lnTo>
                      <a:pt x="100" y="23"/>
                    </a:lnTo>
                    <a:lnTo>
                      <a:pt x="96" y="22"/>
                    </a:lnTo>
                    <a:lnTo>
                      <a:pt x="93" y="22"/>
                    </a:lnTo>
                    <a:lnTo>
                      <a:pt x="91" y="22"/>
                    </a:lnTo>
                    <a:lnTo>
                      <a:pt x="87" y="23"/>
                    </a:lnTo>
                    <a:lnTo>
                      <a:pt x="84" y="24"/>
                    </a:lnTo>
                    <a:lnTo>
                      <a:pt x="87" y="26"/>
                    </a:lnTo>
                    <a:lnTo>
                      <a:pt x="90" y="28"/>
                    </a:lnTo>
                    <a:lnTo>
                      <a:pt x="87" y="28"/>
                    </a:lnTo>
                    <a:lnTo>
                      <a:pt x="84" y="30"/>
                    </a:lnTo>
                    <a:lnTo>
                      <a:pt x="82" y="30"/>
                    </a:lnTo>
                    <a:lnTo>
                      <a:pt x="78" y="31"/>
                    </a:lnTo>
                    <a:lnTo>
                      <a:pt x="75" y="31"/>
                    </a:lnTo>
                    <a:lnTo>
                      <a:pt x="73" y="31"/>
                    </a:lnTo>
                    <a:lnTo>
                      <a:pt x="69" y="32"/>
                    </a:lnTo>
                    <a:lnTo>
                      <a:pt x="73" y="34"/>
                    </a:lnTo>
                    <a:lnTo>
                      <a:pt x="75" y="34"/>
                    </a:lnTo>
                    <a:lnTo>
                      <a:pt x="77" y="34"/>
                    </a:lnTo>
                    <a:lnTo>
                      <a:pt x="81" y="35"/>
                    </a:lnTo>
                    <a:lnTo>
                      <a:pt x="83" y="36"/>
                    </a:lnTo>
                    <a:lnTo>
                      <a:pt x="86" y="36"/>
                    </a:lnTo>
                    <a:lnTo>
                      <a:pt x="92" y="36"/>
                    </a:lnTo>
                    <a:lnTo>
                      <a:pt x="95" y="38"/>
                    </a:lnTo>
                    <a:lnTo>
                      <a:pt x="98" y="39"/>
                    </a:lnTo>
                    <a:lnTo>
                      <a:pt x="98" y="41"/>
                    </a:lnTo>
                    <a:lnTo>
                      <a:pt x="96" y="39"/>
                    </a:lnTo>
                    <a:lnTo>
                      <a:pt x="94" y="39"/>
                    </a:lnTo>
                    <a:lnTo>
                      <a:pt x="95" y="41"/>
                    </a:lnTo>
                    <a:lnTo>
                      <a:pt x="93" y="39"/>
                    </a:lnTo>
                    <a:lnTo>
                      <a:pt x="90" y="38"/>
                    </a:lnTo>
                    <a:lnTo>
                      <a:pt x="86" y="40"/>
                    </a:lnTo>
                    <a:lnTo>
                      <a:pt x="90" y="42"/>
                    </a:lnTo>
                    <a:lnTo>
                      <a:pt x="86" y="41"/>
                    </a:lnTo>
                    <a:lnTo>
                      <a:pt x="84" y="39"/>
                    </a:lnTo>
                    <a:lnTo>
                      <a:pt x="81" y="38"/>
                    </a:lnTo>
                    <a:lnTo>
                      <a:pt x="78" y="36"/>
                    </a:lnTo>
                    <a:lnTo>
                      <a:pt x="75" y="36"/>
                    </a:lnTo>
                    <a:lnTo>
                      <a:pt x="71" y="36"/>
                    </a:lnTo>
                    <a:lnTo>
                      <a:pt x="69" y="39"/>
                    </a:lnTo>
                    <a:lnTo>
                      <a:pt x="66" y="40"/>
                    </a:lnTo>
                    <a:lnTo>
                      <a:pt x="69" y="41"/>
                    </a:lnTo>
                    <a:lnTo>
                      <a:pt x="66" y="40"/>
                    </a:lnTo>
                    <a:lnTo>
                      <a:pt x="64" y="40"/>
                    </a:lnTo>
                    <a:lnTo>
                      <a:pt x="64" y="36"/>
                    </a:lnTo>
                    <a:lnTo>
                      <a:pt x="61" y="35"/>
                    </a:lnTo>
                    <a:lnTo>
                      <a:pt x="58" y="35"/>
                    </a:lnTo>
                    <a:lnTo>
                      <a:pt x="56" y="35"/>
                    </a:lnTo>
                    <a:lnTo>
                      <a:pt x="52" y="35"/>
                    </a:lnTo>
                    <a:lnTo>
                      <a:pt x="50" y="35"/>
                    </a:lnTo>
                    <a:lnTo>
                      <a:pt x="47" y="35"/>
                    </a:lnTo>
                    <a:lnTo>
                      <a:pt x="44" y="36"/>
                    </a:lnTo>
                    <a:lnTo>
                      <a:pt x="41" y="38"/>
                    </a:lnTo>
                    <a:lnTo>
                      <a:pt x="37" y="40"/>
                    </a:lnTo>
                    <a:lnTo>
                      <a:pt x="35" y="41"/>
                    </a:lnTo>
                    <a:lnTo>
                      <a:pt x="37" y="42"/>
                    </a:lnTo>
                    <a:lnTo>
                      <a:pt x="35" y="44"/>
                    </a:lnTo>
                    <a:lnTo>
                      <a:pt x="32" y="43"/>
                    </a:lnTo>
                    <a:lnTo>
                      <a:pt x="30" y="41"/>
                    </a:lnTo>
                    <a:lnTo>
                      <a:pt x="26" y="42"/>
                    </a:lnTo>
                    <a:lnTo>
                      <a:pt x="25" y="41"/>
                    </a:lnTo>
                    <a:lnTo>
                      <a:pt x="22" y="41"/>
                    </a:lnTo>
                    <a:lnTo>
                      <a:pt x="19" y="42"/>
                    </a:lnTo>
                    <a:lnTo>
                      <a:pt x="17" y="43"/>
                    </a:lnTo>
                    <a:lnTo>
                      <a:pt x="14" y="43"/>
                    </a:lnTo>
                    <a:lnTo>
                      <a:pt x="11" y="45"/>
                    </a:lnTo>
                    <a:lnTo>
                      <a:pt x="8" y="45"/>
                    </a:lnTo>
                    <a:lnTo>
                      <a:pt x="5" y="45"/>
                    </a:lnTo>
                    <a:lnTo>
                      <a:pt x="2" y="49"/>
                    </a:lnTo>
                    <a:lnTo>
                      <a:pt x="0" y="50"/>
                    </a:lnTo>
                    <a:lnTo>
                      <a:pt x="0" y="51"/>
                    </a:lnTo>
                    <a:lnTo>
                      <a:pt x="4" y="51"/>
                    </a:lnTo>
                    <a:lnTo>
                      <a:pt x="6" y="53"/>
                    </a:lnTo>
                    <a:lnTo>
                      <a:pt x="9" y="53"/>
                    </a:lnTo>
                    <a:lnTo>
                      <a:pt x="11" y="53"/>
                    </a:lnTo>
                    <a:lnTo>
                      <a:pt x="15" y="50"/>
                    </a:lnTo>
                    <a:lnTo>
                      <a:pt x="17" y="49"/>
                    </a:lnTo>
                    <a:lnTo>
                      <a:pt x="21" y="49"/>
                    </a:lnTo>
                    <a:lnTo>
                      <a:pt x="24" y="49"/>
                    </a:lnTo>
                    <a:lnTo>
                      <a:pt x="26" y="50"/>
                    </a:lnTo>
                    <a:lnTo>
                      <a:pt x="28" y="50"/>
                    </a:lnTo>
                    <a:lnTo>
                      <a:pt x="32" y="51"/>
                    </a:lnTo>
                    <a:lnTo>
                      <a:pt x="28" y="51"/>
                    </a:lnTo>
                    <a:lnTo>
                      <a:pt x="26" y="52"/>
                    </a:lnTo>
                    <a:lnTo>
                      <a:pt x="24" y="52"/>
                    </a:lnTo>
                    <a:lnTo>
                      <a:pt x="21" y="53"/>
                    </a:lnTo>
                    <a:lnTo>
                      <a:pt x="17" y="55"/>
                    </a:lnTo>
                    <a:lnTo>
                      <a:pt x="15" y="57"/>
                    </a:lnTo>
                    <a:lnTo>
                      <a:pt x="17" y="57"/>
                    </a:lnTo>
                    <a:lnTo>
                      <a:pt x="21" y="59"/>
                    </a:lnTo>
                    <a:lnTo>
                      <a:pt x="24" y="58"/>
                    </a:lnTo>
                    <a:lnTo>
                      <a:pt x="26" y="57"/>
                    </a:lnTo>
                    <a:lnTo>
                      <a:pt x="27" y="57"/>
                    </a:lnTo>
                    <a:lnTo>
                      <a:pt x="31" y="56"/>
                    </a:lnTo>
                    <a:lnTo>
                      <a:pt x="33" y="55"/>
                    </a:lnTo>
                    <a:lnTo>
                      <a:pt x="36" y="55"/>
                    </a:lnTo>
                    <a:lnTo>
                      <a:pt x="39" y="53"/>
                    </a:lnTo>
                    <a:lnTo>
                      <a:pt x="42" y="52"/>
                    </a:lnTo>
                    <a:lnTo>
                      <a:pt x="44" y="52"/>
                    </a:lnTo>
                    <a:lnTo>
                      <a:pt x="48" y="52"/>
                    </a:lnTo>
                    <a:lnTo>
                      <a:pt x="50" y="52"/>
                    </a:lnTo>
                    <a:lnTo>
                      <a:pt x="53" y="52"/>
                    </a:lnTo>
                    <a:lnTo>
                      <a:pt x="57" y="53"/>
                    </a:lnTo>
                    <a:lnTo>
                      <a:pt x="59" y="53"/>
                    </a:lnTo>
                    <a:lnTo>
                      <a:pt x="61" y="55"/>
                    </a:lnTo>
                    <a:lnTo>
                      <a:pt x="59" y="53"/>
                    </a:lnTo>
                    <a:lnTo>
                      <a:pt x="57" y="53"/>
                    </a:lnTo>
                    <a:lnTo>
                      <a:pt x="53" y="53"/>
                    </a:lnTo>
                    <a:lnTo>
                      <a:pt x="50" y="53"/>
                    </a:lnTo>
                    <a:lnTo>
                      <a:pt x="48" y="53"/>
                    </a:lnTo>
                    <a:lnTo>
                      <a:pt x="44" y="53"/>
                    </a:lnTo>
                    <a:lnTo>
                      <a:pt x="41" y="56"/>
                    </a:lnTo>
                    <a:lnTo>
                      <a:pt x="39" y="56"/>
                    </a:lnTo>
                    <a:lnTo>
                      <a:pt x="35" y="58"/>
                    </a:lnTo>
                    <a:lnTo>
                      <a:pt x="32" y="58"/>
                    </a:lnTo>
                    <a:lnTo>
                      <a:pt x="30" y="59"/>
                    </a:lnTo>
                    <a:lnTo>
                      <a:pt x="27" y="60"/>
                    </a:lnTo>
                    <a:lnTo>
                      <a:pt x="30" y="61"/>
                    </a:lnTo>
                    <a:lnTo>
                      <a:pt x="33" y="61"/>
                    </a:lnTo>
                    <a:lnTo>
                      <a:pt x="35" y="62"/>
                    </a:lnTo>
                    <a:lnTo>
                      <a:pt x="39" y="62"/>
                    </a:lnTo>
                    <a:lnTo>
                      <a:pt x="41" y="62"/>
                    </a:lnTo>
                    <a:lnTo>
                      <a:pt x="37" y="62"/>
                    </a:lnTo>
                    <a:lnTo>
                      <a:pt x="35" y="64"/>
                    </a:lnTo>
                    <a:lnTo>
                      <a:pt x="32" y="64"/>
                    </a:lnTo>
                    <a:lnTo>
                      <a:pt x="30" y="62"/>
                    </a:lnTo>
                    <a:lnTo>
                      <a:pt x="26" y="62"/>
                    </a:lnTo>
                    <a:lnTo>
                      <a:pt x="24" y="64"/>
                    </a:lnTo>
                    <a:lnTo>
                      <a:pt x="22" y="66"/>
                    </a:lnTo>
                    <a:lnTo>
                      <a:pt x="24" y="68"/>
                    </a:lnTo>
                    <a:lnTo>
                      <a:pt x="26" y="69"/>
                    </a:lnTo>
                    <a:lnTo>
                      <a:pt x="28" y="70"/>
                    </a:lnTo>
                    <a:lnTo>
                      <a:pt x="31" y="70"/>
                    </a:lnTo>
                    <a:lnTo>
                      <a:pt x="34" y="70"/>
                    </a:lnTo>
                    <a:lnTo>
                      <a:pt x="36" y="70"/>
                    </a:lnTo>
                    <a:lnTo>
                      <a:pt x="40" y="69"/>
                    </a:lnTo>
                    <a:lnTo>
                      <a:pt x="42" y="69"/>
                    </a:lnTo>
                    <a:lnTo>
                      <a:pt x="45" y="69"/>
                    </a:lnTo>
                    <a:lnTo>
                      <a:pt x="48" y="68"/>
                    </a:lnTo>
                    <a:lnTo>
                      <a:pt x="54" y="68"/>
                    </a:lnTo>
                    <a:lnTo>
                      <a:pt x="57" y="68"/>
                    </a:lnTo>
                    <a:lnTo>
                      <a:pt x="60" y="68"/>
                    </a:lnTo>
                    <a:lnTo>
                      <a:pt x="62" y="68"/>
                    </a:lnTo>
                    <a:lnTo>
                      <a:pt x="73" y="67"/>
                    </a:lnTo>
                    <a:lnTo>
                      <a:pt x="75" y="66"/>
                    </a:lnTo>
                    <a:lnTo>
                      <a:pt x="78" y="65"/>
                    </a:lnTo>
                    <a:lnTo>
                      <a:pt x="81" y="64"/>
                    </a:lnTo>
                    <a:lnTo>
                      <a:pt x="84" y="62"/>
                    </a:lnTo>
                    <a:lnTo>
                      <a:pt x="86" y="62"/>
                    </a:lnTo>
                    <a:lnTo>
                      <a:pt x="90" y="61"/>
                    </a:lnTo>
                    <a:lnTo>
                      <a:pt x="92" y="61"/>
                    </a:lnTo>
                    <a:lnTo>
                      <a:pt x="95" y="60"/>
                    </a:lnTo>
                    <a:lnTo>
                      <a:pt x="98" y="62"/>
                    </a:lnTo>
                    <a:lnTo>
                      <a:pt x="95" y="62"/>
                    </a:lnTo>
                    <a:lnTo>
                      <a:pt x="92" y="64"/>
                    </a:lnTo>
                    <a:lnTo>
                      <a:pt x="90" y="64"/>
                    </a:lnTo>
                    <a:lnTo>
                      <a:pt x="86" y="65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8" y="68"/>
                    </a:lnTo>
                    <a:lnTo>
                      <a:pt x="75" y="69"/>
                    </a:lnTo>
                    <a:lnTo>
                      <a:pt x="71" y="70"/>
                    </a:lnTo>
                    <a:lnTo>
                      <a:pt x="69" y="70"/>
                    </a:lnTo>
                    <a:lnTo>
                      <a:pt x="66" y="70"/>
                    </a:lnTo>
                    <a:lnTo>
                      <a:pt x="64" y="72"/>
                    </a:lnTo>
                    <a:lnTo>
                      <a:pt x="60" y="72"/>
                    </a:lnTo>
                    <a:lnTo>
                      <a:pt x="58" y="70"/>
                    </a:lnTo>
                    <a:lnTo>
                      <a:pt x="54" y="70"/>
                    </a:lnTo>
                    <a:lnTo>
                      <a:pt x="49" y="70"/>
                    </a:lnTo>
                    <a:lnTo>
                      <a:pt x="43" y="70"/>
                    </a:lnTo>
                    <a:lnTo>
                      <a:pt x="40" y="72"/>
                    </a:lnTo>
                    <a:lnTo>
                      <a:pt x="37" y="72"/>
                    </a:lnTo>
                    <a:lnTo>
                      <a:pt x="35" y="73"/>
                    </a:lnTo>
                    <a:lnTo>
                      <a:pt x="36" y="75"/>
                    </a:lnTo>
                    <a:lnTo>
                      <a:pt x="41" y="77"/>
                    </a:lnTo>
                    <a:lnTo>
                      <a:pt x="44" y="78"/>
                    </a:lnTo>
                    <a:lnTo>
                      <a:pt x="48" y="79"/>
                    </a:lnTo>
                    <a:lnTo>
                      <a:pt x="50" y="81"/>
                    </a:lnTo>
                    <a:lnTo>
                      <a:pt x="53" y="81"/>
                    </a:lnTo>
                    <a:lnTo>
                      <a:pt x="56" y="82"/>
                    </a:lnTo>
                    <a:lnTo>
                      <a:pt x="59" y="83"/>
                    </a:lnTo>
                    <a:lnTo>
                      <a:pt x="61" y="83"/>
                    </a:lnTo>
                    <a:lnTo>
                      <a:pt x="65" y="82"/>
                    </a:lnTo>
                    <a:lnTo>
                      <a:pt x="67" y="79"/>
                    </a:lnTo>
                    <a:lnTo>
                      <a:pt x="70" y="77"/>
                    </a:lnTo>
                    <a:lnTo>
                      <a:pt x="73" y="75"/>
                    </a:lnTo>
                    <a:lnTo>
                      <a:pt x="75" y="74"/>
                    </a:lnTo>
                    <a:lnTo>
                      <a:pt x="78" y="72"/>
                    </a:lnTo>
                    <a:lnTo>
                      <a:pt x="82" y="70"/>
                    </a:lnTo>
                    <a:lnTo>
                      <a:pt x="84" y="69"/>
                    </a:lnTo>
                    <a:lnTo>
                      <a:pt x="87" y="69"/>
                    </a:lnTo>
                    <a:lnTo>
                      <a:pt x="90" y="69"/>
                    </a:lnTo>
                    <a:lnTo>
                      <a:pt x="92" y="68"/>
                    </a:lnTo>
                    <a:lnTo>
                      <a:pt x="95" y="68"/>
                    </a:lnTo>
                    <a:lnTo>
                      <a:pt x="101" y="68"/>
                    </a:lnTo>
                    <a:lnTo>
                      <a:pt x="104" y="67"/>
                    </a:lnTo>
                    <a:lnTo>
                      <a:pt x="108" y="67"/>
                    </a:lnTo>
                    <a:lnTo>
                      <a:pt x="111" y="67"/>
                    </a:lnTo>
                    <a:lnTo>
                      <a:pt x="113" y="67"/>
                    </a:lnTo>
                    <a:lnTo>
                      <a:pt x="117" y="66"/>
                    </a:lnTo>
                    <a:lnTo>
                      <a:pt x="119" y="66"/>
                    </a:lnTo>
                    <a:lnTo>
                      <a:pt x="122" y="66"/>
                    </a:lnTo>
                    <a:lnTo>
                      <a:pt x="125" y="65"/>
                    </a:lnTo>
                    <a:lnTo>
                      <a:pt x="127" y="65"/>
                    </a:lnTo>
                    <a:lnTo>
                      <a:pt x="130" y="65"/>
                    </a:lnTo>
                    <a:lnTo>
                      <a:pt x="127" y="66"/>
                    </a:lnTo>
                    <a:lnTo>
                      <a:pt x="125" y="67"/>
                    </a:lnTo>
                    <a:lnTo>
                      <a:pt x="121" y="67"/>
                    </a:lnTo>
                    <a:lnTo>
                      <a:pt x="119" y="67"/>
                    </a:lnTo>
                    <a:lnTo>
                      <a:pt x="113" y="68"/>
                    </a:lnTo>
                    <a:lnTo>
                      <a:pt x="110" y="68"/>
                    </a:lnTo>
                    <a:lnTo>
                      <a:pt x="107" y="68"/>
                    </a:lnTo>
                    <a:lnTo>
                      <a:pt x="104" y="69"/>
                    </a:lnTo>
                    <a:lnTo>
                      <a:pt x="101" y="69"/>
                    </a:lnTo>
                    <a:lnTo>
                      <a:pt x="99" y="69"/>
                    </a:lnTo>
                    <a:lnTo>
                      <a:pt x="95" y="69"/>
                    </a:lnTo>
                    <a:lnTo>
                      <a:pt x="93" y="70"/>
                    </a:lnTo>
                    <a:lnTo>
                      <a:pt x="90" y="70"/>
                    </a:lnTo>
                    <a:lnTo>
                      <a:pt x="86" y="72"/>
                    </a:lnTo>
                    <a:lnTo>
                      <a:pt x="83" y="73"/>
                    </a:lnTo>
                    <a:lnTo>
                      <a:pt x="81" y="75"/>
                    </a:lnTo>
                    <a:lnTo>
                      <a:pt x="78" y="77"/>
                    </a:lnTo>
                    <a:lnTo>
                      <a:pt x="75" y="78"/>
                    </a:lnTo>
                    <a:lnTo>
                      <a:pt x="73" y="81"/>
                    </a:lnTo>
                    <a:lnTo>
                      <a:pt x="71" y="84"/>
                    </a:lnTo>
                    <a:lnTo>
                      <a:pt x="74" y="84"/>
                    </a:lnTo>
                    <a:lnTo>
                      <a:pt x="77" y="85"/>
                    </a:lnTo>
                    <a:lnTo>
                      <a:pt x="79" y="85"/>
                    </a:lnTo>
                    <a:lnTo>
                      <a:pt x="83" y="84"/>
                    </a:lnTo>
                    <a:lnTo>
                      <a:pt x="85" y="84"/>
                    </a:lnTo>
                    <a:lnTo>
                      <a:pt x="83" y="85"/>
                    </a:lnTo>
                    <a:lnTo>
                      <a:pt x="85" y="85"/>
                    </a:lnTo>
                    <a:lnTo>
                      <a:pt x="88" y="86"/>
                    </a:lnTo>
                    <a:lnTo>
                      <a:pt x="92" y="86"/>
                    </a:lnTo>
                    <a:lnTo>
                      <a:pt x="94" y="86"/>
                    </a:lnTo>
                    <a:lnTo>
                      <a:pt x="98" y="86"/>
                    </a:lnTo>
                    <a:lnTo>
                      <a:pt x="100" y="86"/>
                    </a:lnTo>
                    <a:lnTo>
                      <a:pt x="103" y="86"/>
                    </a:lnTo>
                    <a:lnTo>
                      <a:pt x="105" y="85"/>
                    </a:lnTo>
                    <a:lnTo>
                      <a:pt x="109" y="85"/>
                    </a:lnTo>
                    <a:lnTo>
                      <a:pt x="111" y="84"/>
                    </a:lnTo>
                    <a:lnTo>
                      <a:pt x="112" y="82"/>
                    </a:lnTo>
                    <a:lnTo>
                      <a:pt x="112" y="78"/>
                    </a:lnTo>
                    <a:lnTo>
                      <a:pt x="116" y="77"/>
                    </a:lnTo>
                    <a:lnTo>
                      <a:pt x="118" y="77"/>
                    </a:lnTo>
                    <a:lnTo>
                      <a:pt x="116" y="81"/>
                    </a:lnTo>
                    <a:lnTo>
                      <a:pt x="118" y="81"/>
                    </a:lnTo>
                    <a:lnTo>
                      <a:pt x="121" y="79"/>
                    </a:lnTo>
                    <a:lnTo>
                      <a:pt x="124" y="79"/>
                    </a:lnTo>
                    <a:lnTo>
                      <a:pt x="127" y="79"/>
                    </a:lnTo>
                    <a:lnTo>
                      <a:pt x="129" y="78"/>
                    </a:lnTo>
                    <a:lnTo>
                      <a:pt x="133" y="77"/>
                    </a:lnTo>
                    <a:lnTo>
                      <a:pt x="135" y="76"/>
                    </a:lnTo>
                    <a:lnTo>
                      <a:pt x="138" y="77"/>
                    </a:lnTo>
                    <a:lnTo>
                      <a:pt x="135" y="78"/>
                    </a:lnTo>
                    <a:lnTo>
                      <a:pt x="133" y="79"/>
                    </a:lnTo>
                    <a:lnTo>
                      <a:pt x="129" y="79"/>
                    </a:lnTo>
                    <a:lnTo>
                      <a:pt x="126" y="81"/>
                    </a:lnTo>
                    <a:lnTo>
                      <a:pt x="124" y="82"/>
                    </a:lnTo>
                    <a:lnTo>
                      <a:pt x="120" y="83"/>
                    </a:lnTo>
                    <a:lnTo>
                      <a:pt x="120" y="85"/>
                    </a:lnTo>
                    <a:lnTo>
                      <a:pt x="122" y="85"/>
                    </a:lnTo>
                    <a:lnTo>
                      <a:pt x="126" y="85"/>
                    </a:lnTo>
                    <a:lnTo>
                      <a:pt x="129" y="85"/>
                    </a:lnTo>
                    <a:lnTo>
                      <a:pt x="132" y="84"/>
                    </a:lnTo>
                    <a:lnTo>
                      <a:pt x="135" y="84"/>
                    </a:lnTo>
                    <a:lnTo>
                      <a:pt x="137" y="84"/>
                    </a:lnTo>
                    <a:lnTo>
                      <a:pt x="141" y="84"/>
                    </a:lnTo>
                    <a:lnTo>
                      <a:pt x="143" y="83"/>
                    </a:lnTo>
                    <a:lnTo>
                      <a:pt x="146" y="83"/>
                    </a:lnTo>
                    <a:lnTo>
                      <a:pt x="149" y="82"/>
                    </a:lnTo>
                    <a:lnTo>
                      <a:pt x="152" y="82"/>
                    </a:lnTo>
                    <a:lnTo>
                      <a:pt x="154" y="81"/>
                    </a:lnTo>
                    <a:lnTo>
                      <a:pt x="156" y="79"/>
                    </a:lnTo>
                    <a:lnTo>
                      <a:pt x="160" y="79"/>
                    </a:lnTo>
                    <a:lnTo>
                      <a:pt x="163" y="78"/>
                    </a:lnTo>
                    <a:lnTo>
                      <a:pt x="165" y="77"/>
                    </a:lnTo>
                    <a:lnTo>
                      <a:pt x="169" y="76"/>
                    </a:lnTo>
                    <a:lnTo>
                      <a:pt x="171" y="74"/>
                    </a:lnTo>
                    <a:lnTo>
                      <a:pt x="175" y="72"/>
                    </a:lnTo>
                    <a:lnTo>
                      <a:pt x="172" y="69"/>
                    </a:lnTo>
                    <a:lnTo>
                      <a:pt x="176" y="67"/>
                    </a:lnTo>
                    <a:lnTo>
                      <a:pt x="173" y="66"/>
                    </a:lnTo>
                    <a:lnTo>
                      <a:pt x="170" y="65"/>
                    </a:lnTo>
                    <a:lnTo>
                      <a:pt x="172" y="66"/>
                    </a:lnTo>
                    <a:lnTo>
                      <a:pt x="176" y="66"/>
                    </a:lnTo>
                    <a:lnTo>
                      <a:pt x="178" y="67"/>
                    </a:lnTo>
                    <a:lnTo>
                      <a:pt x="181" y="67"/>
                    </a:lnTo>
                    <a:lnTo>
                      <a:pt x="182" y="64"/>
                    </a:lnTo>
                    <a:lnTo>
                      <a:pt x="185" y="62"/>
                    </a:lnTo>
                    <a:lnTo>
                      <a:pt x="187" y="61"/>
                    </a:lnTo>
                    <a:lnTo>
                      <a:pt x="190" y="59"/>
                    </a:lnTo>
                    <a:lnTo>
                      <a:pt x="193" y="59"/>
                    </a:lnTo>
                    <a:lnTo>
                      <a:pt x="196" y="58"/>
                    </a:lnTo>
                    <a:lnTo>
                      <a:pt x="199" y="57"/>
                    </a:lnTo>
                    <a:lnTo>
                      <a:pt x="202" y="57"/>
                    </a:lnTo>
                    <a:lnTo>
                      <a:pt x="205" y="57"/>
                    </a:lnTo>
                    <a:lnTo>
                      <a:pt x="202" y="58"/>
                    </a:lnTo>
                    <a:lnTo>
                      <a:pt x="199" y="59"/>
                    </a:lnTo>
                    <a:lnTo>
                      <a:pt x="196" y="59"/>
                    </a:lnTo>
                    <a:lnTo>
                      <a:pt x="194" y="60"/>
                    </a:lnTo>
                    <a:lnTo>
                      <a:pt x="190" y="62"/>
                    </a:lnTo>
                    <a:lnTo>
                      <a:pt x="188" y="65"/>
                    </a:lnTo>
                    <a:lnTo>
                      <a:pt x="185" y="66"/>
                    </a:lnTo>
                    <a:lnTo>
                      <a:pt x="182" y="68"/>
                    </a:lnTo>
                    <a:lnTo>
                      <a:pt x="179" y="69"/>
                    </a:lnTo>
                    <a:lnTo>
                      <a:pt x="178" y="73"/>
                    </a:lnTo>
                    <a:lnTo>
                      <a:pt x="179" y="75"/>
                    </a:lnTo>
                    <a:lnTo>
                      <a:pt x="182" y="75"/>
                    </a:lnTo>
                    <a:lnTo>
                      <a:pt x="185" y="75"/>
                    </a:lnTo>
                    <a:lnTo>
                      <a:pt x="188" y="74"/>
                    </a:lnTo>
                    <a:lnTo>
                      <a:pt x="190" y="74"/>
                    </a:lnTo>
                    <a:lnTo>
                      <a:pt x="194" y="74"/>
                    </a:lnTo>
                    <a:lnTo>
                      <a:pt x="196" y="74"/>
                    </a:lnTo>
                    <a:lnTo>
                      <a:pt x="199" y="74"/>
                    </a:lnTo>
                    <a:lnTo>
                      <a:pt x="202" y="74"/>
                    </a:lnTo>
                    <a:lnTo>
                      <a:pt x="209" y="74"/>
                    </a:lnTo>
                    <a:lnTo>
                      <a:pt x="211" y="75"/>
                    </a:lnTo>
                    <a:lnTo>
                      <a:pt x="209" y="76"/>
                    </a:lnTo>
                    <a:lnTo>
                      <a:pt x="202" y="76"/>
                    </a:lnTo>
                    <a:lnTo>
                      <a:pt x="198" y="76"/>
                    </a:lnTo>
                    <a:lnTo>
                      <a:pt x="196" y="76"/>
                    </a:lnTo>
                    <a:lnTo>
                      <a:pt x="193" y="76"/>
                    </a:lnTo>
                    <a:lnTo>
                      <a:pt x="189" y="77"/>
                    </a:lnTo>
                    <a:lnTo>
                      <a:pt x="182" y="78"/>
                    </a:lnTo>
                    <a:lnTo>
                      <a:pt x="180" y="78"/>
                    </a:lnTo>
                    <a:lnTo>
                      <a:pt x="178" y="79"/>
                    </a:lnTo>
                    <a:lnTo>
                      <a:pt x="175" y="79"/>
                    </a:lnTo>
                    <a:lnTo>
                      <a:pt x="169" y="82"/>
                    </a:lnTo>
                    <a:lnTo>
                      <a:pt x="165" y="83"/>
                    </a:lnTo>
                    <a:lnTo>
                      <a:pt x="169" y="84"/>
                    </a:lnTo>
                    <a:lnTo>
                      <a:pt x="172" y="83"/>
                    </a:lnTo>
                    <a:lnTo>
                      <a:pt x="176" y="83"/>
                    </a:lnTo>
                    <a:lnTo>
                      <a:pt x="178" y="83"/>
                    </a:lnTo>
                    <a:lnTo>
                      <a:pt x="181" y="83"/>
                    </a:lnTo>
                    <a:lnTo>
                      <a:pt x="184" y="83"/>
                    </a:lnTo>
                    <a:lnTo>
                      <a:pt x="187" y="84"/>
                    </a:lnTo>
                    <a:lnTo>
                      <a:pt x="190" y="84"/>
                    </a:lnTo>
                    <a:lnTo>
                      <a:pt x="188" y="84"/>
                    </a:lnTo>
                    <a:lnTo>
                      <a:pt x="182" y="84"/>
                    </a:lnTo>
                    <a:lnTo>
                      <a:pt x="179" y="85"/>
                    </a:lnTo>
                    <a:lnTo>
                      <a:pt x="173" y="85"/>
                    </a:lnTo>
                    <a:lnTo>
                      <a:pt x="171" y="85"/>
                    </a:lnTo>
                    <a:lnTo>
                      <a:pt x="168" y="85"/>
                    </a:lnTo>
                    <a:lnTo>
                      <a:pt x="164" y="85"/>
                    </a:lnTo>
                    <a:lnTo>
                      <a:pt x="162" y="85"/>
                    </a:lnTo>
                    <a:lnTo>
                      <a:pt x="159" y="87"/>
                    </a:lnTo>
                    <a:lnTo>
                      <a:pt x="156" y="87"/>
                    </a:lnTo>
                    <a:lnTo>
                      <a:pt x="153" y="89"/>
                    </a:lnTo>
                    <a:lnTo>
                      <a:pt x="151" y="89"/>
                    </a:lnTo>
                    <a:lnTo>
                      <a:pt x="145" y="89"/>
                    </a:lnTo>
                    <a:lnTo>
                      <a:pt x="142" y="90"/>
                    </a:lnTo>
                    <a:lnTo>
                      <a:pt x="139" y="90"/>
                    </a:lnTo>
                    <a:lnTo>
                      <a:pt x="136" y="90"/>
                    </a:lnTo>
                    <a:lnTo>
                      <a:pt x="133" y="91"/>
                    </a:lnTo>
                    <a:lnTo>
                      <a:pt x="130" y="91"/>
                    </a:lnTo>
                    <a:lnTo>
                      <a:pt x="127" y="91"/>
                    </a:lnTo>
                    <a:lnTo>
                      <a:pt x="124" y="91"/>
                    </a:lnTo>
                    <a:lnTo>
                      <a:pt x="121" y="93"/>
                    </a:lnTo>
                    <a:lnTo>
                      <a:pt x="124" y="95"/>
                    </a:lnTo>
                    <a:lnTo>
                      <a:pt x="127" y="98"/>
                    </a:lnTo>
                    <a:lnTo>
                      <a:pt x="129" y="99"/>
                    </a:lnTo>
                    <a:lnTo>
                      <a:pt x="133" y="101"/>
                    </a:lnTo>
                    <a:lnTo>
                      <a:pt x="135" y="102"/>
                    </a:lnTo>
                    <a:lnTo>
                      <a:pt x="138" y="103"/>
                    </a:lnTo>
                    <a:lnTo>
                      <a:pt x="141" y="103"/>
                    </a:lnTo>
                    <a:lnTo>
                      <a:pt x="144" y="104"/>
                    </a:lnTo>
                    <a:lnTo>
                      <a:pt x="142" y="107"/>
                    </a:lnTo>
                    <a:lnTo>
                      <a:pt x="141" y="110"/>
                    </a:lnTo>
                    <a:lnTo>
                      <a:pt x="144" y="111"/>
                    </a:lnTo>
                    <a:lnTo>
                      <a:pt x="146" y="111"/>
                    </a:lnTo>
                    <a:lnTo>
                      <a:pt x="149" y="112"/>
                    </a:lnTo>
                    <a:lnTo>
                      <a:pt x="152" y="113"/>
                    </a:lnTo>
                    <a:lnTo>
                      <a:pt x="154" y="113"/>
                    </a:lnTo>
                    <a:lnTo>
                      <a:pt x="158" y="112"/>
                    </a:lnTo>
                    <a:lnTo>
                      <a:pt x="161" y="112"/>
                    </a:lnTo>
                    <a:lnTo>
                      <a:pt x="163" y="111"/>
                    </a:lnTo>
                    <a:lnTo>
                      <a:pt x="165" y="112"/>
                    </a:lnTo>
                    <a:lnTo>
                      <a:pt x="163" y="113"/>
                    </a:lnTo>
                    <a:lnTo>
                      <a:pt x="162" y="113"/>
                    </a:lnTo>
                    <a:lnTo>
                      <a:pt x="159" y="113"/>
                    </a:lnTo>
                    <a:lnTo>
                      <a:pt x="156" y="115"/>
                    </a:lnTo>
                    <a:lnTo>
                      <a:pt x="153" y="116"/>
                    </a:lnTo>
                    <a:lnTo>
                      <a:pt x="150" y="115"/>
                    </a:lnTo>
                    <a:lnTo>
                      <a:pt x="147" y="115"/>
                    </a:lnTo>
                    <a:lnTo>
                      <a:pt x="144" y="113"/>
                    </a:lnTo>
                    <a:lnTo>
                      <a:pt x="141" y="115"/>
                    </a:lnTo>
                    <a:lnTo>
                      <a:pt x="138" y="112"/>
                    </a:lnTo>
                    <a:lnTo>
                      <a:pt x="135" y="109"/>
                    </a:lnTo>
                    <a:lnTo>
                      <a:pt x="134" y="107"/>
                    </a:lnTo>
                    <a:lnTo>
                      <a:pt x="130" y="105"/>
                    </a:lnTo>
                    <a:lnTo>
                      <a:pt x="128" y="103"/>
                    </a:lnTo>
                    <a:lnTo>
                      <a:pt x="125" y="102"/>
                    </a:lnTo>
                    <a:lnTo>
                      <a:pt x="122" y="101"/>
                    </a:lnTo>
                    <a:lnTo>
                      <a:pt x="120" y="100"/>
                    </a:lnTo>
                    <a:lnTo>
                      <a:pt x="117" y="98"/>
                    </a:lnTo>
                    <a:lnTo>
                      <a:pt x="115" y="96"/>
                    </a:lnTo>
                    <a:lnTo>
                      <a:pt x="111" y="94"/>
                    </a:lnTo>
                    <a:lnTo>
                      <a:pt x="109" y="94"/>
                    </a:lnTo>
                    <a:lnTo>
                      <a:pt x="105" y="94"/>
                    </a:lnTo>
                    <a:lnTo>
                      <a:pt x="103" y="93"/>
                    </a:lnTo>
                    <a:lnTo>
                      <a:pt x="100" y="93"/>
                    </a:lnTo>
                    <a:lnTo>
                      <a:pt x="96" y="94"/>
                    </a:lnTo>
                    <a:lnTo>
                      <a:pt x="94" y="94"/>
                    </a:lnTo>
                    <a:lnTo>
                      <a:pt x="91" y="94"/>
                    </a:lnTo>
                    <a:lnTo>
                      <a:pt x="88" y="93"/>
                    </a:lnTo>
                    <a:lnTo>
                      <a:pt x="83" y="92"/>
                    </a:lnTo>
                    <a:lnTo>
                      <a:pt x="79" y="92"/>
                    </a:lnTo>
                    <a:lnTo>
                      <a:pt x="77" y="92"/>
                    </a:lnTo>
                    <a:lnTo>
                      <a:pt x="74" y="94"/>
                    </a:lnTo>
                    <a:lnTo>
                      <a:pt x="73" y="96"/>
                    </a:lnTo>
                    <a:lnTo>
                      <a:pt x="73" y="100"/>
                    </a:lnTo>
                    <a:lnTo>
                      <a:pt x="75" y="102"/>
                    </a:lnTo>
                    <a:lnTo>
                      <a:pt x="77" y="102"/>
                    </a:lnTo>
                    <a:lnTo>
                      <a:pt x="79" y="102"/>
                    </a:lnTo>
                    <a:lnTo>
                      <a:pt x="83" y="103"/>
                    </a:lnTo>
                    <a:lnTo>
                      <a:pt x="86" y="103"/>
                    </a:lnTo>
                    <a:lnTo>
                      <a:pt x="88" y="105"/>
                    </a:lnTo>
                    <a:lnTo>
                      <a:pt x="86" y="104"/>
                    </a:lnTo>
                    <a:lnTo>
                      <a:pt x="83" y="104"/>
                    </a:lnTo>
                    <a:lnTo>
                      <a:pt x="81" y="103"/>
                    </a:lnTo>
                    <a:lnTo>
                      <a:pt x="78" y="103"/>
                    </a:lnTo>
                    <a:lnTo>
                      <a:pt x="75" y="104"/>
                    </a:lnTo>
                    <a:lnTo>
                      <a:pt x="75" y="107"/>
                    </a:lnTo>
                    <a:lnTo>
                      <a:pt x="75" y="110"/>
                    </a:lnTo>
                    <a:lnTo>
                      <a:pt x="77" y="110"/>
                    </a:lnTo>
                    <a:lnTo>
                      <a:pt x="81" y="111"/>
                    </a:lnTo>
                    <a:lnTo>
                      <a:pt x="83" y="111"/>
                    </a:lnTo>
                    <a:lnTo>
                      <a:pt x="86" y="111"/>
                    </a:lnTo>
                    <a:lnTo>
                      <a:pt x="90" y="112"/>
                    </a:lnTo>
                    <a:lnTo>
                      <a:pt x="92" y="113"/>
                    </a:lnTo>
                    <a:lnTo>
                      <a:pt x="95" y="116"/>
                    </a:lnTo>
                    <a:lnTo>
                      <a:pt x="96" y="118"/>
                    </a:lnTo>
                    <a:lnTo>
                      <a:pt x="100" y="119"/>
                    </a:lnTo>
                    <a:lnTo>
                      <a:pt x="102" y="122"/>
                    </a:lnTo>
                    <a:lnTo>
                      <a:pt x="103" y="125"/>
                    </a:lnTo>
                    <a:lnTo>
                      <a:pt x="104" y="127"/>
                    </a:lnTo>
                    <a:lnTo>
                      <a:pt x="108" y="128"/>
                    </a:lnTo>
                    <a:lnTo>
                      <a:pt x="111" y="129"/>
                    </a:lnTo>
                    <a:lnTo>
                      <a:pt x="113" y="132"/>
                    </a:lnTo>
                    <a:lnTo>
                      <a:pt x="117" y="132"/>
                    </a:lnTo>
                    <a:lnTo>
                      <a:pt x="113" y="133"/>
                    </a:lnTo>
                    <a:lnTo>
                      <a:pt x="111" y="132"/>
                    </a:lnTo>
                    <a:lnTo>
                      <a:pt x="108" y="130"/>
                    </a:lnTo>
                    <a:lnTo>
                      <a:pt x="104" y="129"/>
                    </a:lnTo>
                    <a:lnTo>
                      <a:pt x="102" y="128"/>
                    </a:lnTo>
                    <a:lnTo>
                      <a:pt x="99" y="130"/>
                    </a:lnTo>
                    <a:lnTo>
                      <a:pt x="100" y="133"/>
                    </a:lnTo>
                    <a:lnTo>
                      <a:pt x="103" y="134"/>
                    </a:lnTo>
                    <a:lnTo>
                      <a:pt x="105" y="134"/>
                    </a:lnTo>
                    <a:lnTo>
                      <a:pt x="109" y="135"/>
                    </a:lnTo>
                    <a:lnTo>
                      <a:pt x="111" y="135"/>
                    </a:lnTo>
                    <a:lnTo>
                      <a:pt x="115" y="135"/>
                    </a:lnTo>
                    <a:lnTo>
                      <a:pt x="117" y="135"/>
                    </a:lnTo>
                    <a:lnTo>
                      <a:pt x="120" y="135"/>
                    </a:lnTo>
                    <a:lnTo>
                      <a:pt x="122" y="135"/>
                    </a:lnTo>
                    <a:lnTo>
                      <a:pt x="128" y="136"/>
                    </a:lnTo>
                    <a:lnTo>
                      <a:pt x="132" y="136"/>
                    </a:lnTo>
                    <a:lnTo>
                      <a:pt x="134" y="136"/>
                    </a:lnTo>
                    <a:lnTo>
                      <a:pt x="137" y="133"/>
                    </a:lnTo>
                    <a:lnTo>
                      <a:pt x="139" y="132"/>
                    </a:lnTo>
                    <a:lnTo>
                      <a:pt x="143" y="132"/>
                    </a:lnTo>
                    <a:lnTo>
                      <a:pt x="139" y="135"/>
                    </a:lnTo>
                    <a:lnTo>
                      <a:pt x="138" y="137"/>
                    </a:lnTo>
                    <a:lnTo>
                      <a:pt x="135" y="137"/>
                    </a:lnTo>
                    <a:lnTo>
                      <a:pt x="133" y="138"/>
                    </a:lnTo>
                    <a:lnTo>
                      <a:pt x="129" y="138"/>
                    </a:lnTo>
                    <a:lnTo>
                      <a:pt x="126" y="138"/>
                    </a:lnTo>
                    <a:lnTo>
                      <a:pt x="124" y="137"/>
                    </a:lnTo>
                    <a:lnTo>
                      <a:pt x="121" y="139"/>
                    </a:lnTo>
                    <a:lnTo>
                      <a:pt x="124" y="141"/>
                    </a:lnTo>
                    <a:lnTo>
                      <a:pt x="127" y="142"/>
                    </a:lnTo>
                    <a:lnTo>
                      <a:pt x="129" y="141"/>
                    </a:lnTo>
                    <a:lnTo>
                      <a:pt x="133" y="142"/>
                    </a:lnTo>
                    <a:lnTo>
                      <a:pt x="129" y="144"/>
                    </a:lnTo>
                    <a:lnTo>
                      <a:pt x="132" y="146"/>
                    </a:lnTo>
                    <a:lnTo>
                      <a:pt x="128" y="145"/>
                    </a:lnTo>
                    <a:lnTo>
                      <a:pt x="126" y="143"/>
                    </a:lnTo>
                    <a:lnTo>
                      <a:pt x="122" y="142"/>
                    </a:lnTo>
                    <a:lnTo>
                      <a:pt x="120" y="142"/>
                    </a:lnTo>
                    <a:lnTo>
                      <a:pt x="118" y="139"/>
                    </a:lnTo>
                    <a:lnTo>
                      <a:pt x="115" y="139"/>
                    </a:lnTo>
                    <a:lnTo>
                      <a:pt x="111" y="138"/>
                    </a:lnTo>
                    <a:lnTo>
                      <a:pt x="109" y="137"/>
                    </a:lnTo>
                    <a:lnTo>
                      <a:pt x="105" y="137"/>
                    </a:lnTo>
                    <a:lnTo>
                      <a:pt x="103" y="137"/>
                    </a:lnTo>
                    <a:lnTo>
                      <a:pt x="100" y="137"/>
                    </a:lnTo>
                    <a:lnTo>
                      <a:pt x="98" y="136"/>
                    </a:lnTo>
                    <a:lnTo>
                      <a:pt x="95" y="136"/>
                    </a:lnTo>
                    <a:lnTo>
                      <a:pt x="92" y="136"/>
                    </a:lnTo>
                    <a:lnTo>
                      <a:pt x="90" y="136"/>
                    </a:lnTo>
                    <a:lnTo>
                      <a:pt x="86" y="137"/>
                    </a:lnTo>
                    <a:lnTo>
                      <a:pt x="81" y="138"/>
                    </a:lnTo>
                    <a:lnTo>
                      <a:pt x="78" y="138"/>
                    </a:lnTo>
                    <a:lnTo>
                      <a:pt x="75" y="139"/>
                    </a:lnTo>
                    <a:lnTo>
                      <a:pt x="71" y="139"/>
                    </a:lnTo>
                    <a:lnTo>
                      <a:pt x="69" y="141"/>
                    </a:lnTo>
                    <a:lnTo>
                      <a:pt x="67" y="144"/>
                    </a:lnTo>
                    <a:lnTo>
                      <a:pt x="68" y="146"/>
                    </a:lnTo>
                    <a:lnTo>
                      <a:pt x="66" y="146"/>
                    </a:lnTo>
                    <a:lnTo>
                      <a:pt x="62" y="149"/>
                    </a:lnTo>
                    <a:lnTo>
                      <a:pt x="60" y="151"/>
                    </a:lnTo>
                    <a:lnTo>
                      <a:pt x="60" y="154"/>
                    </a:lnTo>
                    <a:lnTo>
                      <a:pt x="62" y="156"/>
                    </a:lnTo>
                    <a:lnTo>
                      <a:pt x="65" y="158"/>
                    </a:lnTo>
                    <a:lnTo>
                      <a:pt x="62" y="160"/>
                    </a:lnTo>
                    <a:lnTo>
                      <a:pt x="65" y="160"/>
                    </a:lnTo>
                    <a:lnTo>
                      <a:pt x="68" y="160"/>
                    </a:lnTo>
                    <a:lnTo>
                      <a:pt x="71" y="160"/>
                    </a:lnTo>
                    <a:lnTo>
                      <a:pt x="74" y="156"/>
                    </a:lnTo>
                    <a:lnTo>
                      <a:pt x="77" y="158"/>
                    </a:lnTo>
                    <a:lnTo>
                      <a:pt x="79" y="156"/>
                    </a:lnTo>
                    <a:lnTo>
                      <a:pt x="83" y="154"/>
                    </a:lnTo>
                    <a:lnTo>
                      <a:pt x="81" y="156"/>
                    </a:lnTo>
                    <a:lnTo>
                      <a:pt x="77" y="159"/>
                    </a:lnTo>
                    <a:lnTo>
                      <a:pt x="79" y="161"/>
                    </a:lnTo>
                    <a:lnTo>
                      <a:pt x="83" y="161"/>
                    </a:lnTo>
                    <a:lnTo>
                      <a:pt x="85" y="160"/>
                    </a:lnTo>
                    <a:lnTo>
                      <a:pt x="88" y="160"/>
                    </a:lnTo>
                    <a:lnTo>
                      <a:pt x="91" y="158"/>
                    </a:lnTo>
                    <a:lnTo>
                      <a:pt x="93" y="155"/>
                    </a:lnTo>
                    <a:lnTo>
                      <a:pt x="95" y="152"/>
                    </a:lnTo>
                    <a:lnTo>
                      <a:pt x="96" y="150"/>
                    </a:lnTo>
                    <a:lnTo>
                      <a:pt x="99" y="147"/>
                    </a:lnTo>
                    <a:lnTo>
                      <a:pt x="98" y="150"/>
                    </a:lnTo>
                    <a:lnTo>
                      <a:pt x="96" y="152"/>
                    </a:lnTo>
                    <a:lnTo>
                      <a:pt x="100" y="153"/>
                    </a:lnTo>
                    <a:lnTo>
                      <a:pt x="96" y="154"/>
                    </a:lnTo>
                    <a:lnTo>
                      <a:pt x="98" y="156"/>
                    </a:lnTo>
                    <a:lnTo>
                      <a:pt x="100" y="156"/>
                    </a:lnTo>
                    <a:lnTo>
                      <a:pt x="103" y="156"/>
                    </a:lnTo>
                    <a:lnTo>
                      <a:pt x="105" y="159"/>
                    </a:lnTo>
                    <a:lnTo>
                      <a:pt x="103" y="158"/>
                    </a:lnTo>
                    <a:lnTo>
                      <a:pt x="100" y="158"/>
                    </a:lnTo>
                    <a:lnTo>
                      <a:pt x="98" y="158"/>
                    </a:lnTo>
                    <a:lnTo>
                      <a:pt x="95" y="158"/>
                    </a:lnTo>
                    <a:lnTo>
                      <a:pt x="95" y="161"/>
                    </a:lnTo>
                    <a:lnTo>
                      <a:pt x="99" y="161"/>
                    </a:lnTo>
                    <a:lnTo>
                      <a:pt x="101" y="161"/>
                    </a:lnTo>
                    <a:lnTo>
                      <a:pt x="104" y="161"/>
                    </a:lnTo>
                    <a:lnTo>
                      <a:pt x="101" y="161"/>
                    </a:lnTo>
                    <a:lnTo>
                      <a:pt x="99" y="162"/>
                    </a:lnTo>
                    <a:lnTo>
                      <a:pt x="95" y="162"/>
                    </a:lnTo>
                    <a:lnTo>
                      <a:pt x="93" y="162"/>
                    </a:lnTo>
                    <a:lnTo>
                      <a:pt x="90" y="162"/>
                    </a:lnTo>
                    <a:lnTo>
                      <a:pt x="87" y="164"/>
                    </a:lnTo>
                    <a:lnTo>
                      <a:pt x="87" y="167"/>
                    </a:lnTo>
                    <a:lnTo>
                      <a:pt x="93" y="166"/>
                    </a:lnTo>
                    <a:lnTo>
                      <a:pt x="95" y="166"/>
                    </a:lnTo>
                    <a:lnTo>
                      <a:pt x="95" y="167"/>
                    </a:lnTo>
                    <a:lnTo>
                      <a:pt x="93" y="167"/>
                    </a:lnTo>
                    <a:lnTo>
                      <a:pt x="91" y="169"/>
                    </a:lnTo>
                    <a:lnTo>
                      <a:pt x="93" y="169"/>
                    </a:lnTo>
                    <a:lnTo>
                      <a:pt x="91" y="171"/>
                    </a:lnTo>
                    <a:lnTo>
                      <a:pt x="93" y="173"/>
                    </a:lnTo>
                    <a:lnTo>
                      <a:pt x="95" y="175"/>
                    </a:lnTo>
                    <a:lnTo>
                      <a:pt x="95" y="175"/>
                    </a:lnTo>
                    <a:lnTo>
                      <a:pt x="95" y="175"/>
                    </a:lnTo>
                    <a:lnTo>
                      <a:pt x="95" y="175"/>
                    </a:lnTo>
                    <a:lnTo>
                      <a:pt x="95" y="176"/>
                    </a:lnTo>
                    <a:lnTo>
                      <a:pt x="94" y="176"/>
                    </a:lnTo>
                    <a:lnTo>
                      <a:pt x="91" y="176"/>
                    </a:lnTo>
                    <a:lnTo>
                      <a:pt x="88" y="177"/>
                    </a:lnTo>
                    <a:lnTo>
                      <a:pt x="91" y="177"/>
                    </a:lnTo>
                    <a:lnTo>
                      <a:pt x="94" y="179"/>
                    </a:lnTo>
                    <a:lnTo>
                      <a:pt x="95" y="178"/>
                    </a:lnTo>
                    <a:lnTo>
                      <a:pt x="95" y="181"/>
                    </a:lnTo>
                    <a:lnTo>
                      <a:pt x="93" y="181"/>
                    </a:lnTo>
                    <a:lnTo>
                      <a:pt x="90" y="180"/>
                    </a:lnTo>
                    <a:lnTo>
                      <a:pt x="87" y="179"/>
                    </a:lnTo>
                    <a:lnTo>
                      <a:pt x="84" y="179"/>
                    </a:lnTo>
                    <a:lnTo>
                      <a:pt x="84" y="177"/>
                    </a:lnTo>
                    <a:lnTo>
                      <a:pt x="83" y="173"/>
                    </a:lnTo>
                    <a:lnTo>
                      <a:pt x="79" y="171"/>
                    </a:lnTo>
                    <a:lnTo>
                      <a:pt x="77" y="169"/>
                    </a:lnTo>
                    <a:lnTo>
                      <a:pt x="74" y="168"/>
                    </a:lnTo>
                    <a:lnTo>
                      <a:pt x="71" y="167"/>
                    </a:lnTo>
                    <a:lnTo>
                      <a:pt x="69" y="167"/>
                    </a:lnTo>
                    <a:lnTo>
                      <a:pt x="66" y="167"/>
                    </a:lnTo>
                    <a:lnTo>
                      <a:pt x="64" y="167"/>
                    </a:lnTo>
                    <a:lnTo>
                      <a:pt x="60" y="167"/>
                    </a:lnTo>
                    <a:lnTo>
                      <a:pt x="58" y="167"/>
                    </a:lnTo>
                    <a:lnTo>
                      <a:pt x="54" y="168"/>
                    </a:lnTo>
                    <a:lnTo>
                      <a:pt x="52" y="169"/>
                    </a:lnTo>
                    <a:lnTo>
                      <a:pt x="51" y="171"/>
                    </a:lnTo>
                    <a:lnTo>
                      <a:pt x="52" y="175"/>
                    </a:lnTo>
                    <a:lnTo>
                      <a:pt x="54" y="176"/>
                    </a:lnTo>
                    <a:lnTo>
                      <a:pt x="58" y="177"/>
                    </a:lnTo>
                    <a:lnTo>
                      <a:pt x="57" y="179"/>
                    </a:lnTo>
                    <a:lnTo>
                      <a:pt x="58" y="183"/>
                    </a:lnTo>
                    <a:lnTo>
                      <a:pt x="61" y="183"/>
                    </a:lnTo>
                    <a:lnTo>
                      <a:pt x="64" y="181"/>
                    </a:lnTo>
                    <a:lnTo>
                      <a:pt x="67" y="181"/>
                    </a:lnTo>
                    <a:lnTo>
                      <a:pt x="69" y="183"/>
                    </a:lnTo>
                    <a:lnTo>
                      <a:pt x="67" y="183"/>
                    </a:lnTo>
                    <a:lnTo>
                      <a:pt x="64" y="184"/>
                    </a:lnTo>
                    <a:lnTo>
                      <a:pt x="67" y="186"/>
                    </a:lnTo>
                    <a:lnTo>
                      <a:pt x="69" y="187"/>
                    </a:lnTo>
                    <a:lnTo>
                      <a:pt x="73" y="187"/>
                    </a:lnTo>
                    <a:lnTo>
                      <a:pt x="69" y="188"/>
                    </a:lnTo>
                    <a:lnTo>
                      <a:pt x="67" y="187"/>
                    </a:lnTo>
                    <a:lnTo>
                      <a:pt x="64" y="187"/>
                    </a:lnTo>
                    <a:lnTo>
                      <a:pt x="61" y="189"/>
                    </a:lnTo>
                    <a:lnTo>
                      <a:pt x="58" y="188"/>
                    </a:lnTo>
                    <a:lnTo>
                      <a:pt x="56" y="188"/>
                    </a:lnTo>
                    <a:lnTo>
                      <a:pt x="52" y="189"/>
                    </a:lnTo>
                    <a:lnTo>
                      <a:pt x="50" y="188"/>
                    </a:lnTo>
                    <a:lnTo>
                      <a:pt x="47" y="190"/>
                    </a:lnTo>
                    <a:lnTo>
                      <a:pt x="44" y="192"/>
                    </a:lnTo>
                    <a:lnTo>
                      <a:pt x="41" y="193"/>
                    </a:lnTo>
                    <a:lnTo>
                      <a:pt x="35" y="195"/>
                    </a:lnTo>
                    <a:lnTo>
                      <a:pt x="33" y="196"/>
                    </a:lnTo>
                    <a:lnTo>
                      <a:pt x="33" y="199"/>
                    </a:lnTo>
                    <a:lnTo>
                      <a:pt x="34" y="202"/>
                    </a:lnTo>
                    <a:lnTo>
                      <a:pt x="31" y="205"/>
                    </a:lnTo>
                    <a:lnTo>
                      <a:pt x="36" y="209"/>
                    </a:lnTo>
                    <a:lnTo>
                      <a:pt x="40" y="209"/>
                    </a:lnTo>
                    <a:lnTo>
                      <a:pt x="42" y="209"/>
                    </a:lnTo>
                    <a:lnTo>
                      <a:pt x="44" y="205"/>
                    </a:lnTo>
                    <a:lnTo>
                      <a:pt x="45" y="207"/>
                    </a:lnTo>
                    <a:lnTo>
                      <a:pt x="47" y="205"/>
                    </a:lnTo>
                    <a:lnTo>
                      <a:pt x="45" y="203"/>
                    </a:lnTo>
                    <a:lnTo>
                      <a:pt x="44" y="199"/>
                    </a:lnTo>
                    <a:lnTo>
                      <a:pt x="47" y="198"/>
                    </a:lnTo>
                    <a:lnTo>
                      <a:pt x="47" y="202"/>
                    </a:lnTo>
                    <a:lnTo>
                      <a:pt x="48" y="204"/>
                    </a:lnTo>
                    <a:lnTo>
                      <a:pt x="49" y="206"/>
                    </a:lnTo>
                    <a:lnTo>
                      <a:pt x="48" y="210"/>
                    </a:lnTo>
                    <a:lnTo>
                      <a:pt x="50" y="210"/>
                    </a:lnTo>
                    <a:lnTo>
                      <a:pt x="53" y="211"/>
                    </a:lnTo>
                    <a:lnTo>
                      <a:pt x="56" y="210"/>
                    </a:lnTo>
                    <a:lnTo>
                      <a:pt x="59" y="211"/>
                    </a:lnTo>
                    <a:lnTo>
                      <a:pt x="61" y="211"/>
                    </a:lnTo>
                    <a:lnTo>
                      <a:pt x="60" y="207"/>
                    </a:lnTo>
                    <a:lnTo>
                      <a:pt x="60" y="205"/>
                    </a:lnTo>
                    <a:lnTo>
                      <a:pt x="62" y="207"/>
                    </a:lnTo>
                    <a:lnTo>
                      <a:pt x="66" y="210"/>
                    </a:lnTo>
                    <a:lnTo>
                      <a:pt x="69" y="210"/>
                    </a:lnTo>
                    <a:lnTo>
                      <a:pt x="71" y="210"/>
                    </a:lnTo>
                    <a:lnTo>
                      <a:pt x="73" y="207"/>
                    </a:lnTo>
                    <a:lnTo>
                      <a:pt x="75" y="205"/>
                    </a:lnTo>
                    <a:lnTo>
                      <a:pt x="73" y="203"/>
                    </a:lnTo>
                    <a:lnTo>
                      <a:pt x="75" y="204"/>
                    </a:lnTo>
                    <a:lnTo>
                      <a:pt x="78" y="206"/>
                    </a:lnTo>
                    <a:lnTo>
                      <a:pt x="75" y="207"/>
                    </a:lnTo>
                    <a:lnTo>
                      <a:pt x="77" y="210"/>
                    </a:lnTo>
                    <a:lnTo>
                      <a:pt x="81" y="210"/>
                    </a:lnTo>
                    <a:lnTo>
                      <a:pt x="83" y="211"/>
                    </a:lnTo>
                    <a:lnTo>
                      <a:pt x="86" y="211"/>
                    </a:lnTo>
                    <a:lnTo>
                      <a:pt x="88" y="212"/>
                    </a:lnTo>
                    <a:lnTo>
                      <a:pt x="92" y="212"/>
                    </a:lnTo>
                    <a:lnTo>
                      <a:pt x="94" y="212"/>
                    </a:lnTo>
                    <a:lnTo>
                      <a:pt x="98" y="212"/>
                    </a:lnTo>
                    <a:lnTo>
                      <a:pt x="100" y="212"/>
                    </a:lnTo>
                    <a:lnTo>
                      <a:pt x="103" y="211"/>
                    </a:lnTo>
                    <a:lnTo>
                      <a:pt x="98" y="210"/>
                    </a:lnTo>
                    <a:lnTo>
                      <a:pt x="95" y="207"/>
                    </a:lnTo>
                    <a:lnTo>
                      <a:pt x="95" y="205"/>
                    </a:lnTo>
                    <a:lnTo>
                      <a:pt x="98" y="206"/>
                    </a:lnTo>
                    <a:lnTo>
                      <a:pt x="100" y="209"/>
                    </a:lnTo>
                    <a:lnTo>
                      <a:pt x="103" y="209"/>
                    </a:lnTo>
                    <a:lnTo>
                      <a:pt x="105" y="207"/>
                    </a:lnTo>
                    <a:lnTo>
                      <a:pt x="105" y="205"/>
                    </a:lnTo>
                    <a:lnTo>
                      <a:pt x="104" y="202"/>
                    </a:lnTo>
                    <a:lnTo>
                      <a:pt x="108" y="203"/>
                    </a:lnTo>
                    <a:lnTo>
                      <a:pt x="109" y="206"/>
                    </a:lnTo>
                    <a:lnTo>
                      <a:pt x="111" y="207"/>
                    </a:lnTo>
                    <a:lnTo>
                      <a:pt x="113" y="209"/>
                    </a:lnTo>
                    <a:lnTo>
                      <a:pt x="117" y="209"/>
                    </a:lnTo>
                    <a:lnTo>
                      <a:pt x="119" y="209"/>
                    </a:lnTo>
                    <a:lnTo>
                      <a:pt x="119" y="206"/>
                    </a:lnTo>
                    <a:lnTo>
                      <a:pt x="117" y="203"/>
                    </a:lnTo>
                    <a:lnTo>
                      <a:pt x="117" y="201"/>
                    </a:lnTo>
                    <a:lnTo>
                      <a:pt x="119" y="203"/>
                    </a:lnTo>
                    <a:lnTo>
                      <a:pt x="121" y="205"/>
                    </a:lnTo>
                    <a:lnTo>
                      <a:pt x="121" y="209"/>
                    </a:lnTo>
                    <a:lnTo>
                      <a:pt x="125" y="210"/>
                    </a:lnTo>
                    <a:lnTo>
                      <a:pt x="130" y="210"/>
                    </a:lnTo>
                    <a:lnTo>
                      <a:pt x="133" y="206"/>
                    </a:lnTo>
                    <a:lnTo>
                      <a:pt x="134" y="204"/>
                    </a:lnTo>
                    <a:lnTo>
                      <a:pt x="130" y="203"/>
                    </a:lnTo>
                    <a:lnTo>
                      <a:pt x="128" y="202"/>
                    </a:lnTo>
                    <a:lnTo>
                      <a:pt x="127" y="198"/>
                    </a:lnTo>
                    <a:lnTo>
                      <a:pt x="129" y="201"/>
                    </a:lnTo>
                    <a:lnTo>
                      <a:pt x="133" y="203"/>
                    </a:lnTo>
                    <a:lnTo>
                      <a:pt x="135" y="203"/>
                    </a:lnTo>
                    <a:lnTo>
                      <a:pt x="138" y="202"/>
                    </a:lnTo>
                    <a:lnTo>
                      <a:pt x="135" y="204"/>
                    </a:lnTo>
                    <a:lnTo>
                      <a:pt x="135" y="206"/>
                    </a:lnTo>
                    <a:lnTo>
                      <a:pt x="138" y="207"/>
                    </a:lnTo>
                    <a:lnTo>
                      <a:pt x="141" y="207"/>
                    </a:lnTo>
                    <a:lnTo>
                      <a:pt x="144" y="207"/>
                    </a:lnTo>
                    <a:lnTo>
                      <a:pt x="146" y="206"/>
                    </a:lnTo>
                    <a:lnTo>
                      <a:pt x="150" y="207"/>
                    </a:lnTo>
                    <a:lnTo>
                      <a:pt x="153" y="209"/>
                    </a:lnTo>
                    <a:lnTo>
                      <a:pt x="151" y="211"/>
                    </a:lnTo>
                    <a:lnTo>
                      <a:pt x="149" y="214"/>
                    </a:lnTo>
                    <a:lnTo>
                      <a:pt x="150" y="216"/>
                    </a:lnTo>
                    <a:lnTo>
                      <a:pt x="155" y="215"/>
                    </a:lnTo>
                    <a:lnTo>
                      <a:pt x="158" y="215"/>
                    </a:lnTo>
                    <a:lnTo>
                      <a:pt x="161" y="214"/>
                    </a:lnTo>
                    <a:lnTo>
                      <a:pt x="163" y="214"/>
                    </a:lnTo>
                    <a:lnTo>
                      <a:pt x="165" y="213"/>
                    </a:lnTo>
                    <a:lnTo>
                      <a:pt x="168" y="212"/>
                    </a:lnTo>
                    <a:lnTo>
                      <a:pt x="170" y="212"/>
                    </a:lnTo>
                    <a:lnTo>
                      <a:pt x="173" y="212"/>
                    </a:lnTo>
                    <a:lnTo>
                      <a:pt x="175" y="209"/>
                    </a:lnTo>
                    <a:lnTo>
                      <a:pt x="178" y="207"/>
                    </a:lnTo>
                    <a:lnTo>
                      <a:pt x="180" y="204"/>
                    </a:lnTo>
                    <a:lnTo>
                      <a:pt x="182" y="205"/>
                    </a:lnTo>
                    <a:lnTo>
                      <a:pt x="182" y="207"/>
                    </a:lnTo>
                    <a:lnTo>
                      <a:pt x="186" y="206"/>
                    </a:lnTo>
                    <a:lnTo>
                      <a:pt x="188" y="205"/>
                    </a:lnTo>
                    <a:lnTo>
                      <a:pt x="190" y="203"/>
                    </a:lnTo>
                    <a:lnTo>
                      <a:pt x="193" y="201"/>
                    </a:lnTo>
                    <a:lnTo>
                      <a:pt x="194" y="198"/>
                    </a:lnTo>
                    <a:lnTo>
                      <a:pt x="193" y="195"/>
                    </a:lnTo>
                    <a:lnTo>
                      <a:pt x="190" y="193"/>
                    </a:lnTo>
                    <a:lnTo>
                      <a:pt x="188" y="192"/>
                    </a:lnTo>
                    <a:lnTo>
                      <a:pt x="185" y="193"/>
                    </a:lnTo>
                    <a:lnTo>
                      <a:pt x="182" y="195"/>
                    </a:lnTo>
                    <a:lnTo>
                      <a:pt x="180" y="197"/>
                    </a:lnTo>
                    <a:lnTo>
                      <a:pt x="177" y="197"/>
                    </a:lnTo>
                    <a:lnTo>
                      <a:pt x="178" y="194"/>
                    </a:lnTo>
                    <a:lnTo>
                      <a:pt x="175" y="194"/>
                    </a:lnTo>
                    <a:lnTo>
                      <a:pt x="171" y="194"/>
                    </a:lnTo>
                    <a:lnTo>
                      <a:pt x="175" y="192"/>
                    </a:lnTo>
                    <a:lnTo>
                      <a:pt x="177" y="189"/>
                    </a:lnTo>
                    <a:lnTo>
                      <a:pt x="175" y="186"/>
                    </a:lnTo>
                    <a:lnTo>
                      <a:pt x="171" y="186"/>
                    </a:lnTo>
                    <a:lnTo>
                      <a:pt x="169" y="185"/>
                    </a:lnTo>
                    <a:lnTo>
                      <a:pt x="165" y="186"/>
                    </a:lnTo>
                    <a:lnTo>
                      <a:pt x="163" y="187"/>
                    </a:lnTo>
                    <a:lnTo>
                      <a:pt x="162" y="188"/>
                    </a:lnTo>
                    <a:lnTo>
                      <a:pt x="159" y="189"/>
                    </a:lnTo>
                    <a:lnTo>
                      <a:pt x="161" y="186"/>
                    </a:lnTo>
                    <a:lnTo>
                      <a:pt x="158" y="186"/>
                    </a:lnTo>
                    <a:lnTo>
                      <a:pt x="155" y="185"/>
                    </a:lnTo>
                    <a:lnTo>
                      <a:pt x="150" y="184"/>
                    </a:lnTo>
                    <a:lnTo>
                      <a:pt x="146" y="185"/>
                    </a:lnTo>
                    <a:lnTo>
                      <a:pt x="144" y="186"/>
                    </a:lnTo>
                    <a:lnTo>
                      <a:pt x="141" y="187"/>
                    </a:lnTo>
                    <a:lnTo>
                      <a:pt x="138" y="187"/>
                    </a:lnTo>
                    <a:lnTo>
                      <a:pt x="136" y="185"/>
                    </a:lnTo>
                    <a:lnTo>
                      <a:pt x="134" y="184"/>
                    </a:lnTo>
                    <a:lnTo>
                      <a:pt x="136" y="184"/>
                    </a:lnTo>
                    <a:lnTo>
                      <a:pt x="139" y="184"/>
                    </a:lnTo>
                    <a:lnTo>
                      <a:pt x="142" y="184"/>
                    </a:lnTo>
                    <a:lnTo>
                      <a:pt x="145" y="181"/>
                    </a:lnTo>
                    <a:lnTo>
                      <a:pt x="142" y="181"/>
                    </a:lnTo>
                    <a:lnTo>
                      <a:pt x="139" y="179"/>
                    </a:lnTo>
                    <a:lnTo>
                      <a:pt x="141" y="177"/>
                    </a:lnTo>
                    <a:lnTo>
                      <a:pt x="138" y="173"/>
                    </a:lnTo>
                    <a:lnTo>
                      <a:pt x="141" y="176"/>
                    </a:lnTo>
                    <a:lnTo>
                      <a:pt x="144" y="178"/>
                    </a:lnTo>
                    <a:lnTo>
                      <a:pt x="146" y="180"/>
                    </a:lnTo>
                    <a:lnTo>
                      <a:pt x="150" y="181"/>
                    </a:lnTo>
                    <a:lnTo>
                      <a:pt x="152" y="183"/>
                    </a:lnTo>
                    <a:lnTo>
                      <a:pt x="155" y="184"/>
                    </a:lnTo>
                    <a:lnTo>
                      <a:pt x="158" y="184"/>
                    </a:lnTo>
                    <a:lnTo>
                      <a:pt x="161" y="184"/>
                    </a:lnTo>
                    <a:lnTo>
                      <a:pt x="163" y="184"/>
                    </a:lnTo>
                    <a:lnTo>
                      <a:pt x="164" y="184"/>
                    </a:lnTo>
                    <a:lnTo>
                      <a:pt x="167" y="184"/>
                    </a:lnTo>
                    <a:lnTo>
                      <a:pt x="170" y="184"/>
                    </a:lnTo>
                    <a:lnTo>
                      <a:pt x="172" y="184"/>
                    </a:lnTo>
                    <a:lnTo>
                      <a:pt x="176" y="184"/>
                    </a:lnTo>
                    <a:lnTo>
                      <a:pt x="178" y="181"/>
                    </a:lnTo>
                    <a:lnTo>
                      <a:pt x="181" y="184"/>
                    </a:lnTo>
                    <a:lnTo>
                      <a:pt x="184" y="181"/>
                    </a:lnTo>
                    <a:lnTo>
                      <a:pt x="187" y="180"/>
                    </a:lnTo>
                    <a:lnTo>
                      <a:pt x="189" y="179"/>
                    </a:lnTo>
                    <a:lnTo>
                      <a:pt x="190" y="176"/>
                    </a:lnTo>
                    <a:lnTo>
                      <a:pt x="194" y="175"/>
                    </a:lnTo>
                    <a:lnTo>
                      <a:pt x="190" y="171"/>
                    </a:lnTo>
                    <a:lnTo>
                      <a:pt x="192" y="169"/>
                    </a:lnTo>
                    <a:lnTo>
                      <a:pt x="188" y="167"/>
                    </a:lnTo>
                    <a:lnTo>
                      <a:pt x="185" y="166"/>
                    </a:lnTo>
                    <a:lnTo>
                      <a:pt x="188" y="163"/>
                    </a:lnTo>
                    <a:lnTo>
                      <a:pt x="190" y="164"/>
                    </a:lnTo>
                    <a:lnTo>
                      <a:pt x="194" y="164"/>
                    </a:lnTo>
                    <a:lnTo>
                      <a:pt x="196" y="164"/>
                    </a:lnTo>
                    <a:lnTo>
                      <a:pt x="202" y="164"/>
                    </a:lnTo>
                    <a:lnTo>
                      <a:pt x="205" y="166"/>
                    </a:lnTo>
                    <a:lnTo>
                      <a:pt x="207" y="164"/>
                    </a:lnTo>
                    <a:lnTo>
                      <a:pt x="211" y="164"/>
                    </a:lnTo>
                    <a:lnTo>
                      <a:pt x="213" y="163"/>
                    </a:lnTo>
                    <a:lnTo>
                      <a:pt x="216" y="163"/>
                    </a:lnTo>
                    <a:lnTo>
                      <a:pt x="219" y="164"/>
                    </a:lnTo>
                    <a:lnTo>
                      <a:pt x="222" y="162"/>
                    </a:lnTo>
                    <a:lnTo>
                      <a:pt x="222" y="159"/>
                    </a:lnTo>
                    <a:lnTo>
                      <a:pt x="219" y="159"/>
                    </a:lnTo>
                    <a:lnTo>
                      <a:pt x="216" y="159"/>
                    </a:lnTo>
                    <a:lnTo>
                      <a:pt x="214" y="159"/>
                    </a:lnTo>
                    <a:lnTo>
                      <a:pt x="211" y="159"/>
                    </a:lnTo>
                    <a:lnTo>
                      <a:pt x="209" y="156"/>
                    </a:lnTo>
                    <a:lnTo>
                      <a:pt x="211" y="155"/>
                    </a:lnTo>
                    <a:lnTo>
                      <a:pt x="213" y="156"/>
                    </a:lnTo>
                    <a:lnTo>
                      <a:pt x="216" y="156"/>
                    </a:lnTo>
                    <a:lnTo>
                      <a:pt x="219" y="156"/>
                    </a:lnTo>
                    <a:lnTo>
                      <a:pt x="222" y="156"/>
                    </a:lnTo>
                    <a:lnTo>
                      <a:pt x="224" y="156"/>
                    </a:lnTo>
                    <a:lnTo>
                      <a:pt x="228" y="154"/>
                    </a:lnTo>
                    <a:lnTo>
                      <a:pt x="230" y="152"/>
                    </a:lnTo>
                    <a:lnTo>
                      <a:pt x="228" y="151"/>
                    </a:lnTo>
                    <a:lnTo>
                      <a:pt x="224" y="150"/>
                    </a:lnTo>
                    <a:lnTo>
                      <a:pt x="222" y="150"/>
                    </a:lnTo>
                    <a:lnTo>
                      <a:pt x="219" y="150"/>
                    </a:lnTo>
                    <a:lnTo>
                      <a:pt x="215" y="149"/>
                    </a:lnTo>
                    <a:lnTo>
                      <a:pt x="213" y="147"/>
                    </a:lnTo>
                    <a:lnTo>
                      <a:pt x="210" y="147"/>
                    </a:lnTo>
                    <a:lnTo>
                      <a:pt x="213" y="146"/>
                    </a:lnTo>
                    <a:lnTo>
                      <a:pt x="216" y="147"/>
                    </a:lnTo>
                    <a:lnTo>
                      <a:pt x="219" y="147"/>
                    </a:lnTo>
                    <a:lnTo>
                      <a:pt x="224" y="147"/>
                    </a:lnTo>
                    <a:lnTo>
                      <a:pt x="228" y="147"/>
                    </a:lnTo>
                    <a:lnTo>
                      <a:pt x="231" y="147"/>
                    </a:lnTo>
                    <a:lnTo>
                      <a:pt x="233" y="146"/>
                    </a:lnTo>
                    <a:lnTo>
                      <a:pt x="236" y="145"/>
                    </a:lnTo>
                    <a:lnTo>
                      <a:pt x="233" y="144"/>
                    </a:lnTo>
                    <a:lnTo>
                      <a:pt x="235" y="141"/>
                    </a:lnTo>
                    <a:lnTo>
                      <a:pt x="235" y="138"/>
                    </a:lnTo>
                    <a:lnTo>
                      <a:pt x="232" y="137"/>
                    </a:lnTo>
                    <a:lnTo>
                      <a:pt x="229" y="136"/>
                    </a:lnTo>
                    <a:lnTo>
                      <a:pt x="227" y="136"/>
                    </a:lnTo>
                    <a:lnTo>
                      <a:pt x="223" y="136"/>
                    </a:lnTo>
                    <a:lnTo>
                      <a:pt x="221" y="136"/>
                    </a:lnTo>
                    <a:lnTo>
                      <a:pt x="218" y="137"/>
                    </a:lnTo>
                    <a:lnTo>
                      <a:pt x="215" y="136"/>
                    </a:lnTo>
                    <a:lnTo>
                      <a:pt x="212" y="137"/>
                    </a:lnTo>
                    <a:lnTo>
                      <a:pt x="215" y="136"/>
                    </a:lnTo>
                    <a:lnTo>
                      <a:pt x="218" y="136"/>
                    </a:lnTo>
                    <a:lnTo>
                      <a:pt x="221" y="134"/>
                    </a:lnTo>
                    <a:lnTo>
                      <a:pt x="218" y="133"/>
                    </a:lnTo>
                    <a:lnTo>
                      <a:pt x="215" y="133"/>
                    </a:lnTo>
                    <a:lnTo>
                      <a:pt x="213" y="133"/>
                    </a:lnTo>
                    <a:lnTo>
                      <a:pt x="206" y="133"/>
                    </a:lnTo>
                    <a:lnTo>
                      <a:pt x="201" y="134"/>
                    </a:lnTo>
                    <a:lnTo>
                      <a:pt x="197" y="134"/>
                    </a:lnTo>
                    <a:lnTo>
                      <a:pt x="195" y="134"/>
                    </a:lnTo>
                    <a:lnTo>
                      <a:pt x="192" y="136"/>
                    </a:lnTo>
                    <a:lnTo>
                      <a:pt x="189" y="138"/>
                    </a:lnTo>
                    <a:lnTo>
                      <a:pt x="187" y="139"/>
                    </a:lnTo>
                    <a:lnTo>
                      <a:pt x="188" y="137"/>
                    </a:lnTo>
                    <a:lnTo>
                      <a:pt x="192" y="135"/>
                    </a:lnTo>
                    <a:lnTo>
                      <a:pt x="194" y="132"/>
                    </a:lnTo>
                    <a:lnTo>
                      <a:pt x="192" y="132"/>
                    </a:lnTo>
                    <a:lnTo>
                      <a:pt x="188" y="132"/>
                    </a:lnTo>
                    <a:lnTo>
                      <a:pt x="185" y="132"/>
                    </a:lnTo>
                    <a:lnTo>
                      <a:pt x="182" y="132"/>
                    </a:lnTo>
                    <a:lnTo>
                      <a:pt x="179" y="132"/>
                    </a:lnTo>
                    <a:lnTo>
                      <a:pt x="185" y="130"/>
                    </a:lnTo>
                    <a:lnTo>
                      <a:pt x="188" y="132"/>
                    </a:lnTo>
                    <a:lnTo>
                      <a:pt x="192" y="132"/>
                    </a:lnTo>
                    <a:lnTo>
                      <a:pt x="194" y="132"/>
                    </a:lnTo>
                    <a:lnTo>
                      <a:pt x="197" y="133"/>
                    </a:lnTo>
                    <a:lnTo>
                      <a:pt x="199" y="132"/>
                    </a:lnTo>
                    <a:lnTo>
                      <a:pt x="203" y="132"/>
                    </a:lnTo>
                    <a:lnTo>
                      <a:pt x="209" y="130"/>
                    </a:lnTo>
                    <a:lnTo>
                      <a:pt x="211" y="130"/>
                    </a:lnTo>
                    <a:lnTo>
                      <a:pt x="214" y="130"/>
                    </a:lnTo>
                    <a:lnTo>
                      <a:pt x="216" y="130"/>
                    </a:lnTo>
                    <a:lnTo>
                      <a:pt x="214" y="129"/>
                    </a:lnTo>
                    <a:lnTo>
                      <a:pt x="211" y="129"/>
                    </a:lnTo>
                    <a:lnTo>
                      <a:pt x="209" y="128"/>
                    </a:lnTo>
                    <a:lnTo>
                      <a:pt x="205" y="128"/>
                    </a:lnTo>
                    <a:lnTo>
                      <a:pt x="203" y="128"/>
                    </a:lnTo>
                    <a:lnTo>
                      <a:pt x="199" y="128"/>
                    </a:lnTo>
                    <a:lnTo>
                      <a:pt x="196" y="128"/>
                    </a:lnTo>
                    <a:lnTo>
                      <a:pt x="194" y="127"/>
                    </a:lnTo>
                    <a:lnTo>
                      <a:pt x="192" y="127"/>
                    </a:lnTo>
                    <a:lnTo>
                      <a:pt x="188" y="127"/>
                    </a:lnTo>
                    <a:lnTo>
                      <a:pt x="192" y="127"/>
                    </a:lnTo>
                    <a:lnTo>
                      <a:pt x="194" y="127"/>
                    </a:lnTo>
                    <a:lnTo>
                      <a:pt x="197" y="127"/>
                    </a:lnTo>
                    <a:lnTo>
                      <a:pt x="201" y="127"/>
                    </a:lnTo>
                    <a:lnTo>
                      <a:pt x="203" y="127"/>
                    </a:lnTo>
                    <a:lnTo>
                      <a:pt x="206" y="127"/>
                    </a:lnTo>
                    <a:lnTo>
                      <a:pt x="210" y="127"/>
                    </a:lnTo>
                    <a:lnTo>
                      <a:pt x="212" y="127"/>
                    </a:lnTo>
                    <a:lnTo>
                      <a:pt x="214" y="127"/>
                    </a:lnTo>
                    <a:lnTo>
                      <a:pt x="218" y="127"/>
                    </a:lnTo>
                    <a:lnTo>
                      <a:pt x="220" y="130"/>
                    </a:lnTo>
                    <a:lnTo>
                      <a:pt x="223" y="132"/>
                    </a:lnTo>
                    <a:lnTo>
                      <a:pt x="226" y="132"/>
                    </a:lnTo>
                    <a:lnTo>
                      <a:pt x="229" y="132"/>
                    </a:lnTo>
                    <a:lnTo>
                      <a:pt x="231" y="132"/>
                    </a:lnTo>
                    <a:lnTo>
                      <a:pt x="233" y="132"/>
                    </a:lnTo>
                    <a:lnTo>
                      <a:pt x="236" y="133"/>
                    </a:lnTo>
                    <a:lnTo>
                      <a:pt x="239" y="132"/>
                    </a:lnTo>
                    <a:lnTo>
                      <a:pt x="237" y="129"/>
                    </a:lnTo>
                    <a:lnTo>
                      <a:pt x="235" y="127"/>
                    </a:lnTo>
                    <a:lnTo>
                      <a:pt x="237" y="126"/>
                    </a:lnTo>
                    <a:lnTo>
                      <a:pt x="235" y="126"/>
                    </a:lnTo>
                    <a:lnTo>
                      <a:pt x="231" y="126"/>
                    </a:lnTo>
                    <a:lnTo>
                      <a:pt x="229" y="126"/>
                    </a:lnTo>
                    <a:lnTo>
                      <a:pt x="223" y="126"/>
                    </a:lnTo>
                    <a:lnTo>
                      <a:pt x="220" y="126"/>
                    </a:lnTo>
                    <a:lnTo>
                      <a:pt x="218" y="125"/>
                    </a:lnTo>
                    <a:lnTo>
                      <a:pt x="214" y="125"/>
                    </a:lnTo>
                    <a:lnTo>
                      <a:pt x="212" y="125"/>
                    </a:lnTo>
                    <a:lnTo>
                      <a:pt x="206" y="125"/>
                    </a:lnTo>
                    <a:lnTo>
                      <a:pt x="203" y="125"/>
                    </a:lnTo>
                    <a:lnTo>
                      <a:pt x="201" y="125"/>
                    </a:lnTo>
                    <a:lnTo>
                      <a:pt x="197" y="124"/>
                    </a:lnTo>
                    <a:lnTo>
                      <a:pt x="195" y="124"/>
                    </a:lnTo>
                    <a:lnTo>
                      <a:pt x="192" y="122"/>
                    </a:lnTo>
                    <a:lnTo>
                      <a:pt x="195" y="122"/>
                    </a:lnTo>
                    <a:lnTo>
                      <a:pt x="198" y="122"/>
                    </a:lnTo>
                    <a:lnTo>
                      <a:pt x="201" y="122"/>
                    </a:lnTo>
                    <a:lnTo>
                      <a:pt x="201" y="119"/>
                    </a:lnTo>
                    <a:lnTo>
                      <a:pt x="203" y="121"/>
                    </a:lnTo>
                    <a:lnTo>
                      <a:pt x="206" y="122"/>
                    </a:lnTo>
                    <a:lnTo>
                      <a:pt x="210" y="122"/>
                    </a:lnTo>
                    <a:lnTo>
                      <a:pt x="212" y="122"/>
                    </a:lnTo>
                    <a:lnTo>
                      <a:pt x="214" y="122"/>
                    </a:lnTo>
                    <a:lnTo>
                      <a:pt x="218" y="121"/>
                    </a:lnTo>
                    <a:lnTo>
                      <a:pt x="214" y="119"/>
                    </a:lnTo>
                    <a:lnTo>
                      <a:pt x="212" y="119"/>
                    </a:lnTo>
                    <a:lnTo>
                      <a:pt x="210" y="119"/>
                    </a:lnTo>
                    <a:lnTo>
                      <a:pt x="206" y="118"/>
                    </a:lnTo>
                    <a:lnTo>
                      <a:pt x="204" y="117"/>
                    </a:lnTo>
                    <a:lnTo>
                      <a:pt x="206" y="118"/>
                    </a:lnTo>
                    <a:lnTo>
                      <a:pt x="210" y="117"/>
                    </a:lnTo>
                    <a:lnTo>
                      <a:pt x="212" y="118"/>
                    </a:lnTo>
                    <a:lnTo>
                      <a:pt x="215" y="118"/>
                    </a:lnTo>
                    <a:lnTo>
                      <a:pt x="218" y="120"/>
                    </a:lnTo>
                    <a:lnTo>
                      <a:pt x="221" y="119"/>
                    </a:lnTo>
                    <a:lnTo>
                      <a:pt x="223" y="120"/>
                    </a:lnTo>
                    <a:lnTo>
                      <a:pt x="226" y="121"/>
                    </a:lnTo>
                    <a:lnTo>
                      <a:pt x="229" y="121"/>
                    </a:lnTo>
                    <a:lnTo>
                      <a:pt x="231" y="121"/>
                    </a:lnTo>
                    <a:lnTo>
                      <a:pt x="231" y="119"/>
                    </a:lnTo>
                    <a:lnTo>
                      <a:pt x="235" y="119"/>
                    </a:lnTo>
                    <a:lnTo>
                      <a:pt x="237" y="119"/>
                    </a:lnTo>
                    <a:lnTo>
                      <a:pt x="240" y="119"/>
                    </a:lnTo>
                    <a:lnTo>
                      <a:pt x="244" y="119"/>
                    </a:lnTo>
                    <a:lnTo>
                      <a:pt x="246" y="119"/>
                    </a:lnTo>
                    <a:lnTo>
                      <a:pt x="246" y="116"/>
                    </a:lnTo>
                    <a:lnTo>
                      <a:pt x="248" y="118"/>
                    </a:lnTo>
                    <a:lnTo>
                      <a:pt x="252" y="118"/>
                    </a:lnTo>
                    <a:lnTo>
                      <a:pt x="255" y="118"/>
                    </a:lnTo>
                    <a:lnTo>
                      <a:pt x="257" y="116"/>
                    </a:lnTo>
                    <a:lnTo>
                      <a:pt x="257" y="113"/>
                    </a:lnTo>
                    <a:lnTo>
                      <a:pt x="254" y="111"/>
                    </a:lnTo>
                    <a:lnTo>
                      <a:pt x="252" y="110"/>
                    </a:lnTo>
                    <a:lnTo>
                      <a:pt x="248" y="110"/>
                    </a:lnTo>
                    <a:lnTo>
                      <a:pt x="246" y="109"/>
                    </a:lnTo>
                    <a:lnTo>
                      <a:pt x="243" y="109"/>
                    </a:lnTo>
                    <a:lnTo>
                      <a:pt x="239" y="109"/>
                    </a:lnTo>
                    <a:lnTo>
                      <a:pt x="237" y="109"/>
                    </a:lnTo>
                    <a:lnTo>
                      <a:pt x="233" y="107"/>
                    </a:lnTo>
                    <a:lnTo>
                      <a:pt x="239" y="107"/>
                    </a:lnTo>
                    <a:lnTo>
                      <a:pt x="243" y="105"/>
                    </a:lnTo>
                    <a:lnTo>
                      <a:pt x="245" y="105"/>
                    </a:lnTo>
                    <a:lnTo>
                      <a:pt x="252" y="108"/>
                    </a:lnTo>
                    <a:lnTo>
                      <a:pt x="254" y="108"/>
                    </a:lnTo>
                    <a:lnTo>
                      <a:pt x="257" y="108"/>
                    </a:lnTo>
                    <a:lnTo>
                      <a:pt x="260" y="108"/>
                    </a:lnTo>
                    <a:lnTo>
                      <a:pt x="260" y="110"/>
                    </a:lnTo>
                    <a:lnTo>
                      <a:pt x="263" y="112"/>
                    </a:lnTo>
                    <a:lnTo>
                      <a:pt x="265" y="112"/>
                    </a:lnTo>
                    <a:lnTo>
                      <a:pt x="269" y="112"/>
                    </a:lnTo>
                    <a:lnTo>
                      <a:pt x="271" y="112"/>
                    </a:lnTo>
                    <a:lnTo>
                      <a:pt x="274" y="111"/>
                    </a:lnTo>
                    <a:lnTo>
                      <a:pt x="277" y="111"/>
                    </a:lnTo>
                    <a:lnTo>
                      <a:pt x="280" y="110"/>
                    </a:lnTo>
                    <a:lnTo>
                      <a:pt x="282" y="110"/>
                    </a:lnTo>
                    <a:lnTo>
                      <a:pt x="286" y="108"/>
                    </a:lnTo>
                    <a:lnTo>
                      <a:pt x="287" y="105"/>
                    </a:lnTo>
                    <a:lnTo>
                      <a:pt x="283" y="105"/>
                    </a:lnTo>
                    <a:lnTo>
                      <a:pt x="281" y="105"/>
                    </a:lnTo>
                    <a:lnTo>
                      <a:pt x="283" y="103"/>
                    </a:lnTo>
                    <a:lnTo>
                      <a:pt x="287" y="103"/>
                    </a:lnTo>
                    <a:lnTo>
                      <a:pt x="290" y="103"/>
                    </a:lnTo>
                    <a:lnTo>
                      <a:pt x="291" y="102"/>
                    </a:lnTo>
                    <a:lnTo>
                      <a:pt x="290" y="102"/>
                    </a:lnTo>
                    <a:lnTo>
                      <a:pt x="292" y="100"/>
                    </a:lnTo>
                    <a:lnTo>
                      <a:pt x="290" y="98"/>
                    </a:lnTo>
                    <a:lnTo>
                      <a:pt x="284" y="99"/>
                    </a:lnTo>
                    <a:lnTo>
                      <a:pt x="281" y="100"/>
                    </a:lnTo>
                    <a:lnTo>
                      <a:pt x="278" y="100"/>
                    </a:lnTo>
                    <a:lnTo>
                      <a:pt x="275" y="100"/>
                    </a:lnTo>
                    <a:lnTo>
                      <a:pt x="272" y="101"/>
                    </a:lnTo>
                    <a:lnTo>
                      <a:pt x="270" y="101"/>
                    </a:lnTo>
                    <a:lnTo>
                      <a:pt x="266" y="100"/>
                    </a:lnTo>
                    <a:lnTo>
                      <a:pt x="272" y="100"/>
                    </a:lnTo>
                    <a:lnTo>
                      <a:pt x="270" y="98"/>
                    </a:lnTo>
                    <a:lnTo>
                      <a:pt x="266" y="96"/>
                    </a:lnTo>
                    <a:lnTo>
                      <a:pt x="269" y="96"/>
                    </a:lnTo>
                    <a:lnTo>
                      <a:pt x="272" y="96"/>
                    </a:lnTo>
                    <a:lnTo>
                      <a:pt x="274" y="99"/>
                    </a:lnTo>
                    <a:lnTo>
                      <a:pt x="278" y="99"/>
                    </a:lnTo>
                    <a:lnTo>
                      <a:pt x="280" y="98"/>
                    </a:lnTo>
                    <a:lnTo>
                      <a:pt x="283" y="98"/>
                    </a:lnTo>
                    <a:lnTo>
                      <a:pt x="286" y="96"/>
                    </a:lnTo>
                    <a:lnTo>
                      <a:pt x="289" y="96"/>
                    </a:lnTo>
                    <a:lnTo>
                      <a:pt x="291" y="96"/>
                    </a:lnTo>
                    <a:lnTo>
                      <a:pt x="298" y="96"/>
                    </a:lnTo>
                    <a:lnTo>
                      <a:pt x="299" y="93"/>
                    </a:lnTo>
                    <a:lnTo>
                      <a:pt x="296" y="93"/>
                    </a:lnTo>
                    <a:lnTo>
                      <a:pt x="293" y="92"/>
                    </a:lnTo>
                    <a:lnTo>
                      <a:pt x="293" y="89"/>
                    </a:lnTo>
                    <a:lnTo>
                      <a:pt x="291" y="86"/>
                    </a:lnTo>
                    <a:lnTo>
                      <a:pt x="293" y="86"/>
                    </a:lnTo>
                    <a:lnTo>
                      <a:pt x="296" y="89"/>
                    </a:lnTo>
                    <a:lnTo>
                      <a:pt x="296" y="92"/>
                    </a:lnTo>
                    <a:lnTo>
                      <a:pt x="299" y="92"/>
                    </a:lnTo>
                    <a:lnTo>
                      <a:pt x="303" y="91"/>
                    </a:lnTo>
                    <a:lnTo>
                      <a:pt x="305" y="91"/>
                    </a:lnTo>
                    <a:lnTo>
                      <a:pt x="308" y="90"/>
                    </a:lnTo>
                    <a:lnTo>
                      <a:pt x="310" y="87"/>
                    </a:lnTo>
                    <a:lnTo>
                      <a:pt x="313" y="85"/>
                    </a:lnTo>
                    <a:lnTo>
                      <a:pt x="316" y="83"/>
                    </a:lnTo>
                    <a:lnTo>
                      <a:pt x="318" y="81"/>
                    </a:lnTo>
                    <a:lnTo>
                      <a:pt x="322" y="79"/>
                    </a:lnTo>
                    <a:lnTo>
                      <a:pt x="325" y="78"/>
                    </a:lnTo>
                    <a:lnTo>
                      <a:pt x="327" y="77"/>
                    </a:lnTo>
                    <a:lnTo>
                      <a:pt x="331" y="75"/>
                    </a:lnTo>
                    <a:lnTo>
                      <a:pt x="333" y="75"/>
                    </a:lnTo>
                    <a:lnTo>
                      <a:pt x="337" y="73"/>
                    </a:lnTo>
                    <a:lnTo>
                      <a:pt x="339" y="72"/>
                    </a:lnTo>
                    <a:lnTo>
                      <a:pt x="342" y="70"/>
                    </a:lnTo>
                    <a:lnTo>
                      <a:pt x="344" y="70"/>
                    </a:lnTo>
                    <a:lnTo>
                      <a:pt x="348" y="68"/>
                    </a:lnTo>
                    <a:lnTo>
                      <a:pt x="350" y="66"/>
                    </a:lnTo>
                    <a:lnTo>
                      <a:pt x="352" y="65"/>
                    </a:lnTo>
                    <a:lnTo>
                      <a:pt x="356" y="64"/>
                    </a:lnTo>
                    <a:lnTo>
                      <a:pt x="359" y="62"/>
                    </a:lnTo>
                    <a:lnTo>
                      <a:pt x="361" y="62"/>
                    </a:lnTo>
                    <a:lnTo>
                      <a:pt x="365" y="61"/>
                    </a:lnTo>
                    <a:lnTo>
                      <a:pt x="367" y="60"/>
                    </a:lnTo>
                    <a:lnTo>
                      <a:pt x="371" y="59"/>
                    </a:lnTo>
                    <a:lnTo>
                      <a:pt x="373" y="58"/>
                    </a:lnTo>
                    <a:lnTo>
                      <a:pt x="375" y="56"/>
                    </a:lnTo>
                    <a:lnTo>
                      <a:pt x="375" y="53"/>
                    </a:lnTo>
                    <a:lnTo>
                      <a:pt x="369" y="53"/>
                    </a:lnTo>
                    <a:lnTo>
                      <a:pt x="366" y="53"/>
                    </a:lnTo>
                    <a:lnTo>
                      <a:pt x="364" y="53"/>
                    </a:lnTo>
                    <a:lnTo>
                      <a:pt x="361" y="55"/>
                    </a:lnTo>
                    <a:lnTo>
                      <a:pt x="358" y="55"/>
                    </a:lnTo>
                    <a:lnTo>
                      <a:pt x="356" y="56"/>
                    </a:lnTo>
                    <a:lnTo>
                      <a:pt x="352" y="56"/>
                    </a:lnTo>
                    <a:lnTo>
                      <a:pt x="350" y="57"/>
                    </a:lnTo>
                    <a:lnTo>
                      <a:pt x="347" y="57"/>
                    </a:lnTo>
                    <a:lnTo>
                      <a:pt x="340" y="58"/>
                    </a:lnTo>
                    <a:lnTo>
                      <a:pt x="338" y="58"/>
                    </a:lnTo>
                    <a:lnTo>
                      <a:pt x="334" y="59"/>
                    </a:lnTo>
                    <a:lnTo>
                      <a:pt x="332" y="60"/>
                    </a:lnTo>
                    <a:lnTo>
                      <a:pt x="330" y="60"/>
                    </a:lnTo>
                    <a:lnTo>
                      <a:pt x="326" y="61"/>
                    </a:lnTo>
                    <a:lnTo>
                      <a:pt x="324" y="61"/>
                    </a:lnTo>
                    <a:lnTo>
                      <a:pt x="321" y="62"/>
                    </a:lnTo>
                    <a:lnTo>
                      <a:pt x="318" y="62"/>
                    </a:lnTo>
                    <a:lnTo>
                      <a:pt x="315" y="64"/>
                    </a:lnTo>
                    <a:lnTo>
                      <a:pt x="313" y="64"/>
                    </a:lnTo>
                    <a:lnTo>
                      <a:pt x="309" y="65"/>
                    </a:lnTo>
                    <a:lnTo>
                      <a:pt x="306" y="65"/>
                    </a:lnTo>
                    <a:lnTo>
                      <a:pt x="304" y="66"/>
                    </a:lnTo>
                    <a:lnTo>
                      <a:pt x="300" y="67"/>
                    </a:lnTo>
                    <a:lnTo>
                      <a:pt x="299" y="67"/>
                    </a:lnTo>
                    <a:lnTo>
                      <a:pt x="303" y="66"/>
                    </a:lnTo>
                    <a:lnTo>
                      <a:pt x="299" y="66"/>
                    </a:lnTo>
                    <a:lnTo>
                      <a:pt x="297" y="65"/>
                    </a:lnTo>
                    <a:lnTo>
                      <a:pt x="299" y="65"/>
                    </a:lnTo>
                    <a:lnTo>
                      <a:pt x="305" y="64"/>
                    </a:lnTo>
                    <a:lnTo>
                      <a:pt x="308" y="62"/>
                    </a:lnTo>
                    <a:lnTo>
                      <a:pt x="312" y="62"/>
                    </a:lnTo>
                    <a:lnTo>
                      <a:pt x="314" y="62"/>
                    </a:lnTo>
                    <a:lnTo>
                      <a:pt x="317" y="61"/>
                    </a:lnTo>
                    <a:lnTo>
                      <a:pt x="321" y="61"/>
                    </a:lnTo>
                    <a:lnTo>
                      <a:pt x="323" y="60"/>
                    </a:lnTo>
                    <a:lnTo>
                      <a:pt x="326" y="59"/>
                    </a:lnTo>
                    <a:lnTo>
                      <a:pt x="330" y="58"/>
                    </a:lnTo>
                    <a:lnTo>
                      <a:pt x="332" y="58"/>
                    </a:lnTo>
                    <a:lnTo>
                      <a:pt x="334" y="57"/>
                    </a:lnTo>
                    <a:lnTo>
                      <a:pt x="338" y="56"/>
                    </a:lnTo>
                    <a:lnTo>
                      <a:pt x="340" y="56"/>
                    </a:lnTo>
                    <a:lnTo>
                      <a:pt x="343" y="55"/>
                    </a:lnTo>
                    <a:lnTo>
                      <a:pt x="347" y="53"/>
                    </a:lnTo>
                    <a:lnTo>
                      <a:pt x="343" y="53"/>
                    </a:lnTo>
                    <a:lnTo>
                      <a:pt x="340" y="52"/>
                    </a:lnTo>
                    <a:lnTo>
                      <a:pt x="338" y="52"/>
                    </a:lnTo>
                    <a:lnTo>
                      <a:pt x="334" y="52"/>
                    </a:lnTo>
                    <a:lnTo>
                      <a:pt x="332" y="52"/>
                    </a:lnTo>
                    <a:lnTo>
                      <a:pt x="329" y="53"/>
                    </a:lnTo>
                    <a:lnTo>
                      <a:pt x="325" y="53"/>
                    </a:lnTo>
                    <a:lnTo>
                      <a:pt x="323" y="53"/>
                    </a:lnTo>
                    <a:lnTo>
                      <a:pt x="320" y="53"/>
                    </a:lnTo>
                    <a:lnTo>
                      <a:pt x="317" y="53"/>
                    </a:lnTo>
                    <a:lnTo>
                      <a:pt x="321" y="53"/>
                    </a:lnTo>
                    <a:lnTo>
                      <a:pt x="317" y="50"/>
                    </a:lnTo>
                    <a:lnTo>
                      <a:pt x="312" y="49"/>
                    </a:lnTo>
                    <a:lnTo>
                      <a:pt x="314" y="49"/>
                    </a:lnTo>
                    <a:lnTo>
                      <a:pt x="317" y="50"/>
                    </a:lnTo>
                    <a:lnTo>
                      <a:pt x="321" y="51"/>
                    </a:lnTo>
                    <a:lnTo>
                      <a:pt x="323" y="52"/>
                    </a:lnTo>
                    <a:lnTo>
                      <a:pt x="325" y="52"/>
                    </a:lnTo>
                    <a:lnTo>
                      <a:pt x="329" y="52"/>
                    </a:lnTo>
                    <a:lnTo>
                      <a:pt x="332" y="51"/>
                    </a:lnTo>
                    <a:lnTo>
                      <a:pt x="334" y="51"/>
                    </a:lnTo>
                    <a:lnTo>
                      <a:pt x="338" y="51"/>
                    </a:lnTo>
                    <a:lnTo>
                      <a:pt x="340" y="51"/>
                    </a:lnTo>
                    <a:lnTo>
                      <a:pt x="343" y="51"/>
                    </a:lnTo>
                    <a:lnTo>
                      <a:pt x="346" y="50"/>
                    </a:lnTo>
                    <a:lnTo>
                      <a:pt x="349" y="50"/>
                    </a:lnTo>
                    <a:lnTo>
                      <a:pt x="351" y="50"/>
                    </a:lnTo>
                    <a:lnTo>
                      <a:pt x="355" y="49"/>
                    </a:lnTo>
                    <a:lnTo>
                      <a:pt x="357" y="50"/>
                    </a:lnTo>
                    <a:lnTo>
                      <a:pt x="360" y="49"/>
                    </a:lnTo>
                    <a:lnTo>
                      <a:pt x="363" y="49"/>
                    </a:lnTo>
                    <a:lnTo>
                      <a:pt x="360" y="49"/>
                    </a:lnTo>
                    <a:lnTo>
                      <a:pt x="355" y="49"/>
                    </a:lnTo>
                    <a:lnTo>
                      <a:pt x="357" y="48"/>
                    </a:lnTo>
                    <a:lnTo>
                      <a:pt x="360" y="48"/>
                    </a:lnTo>
                    <a:lnTo>
                      <a:pt x="363" y="47"/>
                    </a:lnTo>
                    <a:lnTo>
                      <a:pt x="366" y="47"/>
                    </a:lnTo>
                    <a:lnTo>
                      <a:pt x="368" y="47"/>
                    </a:lnTo>
                    <a:lnTo>
                      <a:pt x="372" y="47"/>
                    </a:lnTo>
                    <a:lnTo>
                      <a:pt x="374" y="47"/>
                    </a:lnTo>
                    <a:lnTo>
                      <a:pt x="377" y="47"/>
                    </a:lnTo>
                    <a:lnTo>
                      <a:pt x="380" y="47"/>
                    </a:lnTo>
                    <a:lnTo>
                      <a:pt x="383" y="44"/>
                    </a:lnTo>
                    <a:lnTo>
                      <a:pt x="385" y="44"/>
                    </a:lnTo>
                    <a:lnTo>
                      <a:pt x="389" y="42"/>
                    </a:lnTo>
                    <a:lnTo>
                      <a:pt x="391" y="42"/>
                    </a:lnTo>
                    <a:lnTo>
                      <a:pt x="394" y="41"/>
                    </a:lnTo>
                    <a:lnTo>
                      <a:pt x="397" y="40"/>
                    </a:lnTo>
                    <a:lnTo>
                      <a:pt x="400" y="40"/>
                    </a:lnTo>
                    <a:lnTo>
                      <a:pt x="402" y="39"/>
                    </a:lnTo>
                    <a:lnTo>
                      <a:pt x="406" y="38"/>
                    </a:lnTo>
                    <a:lnTo>
                      <a:pt x="408" y="36"/>
                    </a:lnTo>
                    <a:lnTo>
                      <a:pt x="414" y="33"/>
                    </a:lnTo>
                    <a:lnTo>
                      <a:pt x="417" y="32"/>
                    </a:lnTo>
                    <a:lnTo>
                      <a:pt x="419" y="31"/>
                    </a:lnTo>
                    <a:lnTo>
                      <a:pt x="423" y="28"/>
                    </a:lnTo>
                    <a:lnTo>
                      <a:pt x="421" y="25"/>
                    </a:lnTo>
                    <a:close/>
                    <a:moveTo>
                      <a:pt x="99" y="166"/>
                    </a:moveTo>
                    <a:lnTo>
                      <a:pt x="101" y="166"/>
                    </a:lnTo>
                    <a:lnTo>
                      <a:pt x="99" y="167"/>
                    </a:lnTo>
                    <a:lnTo>
                      <a:pt x="98" y="167"/>
                    </a:lnTo>
                    <a:lnTo>
                      <a:pt x="101" y="166"/>
                    </a:lnTo>
                    <a:lnTo>
                      <a:pt x="96" y="166"/>
                    </a:lnTo>
                    <a:lnTo>
                      <a:pt x="99" y="166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17"/>
              <p:cNvSpPr/>
              <p:nvPr/>
            </p:nvSpPr>
            <p:spPr>
              <a:xfrm>
                <a:off x="3143250" y="3273425"/>
                <a:ext cx="1382712" cy="246063"/>
              </a:xfrm>
              <a:custGeom>
                <a:rect b="b" l="l" r="r" t="t"/>
                <a:pathLst>
                  <a:path extrusionOk="0" h="155" w="871">
                    <a:moveTo>
                      <a:pt x="26" y="24"/>
                    </a:moveTo>
                    <a:lnTo>
                      <a:pt x="25" y="26"/>
                    </a:lnTo>
                    <a:lnTo>
                      <a:pt x="27" y="30"/>
                    </a:lnTo>
                    <a:lnTo>
                      <a:pt x="29" y="31"/>
                    </a:lnTo>
                    <a:lnTo>
                      <a:pt x="27" y="31"/>
                    </a:lnTo>
                    <a:lnTo>
                      <a:pt x="26" y="29"/>
                    </a:lnTo>
                    <a:lnTo>
                      <a:pt x="25" y="25"/>
                    </a:lnTo>
                    <a:lnTo>
                      <a:pt x="26" y="24"/>
                    </a:lnTo>
                    <a:lnTo>
                      <a:pt x="26" y="24"/>
                    </a:lnTo>
                    <a:close/>
                    <a:moveTo>
                      <a:pt x="5" y="5"/>
                    </a:moveTo>
                    <a:lnTo>
                      <a:pt x="2" y="1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5"/>
                    </a:lnTo>
                    <a:close/>
                    <a:moveTo>
                      <a:pt x="28" y="27"/>
                    </a:moveTo>
                    <a:lnTo>
                      <a:pt x="29" y="30"/>
                    </a:lnTo>
                    <a:lnTo>
                      <a:pt x="27" y="27"/>
                    </a:lnTo>
                    <a:lnTo>
                      <a:pt x="28" y="27"/>
                    </a:lnTo>
                    <a:lnTo>
                      <a:pt x="28" y="27"/>
                    </a:lnTo>
                    <a:close/>
                    <a:moveTo>
                      <a:pt x="411" y="9"/>
                    </a:moveTo>
                    <a:lnTo>
                      <a:pt x="409" y="12"/>
                    </a:lnTo>
                    <a:lnTo>
                      <a:pt x="411" y="9"/>
                    </a:lnTo>
                    <a:lnTo>
                      <a:pt x="411" y="9"/>
                    </a:lnTo>
                    <a:close/>
                    <a:moveTo>
                      <a:pt x="464" y="50"/>
                    </a:moveTo>
                    <a:lnTo>
                      <a:pt x="461" y="52"/>
                    </a:lnTo>
                    <a:lnTo>
                      <a:pt x="464" y="50"/>
                    </a:lnTo>
                    <a:lnTo>
                      <a:pt x="464" y="50"/>
                    </a:lnTo>
                    <a:close/>
                    <a:moveTo>
                      <a:pt x="503" y="16"/>
                    </a:moveTo>
                    <a:lnTo>
                      <a:pt x="500" y="17"/>
                    </a:lnTo>
                    <a:lnTo>
                      <a:pt x="503" y="16"/>
                    </a:lnTo>
                    <a:lnTo>
                      <a:pt x="503" y="16"/>
                    </a:lnTo>
                    <a:lnTo>
                      <a:pt x="503" y="16"/>
                    </a:lnTo>
                    <a:close/>
                    <a:moveTo>
                      <a:pt x="499" y="42"/>
                    </a:moveTo>
                    <a:lnTo>
                      <a:pt x="497" y="44"/>
                    </a:lnTo>
                    <a:lnTo>
                      <a:pt x="495" y="47"/>
                    </a:lnTo>
                    <a:lnTo>
                      <a:pt x="491" y="46"/>
                    </a:lnTo>
                    <a:lnTo>
                      <a:pt x="493" y="43"/>
                    </a:lnTo>
                    <a:lnTo>
                      <a:pt x="495" y="41"/>
                    </a:lnTo>
                    <a:lnTo>
                      <a:pt x="498" y="40"/>
                    </a:lnTo>
                    <a:lnTo>
                      <a:pt x="500" y="40"/>
                    </a:lnTo>
                    <a:lnTo>
                      <a:pt x="503" y="41"/>
                    </a:lnTo>
                    <a:lnTo>
                      <a:pt x="500" y="41"/>
                    </a:lnTo>
                    <a:lnTo>
                      <a:pt x="499" y="42"/>
                    </a:lnTo>
                    <a:lnTo>
                      <a:pt x="499" y="42"/>
                    </a:lnTo>
                    <a:close/>
                    <a:moveTo>
                      <a:pt x="556" y="64"/>
                    </a:moveTo>
                    <a:lnTo>
                      <a:pt x="557" y="61"/>
                    </a:lnTo>
                    <a:lnTo>
                      <a:pt x="554" y="60"/>
                    </a:lnTo>
                    <a:lnTo>
                      <a:pt x="555" y="63"/>
                    </a:lnTo>
                    <a:lnTo>
                      <a:pt x="556" y="64"/>
                    </a:lnTo>
                    <a:lnTo>
                      <a:pt x="556" y="64"/>
                    </a:lnTo>
                    <a:close/>
                    <a:moveTo>
                      <a:pt x="559" y="64"/>
                    </a:moveTo>
                    <a:lnTo>
                      <a:pt x="561" y="66"/>
                    </a:lnTo>
                    <a:lnTo>
                      <a:pt x="558" y="67"/>
                    </a:lnTo>
                    <a:lnTo>
                      <a:pt x="558" y="64"/>
                    </a:lnTo>
                    <a:lnTo>
                      <a:pt x="559" y="64"/>
                    </a:lnTo>
                    <a:lnTo>
                      <a:pt x="559" y="64"/>
                    </a:lnTo>
                    <a:close/>
                    <a:moveTo>
                      <a:pt x="584" y="74"/>
                    </a:moveTo>
                    <a:lnTo>
                      <a:pt x="587" y="72"/>
                    </a:lnTo>
                    <a:lnTo>
                      <a:pt x="587" y="68"/>
                    </a:lnTo>
                    <a:lnTo>
                      <a:pt x="583" y="67"/>
                    </a:lnTo>
                    <a:lnTo>
                      <a:pt x="581" y="66"/>
                    </a:lnTo>
                    <a:lnTo>
                      <a:pt x="579" y="67"/>
                    </a:lnTo>
                    <a:lnTo>
                      <a:pt x="575" y="67"/>
                    </a:lnTo>
                    <a:lnTo>
                      <a:pt x="573" y="68"/>
                    </a:lnTo>
                    <a:lnTo>
                      <a:pt x="571" y="66"/>
                    </a:lnTo>
                    <a:lnTo>
                      <a:pt x="568" y="66"/>
                    </a:lnTo>
                    <a:lnTo>
                      <a:pt x="565" y="67"/>
                    </a:lnTo>
                    <a:lnTo>
                      <a:pt x="568" y="68"/>
                    </a:lnTo>
                    <a:lnTo>
                      <a:pt x="571" y="69"/>
                    </a:lnTo>
                    <a:lnTo>
                      <a:pt x="573" y="69"/>
                    </a:lnTo>
                    <a:lnTo>
                      <a:pt x="576" y="70"/>
                    </a:lnTo>
                    <a:lnTo>
                      <a:pt x="579" y="72"/>
                    </a:lnTo>
                    <a:lnTo>
                      <a:pt x="581" y="73"/>
                    </a:lnTo>
                    <a:lnTo>
                      <a:pt x="584" y="70"/>
                    </a:lnTo>
                    <a:lnTo>
                      <a:pt x="583" y="74"/>
                    </a:lnTo>
                    <a:lnTo>
                      <a:pt x="584" y="74"/>
                    </a:lnTo>
                    <a:lnTo>
                      <a:pt x="584" y="74"/>
                    </a:lnTo>
                    <a:close/>
                    <a:moveTo>
                      <a:pt x="658" y="95"/>
                    </a:moveTo>
                    <a:lnTo>
                      <a:pt x="661" y="95"/>
                    </a:lnTo>
                    <a:lnTo>
                      <a:pt x="659" y="95"/>
                    </a:lnTo>
                    <a:lnTo>
                      <a:pt x="658" y="95"/>
                    </a:lnTo>
                    <a:lnTo>
                      <a:pt x="658" y="95"/>
                    </a:lnTo>
                    <a:close/>
                    <a:moveTo>
                      <a:pt x="735" y="48"/>
                    </a:moveTo>
                    <a:lnTo>
                      <a:pt x="733" y="50"/>
                    </a:lnTo>
                    <a:lnTo>
                      <a:pt x="734" y="48"/>
                    </a:lnTo>
                    <a:lnTo>
                      <a:pt x="735" y="48"/>
                    </a:lnTo>
                    <a:lnTo>
                      <a:pt x="735" y="48"/>
                    </a:lnTo>
                    <a:close/>
                    <a:moveTo>
                      <a:pt x="729" y="138"/>
                    </a:moveTo>
                    <a:lnTo>
                      <a:pt x="728" y="141"/>
                    </a:lnTo>
                    <a:lnTo>
                      <a:pt x="729" y="138"/>
                    </a:lnTo>
                    <a:lnTo>
                      <a:pt x="729" y="138"/>
                    </a:lnTo>
                    <a:lnTo>
                      <a:pt x="729" y="138"/>
                    </a:lnTo>
                    <a:close/>
                    <a:moveTo>
                      <a:pt x="700" y="154"/>
                    </a:moveTo>
                    <a:lnTo>
                      <a:pt x="696" y="154"/>
                    </a:lnTo>
                    <a:lnTo>
                      <a:pt x="694" y="155"/>
                    </a:lnTo>
                    <a:lnTo>
                      <a:pt x="691" y="155"/>
                    </a:lnTo>
                    <a:lnTo>
                      <a:pt x="692" y="153"/>
                    </a:lnTo>
                    <a:lnTo>
                      <a:pt x="694" y="152"/>
                    </a:lnTo>
                    <a:lnTo>
                      <a:pt x="698" y="150"/>
                    </a:lnTo>
                    <a:lnTo>
                      <a:pt x="700" y="151"/>
                    </a:lnTo>
                    <a:lnTo>
                      <a:pt x="703" y="150"/>
                    </a:lnTo>
                    <a:lnTo>
                      <a:pt x="706" y="150"/>
                    </a:lnTo>
                    <a:lnTo>
                      <a:pt x="708" y="150"/>
                    </a:lnTo>
                    <a:lnTo>
                      <a:pt x="711" y="149"/>
                    </a:lnTo>
                    <a:lnTo>
                      <a:pt x="713" y="147"/>
                    </a:lnTo>
                    <a:lnTo>
                      <a:pt x="711" y="150"/>
                    </a:lnTo>
                    <a:lnTo>
                      <a:pt x="713" y="149"/>
                    </a:lnTo>
                    <a:lnTo>
                      <a:pt x="716" y="147"/>
                    </a:lnTo>
                    <a:lnTo>
                      <a:pt x="719" y="149"/>
                    </a:lnTo>
                    <a:lnTo>
                      <a:pt x="713" y="151"/>
                    </a:lnTo>
                    <a:lnTo>
                      <a:pt x="711" y="152"/>
                    </a:lnTo>
                    <a:lnTo>
                      <a:pt x="708" y="152"/>
                    </a:lnTo>
                    <a:lnTo>
                      <a:pt x="706" y="153"/>
                    </a:lnTo>
                    <a:lnTo>
                      <a:pt x="703" y="154"/>
                    </a:lnTo>
                    <a:lnTo>
                      <a:pt x="700" y="154"/>
                    </a:lnTo>
                    <a:lnTo>
                      <a:pt x="700" y="154"/>
                    </a:lnTo>
                    <a:lnTo>
                      <a:pt x="700" y="154"/>
                    </a:lnTo>
                    <a:close/>
                    <a:moveTo>
                      <a:pt x="871" y="73"/>
                    </a:moveTo>
                    <a:lnTo>
                      <a:pt x="867" y="74"/>
                    </a:lnTo>
                    <a:lnTo>
                      <a:pt x="871" y="73"/>
                    </a:lnTo>
                    <a:lnTo>
                      <a:pt x="871" y="73"/>
                    </a:lnTo>
                    <a:lnTo>
                      <a:pt x="871" y="7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17"/>
              <p:cNvSpPr/>
              <p:nvPr/>
            </p:nvSpPr>
            <p:spPr>
              <a:xfrm>
                <a:off x="2484438" y="3016250"/>
                <a:ext cx="534987" cy="109538"/>
              </a:xfrm>
              <a:custGeom>
                <a:rect b="b" l="l" r="r" t="t"/>
                <a:pathLst>
                  <a:path extrusionOk="0" h="69" w="337">
                    <a:moveTo>
                      <a:pt x="19" y="24"/>
                    </a:moveTo>
                    <a:lnTo>
                      <a:pt x="22" y="23"/>
                    </a:lnTo>
                    <a:lnTo>
                      <a:pt x="25" y="22"/>
                    </a:lnTo>
                    <a:lnTo>
                      <a:pt x="27" y="21"/>
                    </a:lnTo>
                    <a:lnTo>
                      <a:pt x="30" y="20"/>
                    </a:lnTo>
                    <a:lnTo>
                      <a:pt x="27" y="17"/>
                    </a:lnTo>
                    <a:lnTo>
                      <a:pt x="25" y="18"/>
                    </a:lnTo>
                    <a:lnTo>
                      <a:pt x="27" y="17"/>
                    </a:lnTo>
                    <a:lnTo>
                      <a:pt x="30" y="17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33" y="15"/>
                    </a:lnTo>
                    <a:lnTo>
                      <a:pt x="32" y="12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26" y="11"/>
                    </a:lnTo>
                    <a:lnTo>
                      <a:pt x="24" y="8"/>
                    </a:lnTo>
                    <a:lnTo>
                      <a:pt x="21" y="7"/>
                    </a:lnTo>
                    <a:lnTo>
                      <a:pt x="23" y="9"/>
                    </a:lnTo>
                    <a:lnTo>
                      <a:pt x="22" y="13"/>
                    </a:lnTo>
                    <a:lnTo>
                      <a:pt x="19" y="11"/>
                    </a:lnTo>
                    <a:lnTo>
                      <a:pt x="18" y="13"/>
                    </a:lnTo>
                    <a:lnTo>
                      <a:pt x="17" y="11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14" y="13"/>
                    </a:lnTo>
                    <a:lnTo>
                      <a:pt x="15" y="16"/>
                    </a:lnTo>
                    <a:lnTo>
                      <a:pt x="13" y="18"/>
                    </a:lnTo>
                    <a:lnTo>
                      <a:pt x="16" y="21"/>
                    </a:lnTo>
                    <a:lnTo>
                      <a:pt x="13" y="20"/>
                    </a:lnTo>
                    <a:lnTo>
                      <a:pt x="12" y="16"/>
                    </a:lnTo>
                    <a:lnTo>
                      <a:pt x="10" y="14"/>
                    </a:lnTo>
                    <a:lnTo>
                      <a:pt x="7" y="14"/>
                    </a:lnTo>
                    <a:lnTo>
                      <a:pt x="3" y="17"/>
                    </a:lnTo>
                    <a:lnTo>
                      <a:pt x="0" y="20"/>
                    </a:lnTo>
                    <a:lnTo>
                      <a:pt x="3" y="22"/>
                    </a:lnTo>
                    <a:lnTo>
                      <a:pt x="4" y="25"/>
                    </a:lnTo>
                    <a:lnTo>
                      <a:pt x="6" y="28"/>
                    </a:lnTo>
                    <a:lnTo>
                      <a:pt x="8" y="28"/>
                    </a:lnTo>
                    <a:lnTo>
                      <a:pt x="9" y="25"/>
                    </a:lnTo>
                    <a:lnTo>
                      <a:pt x="7" y="24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12" y="25"/>
                    </a:lnTo>
                    <a:lnTo>
                      <a:pt x="14" y="24"/>
                    </a:lnTo>
                    <a:lnTo>
                      <a:pt x="12" y="26"/>
                    </a:lnTo>
                    <a:lnTo>
                      <a:pt x="10" y="29"/>
                    </a:lnTo>
                    <a:lnTo>
                      <a:pt x="8" y="32"/>
                    </a:lnTo>
                    <a:lnTo>
                      <a:pt x="12" y="32"/>
                    </a:lnTo>
                    <a:lnTo>
                      <a:pt x="14" y="30"/>
                    </a:lnTo>
                    <a:lnTo>
                      <a:pt x="17" y="28"/>
                    </a:lnTo>
                    <a:lnTo>
                      <a:pt x="14" y="26"/>
                    </a:lnTo>
                    <a:lnTo>
                      <a:pt x="17" y="25"/>
                    </a:lnTo>
                    <a:lnTo>
                      <a:pt x="19" y="24"/>
                    </a:lnTo>
                    <a:lnTo>
                      <a:pt x="19" y="24"/>
                    </a:lnTo>
                    <a:close/>
                    <a:moveTo>
                      <a:pt x="278" y="0"/>
                    </a:moveTo>
                    <a:lnTo>
                      <a:pt x="280" y="3"/>
                    </a:lnTo>
                    <a:lnTo>
                      <a:pt x="278" y="3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  <a:moveTo>
                      <a:pt x="251" y="5"/>
                    </a:moveTo>
                    <a:lnTo>
                      <a:pt x="252" y="8"/>
                    </a:lnTo>
                    <a:lnTo>
                      <a:pt x="251" y="5"/>
                    </a:lnTo>
                    <a:lnTo>
                      <a:pt x="251" y="5"/>
                    </a:lnTo>
                    <a:lnTo>
                      <a:pt x="251" y="5"/>
                    </a:lnTo>
                    <a:close/>
                    <a:moveTo>
                      <a:pt x="302" y="31"/>
                    </a:moveTo>
                    <a:lnTo>
                      <a:pt x="304" y="33"/>
                    </a:lnTo>
                    <a:lnTo>
                      <a:pt x="303" y="37"/>
                    </a:lnTo>
                    <a:lnTo>
                      <a:pt x="299" y="37"/>
                    </a:lnTo>
                    <a:lnTo>
                      <a:pt x="299" y="33"/>
                    </a:lnTo>
                    <a:lnTo>
                      <a:pt x="299" y="31"/>
                    </a:lnTo>
                    <a:lnTo>
                      <a:pt x="302" y="31"/>
                    </a:lnTo>
                    <a:lnTo>
                      <a:pt x="302" y="31"/>
                    </a:lnTo>
                    <a:close/>
                    <a:moveTo>
                      <a:pt x="303" y="38"/>
                    </a:moveTo>
                    <a:lnTo>
                      <a:pt x="304" y="40"/>
                    </a:lnTo>
                    <a:lnTo>
                      <a:pt x="300" y="42"/>
                    </a:lnTo>
                    <a:lnTo>
                      <a:pt x="298" y="40"/>
                    </a:lnTo>
                    <a:lnTo>
                      <a:pt x="300" y="38"/>
                    </a:lnTo>
                    <a:lnTo>
                      <a:pt x="303" y="38"/>
                    </a:lnTo>
                    <a:lnTo>
                      <a:pt x="303" y="38"/>
                    </a:lnTo>
                    <a:close/>
                    <a:moveTo>
                      <a:pt x="307" y="37"/>
                    </a:moveTo>
                    <a:lnTo>
                      <a:pt x="311" y="40"/>
                    </a:lnTo>
                    <a:lnTo>
                      <a:pt x="313" y="42"/>
                    </a:lnTo>
                    <a:lnTo>
                      <a:pt x="309" y="43"/>
                    </a:lnTo>
                    <a:lnTo>
                      <a:pt x="307" y="41"/>
                    </a:lnTo>
                    <a:lnTo>
                      <a:pt x="307" y="39"/>
                    </a:lnTo>
                    <a:lnTo>
                      <a:pt x="307" y="37"/>
                    </a:lnTo>
                    <a:lnTo>
                      <a:pt x="307" y="37"/>
                    </a:lnTo>
                    <a:close/>
                    <a:moveTo>
                      <a:pt x="307" y="40"/>
                    </a:moveTo>
                    <a:lnTo>
                      <a:pt x="305" y="42"/>
                    </a:lnTo>
                    <a:lnTo>
                      <a:pt x="308" y="42"/>
                    </a:lnTo>
                    <a:lnTo>
                      <a:pt x="309" y="46"/>
                    </a:lnTo>
                    <a:lnTo>
                      <a:pt x="307" y="47"/>
                    </a:lnTo>
                    <a:lnTo>
                      <a:pt x="304" y="45"/>
                    </a:lnTo>
                    <a:lnTo>
                      <a:pt x="303" y="42"/>
                    </a:lnTo>
                    <a:lnTo>
                      <a:pt x="305" y="40"/>
                    </a:lnTo>
                    <a:lnTo>
                      <a:pt x="307" y="40"/>
                    </a:lnTo>
                    <a:lnTo>
                      <a:pt x="307" y="40"/>
                    </a:lnTo>
                    <a:close/>
                    <a:moveTo>
                      <a:pt x="337" y="65"/>
                    </a:moveTo>
                    <a:lnTo>
                      <a:pt x="337" y="68"/>
                    </a:lnTo>
                    <a:lnTo>
                      <a:pt x="333" y="69"/>
                    </a:lnTo>
                    <a:lnTo>
                      <a:pt x="336" y="67"/>
                    </a:lnTo>
                    <a:lnTo>
                      <a:pt x="337" y="65"/>
                    </a:lnTo>
                    <a:lnTo>
                      <a:pt x="337" y="6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17"/>
              <p:cNvSpPr/>
              <p:nvPr/>
            </p:nvSpPr>
            <p:spPr>
              <a:xfrm>
                <a:off x="2346325" y="2619375"/>
                <a:ext cx="2997200" cy="390525"/>
              </a:xfrm>
              <a:custGeom>
                <a:rect b="b" l="l" r="r" t="t"/>
                <a:pathLst>
                  <a:path extrusionOk="0" h="246" w="1888">
                    <a:moveTo>
                      <a:pt x="1619" y="198"/>
                    </a:moveTo>
                    <a:lnTo>
                      <a:pt x="1622" y="198"/>
                    </a:lnTo>
                    <a:lnTo>
                      <a:pt x="1619" y="199"/>
                    </a:lnTo>
                    <a:lnTo>
                      <a:pt x="1619" y="198"/>
                    </a:lnTo>
                    <a:lnTo>
                      <a:pt x="1619" y="198"/>
                    </a:lnTo>
                    <a:close/>
                    <a:moveTo>
                      <a:pt x="1575" y="198"/>
                    </a:moveTo>
                    <a:lnTo>
                      <a:pt x="1571" y="199"/>
                    </a:lnTo>
                    <a:lnTo>
                      <a:pt x="1569" y="201"/>
                    </a:lnTo>
                    <a:lnTo>
                      <a:pt x="1565" y="202"/>
                    </a:lnTo>
                    <a:lnTo>
                      <a:pt x="1569" y="199"/>
                    </a:lnTo>
                    <a:lnTo>
                      <a:pt x="1571" y="198"/>
                    </a:lnTo>
                    <a:lnTo>
                      <a:pt x="1575" y="197"/>
                    </a:lnTo>
                    <a:lnTo>
                      <a:pt x="1575" y="198"/>
                    </a:lnTo>
                    <a:lnTo>
                      <a:pt x="1575" y="198"/>
                    </a:lnTo>
                    <a:close/>
                    <a:moveTo>
                      <a:pt x="1553" y="201"/>
                    </a:moveTo>
                    <a:lnTo>
                      <a:pt x="1550" y="203"/>
                    </a:lnTo>
                    <a:lnTo>
                      <a:pt x="1547" y="202"/>
                    </a:lnTo>
                    <a:lnTo>
                      <a:pt x="1550" y="199"/>
                    </a:lnTo>
                    <a:lnTo>
                      <a:pt x="1553" y="201"/>
                    </a:lnTo>
                    <a:lnTo>
                      <a:pt x="1553" y="201"/>
                    </a:lnTo>
                    <a:close/>
                    <a:moveTo>
                      <a:pt x="1573" y="201"/>
                    </a:moveTo>
                    <a:lnTo>
                      <a:pt x="1570" y="203"/>
                    </a:lnTo>
                    <a:lnTo>
                      <a:pt x="1573" y="201"/>
                    </a:lnTo>
                    <a:lnTo>
                      <a:pt x="1573" y="201"/>
                    </a:lnTo>
                    <a:close/>
                    <a:moveTo>
                      <a:pt x="1578" y="203"/>
                    </a:moveTo>
                    <a:lnTo>
                      <a:pt x="1575" y="204"/>
                    </a:lnTo>
                    <a:lnTo>
                      <a:pt x="1578" y="203"/>
                    </a:lnTo>
                    <a:lnTo>
                      <a:pt x="1578" y="203"/>
                    </a:lnTo>
                    <a:close/>
                    <a:moveTo>
                      <a:pt x="1579" y="203"/>
                    </a:moveTo>
                    <a:lnTo>
                      <a:pt x="1577" y="204"/>
                    </a:lnTo>
                    <a:lnTo>
                      <a:pt x="1579" y="203"/>
                    </a:lnTo>
                    <a:lnTo>
                      <a:pt x="1579" y="203"/>
                    </a:lnTo>
                    <a:close/>
                    <a:moveTo>
                      <a:pt x="1588" y="210"/>
                    </a:moveTo>
                    <a:lnTo>
                      <a:pt x="1587" y="212"/>
                    </a:lnTo>
                    <a:lnTo>
                      <a:pt x="1586" y="210"/>
                    </a:lnTo>
                    <a:lnTo>
                      <a:pt x="1588" y="210"/>
                    </a:lnTo>
                    <a:lnTo>
                      <a:pt x="1588" y="210"/>
                    </a:lnTo>
                    <a:close/>
                    <a:moveTo>
                      <a:pt x="1704" y="93"/>
                    </a:moveTo>
                    <a:lnTo>
                      <a:pt x="1704" y="90"/>
                    </a:lnTo>
                    <a:lnTo>
                      <a:pt x="1706" y="88"/>
                    </a:lnTo>
                    <a:lnTo>
                      <a:pt x="1706" y="92"/>
                    </a:lnTo>
                    <a:lnTo>
                      <a:pt x="1704" y="93"/>
                    </a:lnTo>
                    <a:lnTo>
                      <a:pt x="1704" y="93"/>
                    </a:lnTo>
                    <a:close/>
                    <a:moveTo>
                      <a:pt x="1703" y="94"/>
                    </a:moveTo>
                    <a:lnTo>
                      <a:pt x="1701" y="91"/>
                    </a:lnTo>
                    <a:lnTo>
                      <a:pt x="1703" y="94"/>
                    </a:lnTo>
                    <a:lnTo>
                      <a:pt x="1703" y="94"/>
                    </a:lnTo>
                    <a:close/>
                    <a:moveTo>
                      <a:pt x="1700" y="97"/>
                    </a:moveTo>
                    <a:lnTo>
                      <a:pt x="1698" y="94"/>
                    </a:lnTo>
                    <a:lnTo>
                      <a:pt x="1700" y="95"/>
                    </a:lnTo>
                    <a:lnTo>
                      <a:pt x="1700" y="97"/>
                    </a:lnTo>
                    <a:lnTo>
                      <a:pt x="1700" y="97"/>
                    </a:lnTo>
                    <a:close/>
                    <a:moveTo>
                      <a:pt x="1690" y="97"/>
                    </a:moveTo>
                    <a:lnTo>
                      <a:pt x="1687" y="96"/>
                    </a:lnTo>
                    <a:lnTo>
                      <a:pt x="1687" y="94"/>
                    </a:lnTo>
                    <a:lnTo>
                      <a:pt x="1688" y="92"/>
                    </a:lnTo>
                    <a:lnTo>
                      <a:pt x="1691" y="90"/>
                    </a:lnTo>
                    <a:lnTo>
                      <a:pt x="1693" y="92"/>
                    </a:lnTo>
                    <a:lnTo>
                      <a:pt x="1693" y="94"/>
                    </a:lnTo>
                    <a:lnTo>
                      <a:pt x="1690" y="95"/>
                    </a:lnTo>
                    <a:lnTo>
                      <a:pt x="1690" y="97"/>
                    </a:lnTo>
                    <a:lnTo>
                      <a:pt x="1690" y="97"/>
                    </a:lnTo>
                    <a:close/>
                    <a:moveTo>
                      <a:pt x="1664" y="104"/>
                    </a:moveTo>
                    <a:lnTo>
                      <a:pt x="1662" y="103"/>
                    </a:lnTo>
                    <a:lnTo>
                      <a:pt x="1664" y="103"/>
                    </a:lnTo>
                    <a:lnTo>
                      <a:pt x="1664" y="104"/>
                    </a:lnTo>
                    <a:lnTo>
                      <a:pt x="1664" y="104"/>
                    </a:lnTo>
                    <a:close/>
                    <a:moveTo>
                      <a:pt x="1888" y="0"/>
                    </a:moveTo>
                    <a:lnTo>
                      <a:pt x="1885" y="2"/>
                    </a:lnTo>
                    <a:lnTo>
                      <a:pt x="1888" y="0"/>
                    </a:lnTo>
                    <a:lnTo>
                      <a:pt x="1888" y="0"/>
                    </a:lnTo>
                    <a:lnTo>
                      <a:pt x="1888" y="0"/>
                    </a:lnTo>
                    <a:close/>
                    <a:moveTo>
                      <a:pt x="0" y="244"/>
                    </a:moveTo>
                    <a:lnTo>
                      <a:pt x="3" y="242"/>
                    </a:lnTo>
                    <a:lnTo>
                      <a:pt x="6" y="241"/>
                    </a:lnTo>
                    <a:lnTo>
                      <a:pt x="5" y="244"/>
                    </a:lnTo>
                    <a:lnTo>
                      <a:pt x="2" y="246"/>
                    </a:lnTo>
                    <a:lnTo>
                      <a:pt x="0" y="244"/>
                    </a:lnTo>
                    <a:lnTo>
                      <a:pt x="0" y="24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17"/>
              <p:cNvSpPr/>
              <p:nvPr/>
            </p:nvSpPr>
            <p:spPr>
              <a:xfrm>
                <a:off x="4165600" y="2620963"/>
                <a:ext cx="331787" cy="258763"/>
              </a:xfrm>
              <a:custGeom>
                <a:rect b="b" l="l" r="r" t="t"/>
                <a:pathLst>
                  <a:path extrusionOk="0" h="163" w="209">
                    <a:moveTo>
                      <a:pt x="11" y="143"/>
                    </a:moveTo>
                    <a:lnTo>
                      <a:pt x="8" y="139"/>
                    </a:lnTo>
                    <a:lnTo>
                      <a:pt x="6" y="138"/>
                    </a:lnTo>
                    <a:lnTo>
                      <a:pt x="3" y="138"/>
                    </a:lnTo>
                    <a:lnTo>
                      <a:pt x="0" y="138"/>
                    </a:lnTo>
                    <a:lnTo>
                      <a:pt x="3" y="141"/>
                    </a:lnTo>
                    <a:lnTo>
                      <a:pt x="5" y="143"/>
                    </a:lnTo>
                    <a:lnTo>
                      <a:pt x="7" y="144"/>
                    </a:lnTo>
                    <a:lnTo>
                      <a:pt x="11" y="145"/>
                    </a:lnTo>
                    <a:lnTo>
                      <a:pt x="11" y="143"/>
                    </a:lnTo>
                    <a:lnTo>
                      <a:pt x="11" y="143"/>
                    </a:lnTo>
                    <a:close/>
                    <a:moveTo>
                      <a:pt x="33" y="33"/>
                    </a:moveTo>
                    <a:lnTo>
                      <a:pt x="31" y="31"/>
                    </a:lnTo>
                    <a:lnTo>
                      <a:pt x="29" y="29"/>
                    </a:lnTo>
                    <a:lnTo>
                      <a:pt x="29" y="26"/>
                    </a:lnTo>
                    <a:lnTo>
                      <a:pt x="31" y="24"/>
                    </a:lnTo>
                    <a:lnTo>
                      <a:pt x="33" y="25"/>
                    </a:lnTo>
                    <a:lnTo>
                      <a:pt x="34" y="27"/>
                    </a:lnTo>
                    <a:lnTo>
                      <a:pt x="35" y="30"/>
                    </a:lnTo>
                    <a:lnTo>
                      <a:pt x="37" y="33"/>
                    </a:lnTo>
                    <a:lnTo>
                      <a:pt x="33" y="33"/>
                    </a:lnTo>
                    <a:lnTo>
                      <a:pt x="33" y="33"/>
                    </a:lnTo>
                    <a:close/>
                    <a:moveTo>
                      <a:pt x="94" y="158"/>
                    </a:moveTo>
                    <a:lnTo>
                      <a:pt x="97" y="159"/>
                    </a:lnTo>
                    <a:lnTo>
                      <a:pt x="99" y="161"/>
                    </a:lnTo>
                    <a:lnTo>
                      <a:pt x="97" y="163"/>
                    </a:lnTo>
                    <a:lnTo>
                      <a:pt x="93" y="162"/>
                    </a:lnTo>
                    <a:lnTo>
                      <a:pt x="91" y="161"/>
                    </a:lnTo>
                    <a:lnTo>
                      <a:pt x="90" y="159"/>
                    </a:lnTo>
                    <a:lnTo>
                      <a:pt x="88" y="158"/>
                    </a:lnTo>
                    <a:lnTo>
                      <a:pt x="90" y="156"/>
                    </a:lnTo>
                    <a:lnTo>
                      <a:pt x="93" y="156"/>
                    </a:lnTo>
                    <a:lnTo>
                      <a:pt x="94" y="158"/>
                    </a:lnTo>
                    <a:lnTo>
                      <a:pt x="94" y="158"/>
                    </a:lnTo>
                    <a:close/>
                    <a:moveTo>
                      <a:pt x="52" y="41"/>
                    </a:moveTo>
                    <a:lnTo>
                      <a:pt x="49" y="40"/>
                    </a:lnTo>
                    <a:lnTo>
                      <a:pt x="47" y="40"/>
                    </a:lnTo>
                    <a:lnTo>
                      <a:pt x="43" y="39"/>
                    </a:lnTo>
                    <a:lnTo>
                      <a:pt x="42" y="36"/>
                    </a:lnTo>
                    <a:lnTo>
                      <a:pt x="40" y="39"/>
                    </a:lnTo>
                    <a:lnTo>
                      <a:pt x="38" y="39"/>
                    </a:lnTo>
                    <a:lnTo>
                      <a:pt x="37" y="42"/>
                    </a:lnTo>
                    <a:lnTo>
                      <a:pt x="39" y="44"/>
                    </a:lnTo>
                    <a:lnTo>
                      <a:pt x="41" y="46"/>
                    </a:lnTo>
                    <a:lnTo>
                      <a:pt x="45" y="46"/>
                    </a:lnTo>
                    <a:lnTo>
                      <a:pt x="47" y="46"/>
                    </a:lnTo>
                    <a:lnTo>
                      <a:pt x="50" y="46"/>
                    </a:lnTo>
                    <a:lnTo>
                      <a:pt x="52" y="46"/>
                    </a:lnTo>
                    <a:lnTo>
                      <a:pt x="55" y="47"/>
                    </a:lnTo>
                    <a:lnTo>
                      <a:pt x="56" y="43"/>
                    </a:lnTo>
                    <a:lnTo>
                      <a:pt x="55" y="41"/>
                    </a:lnTo>
                    <a:lnTo>
                      <a:pt x="52" y="41"/>
                    </a:lnTo>
                    <a:lnTo>
                      <a:pt x="52" y="41"/>
                    </a:lnTo>
                    <a:close/>
                    <a:moveTo>
                      <a:pt x="132" y="0"/>
                    </a:moveTo>
                    <a:lnTo>
                      <a:pt x="132" y="2"/>
                    </a:lnTo>
                    <a:lnTo>
                      <a:pt x="128" y="4"/>
                    </a:lnTo>
                    <a:lnTo>
                      <a:pt x="126" y="4"/>
                    </a:lnTo>
                    <a:lnTo>
                      <a:pt x="128" y="0"/>
                    </a:lnTo>
                    <a:lnTo>
                      <a:pt x="132" y="1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  <a:moveTo>
                      <a:pt x="124" y="22"/>
                    </a:moveTo>
                    <a:lnTo>
                      <a:pt x="126" y="22"/>
                    </a:lnTo>
                    <a:lnTo>
                      <a:pt x="132" y="23"/>
                    </a:lnTo>
                    <a:lnTo>
                      <a:pt x="129" y="23"/>
                    </a:lnTo>
                    <a:lnTo>
                      <a:pt x="126" y="23"/>
                    </a:lnTo>
                    <a:lnTo>
                      <a:pt x="124" y="22"/>
                    </a:lnTo>
                    <a:lnTo>
                      <a:pt x="124" y="22"/>
                    </a:lnTo>
                    <a:lnTo>
                      <a:pt x="124" y="22"/>
                    </a:lnTo>
                    <a:close/>
                    <a:moveTo>
                      <a:pt x="185" y="49"/>
                    </a:moveTo>
                    <a:lnTo>
                      <a:pt x="187" y="52"/>
                    </a:lnTo>
                    <a:lnTo>
                      <a:pt x="185" y="52"/>
                    </a:lnTo>
                    <a:lnTo>
                      <a:pt x="185" y="50"/>
                    </a:lnTo>
                    <a:lnTo>
                      <a:pt x="185" y="49"/>
                    </a:lnTo>
                    <a:lnTo>
                      <a:pt x="185" y="49"/>
                    </a:lnTo>
                    <a:close/>
                    <a:moveTo>
                      <a:pt x="192" y="58"/>
                    </a:moveTo>
                    <a:lnTo>
                      <a:pt x="190" y="58"/>
                    </a:lnTo>
                    <a:lnTo>
                      <a:pt x="192" y="56"/>
                    </a:lnTo>
                    <a:lnTo>
                      <a:pt x="192" y="58"/>
                    </a:lnTo>
                    <a:lnTo>
                      <a:pt x="192" y="58"/>
                    </a:lnTo>
                    <a:close/>
                    <a:moveTo>
                      <a:pt x="200" y="62"/>
                    </a:moveTo>
                    <a:lnTo>
                      <a:pt x="202" y="61"/>
                    </a:lnTo>
                    <a:lnTo>
                      <a:pt x="204" y="60"/>
                    </a:lnTo>
                    <a:lnTo>
                      <a:pt x="203" y="62"/>
                    </a:lnTo>
                    <a:lnTo>
                      <a:pt x="200" y="64"/>
                    </a:lnTo>
                    <a:lnTo>
                      <a:pt x="200" y="62"/>
                    </a:lnTo>
                    <a:lnTo>
                      <a:pt x="200" y="62"/>
                    </a:lnTo>
                    <a:close/>
                    <a:moveTo>
                      <a:pt x="208" y="93"/>
                    </a:moveTo>
                    <a:lnTo>
                      <a:pt x="209" y="95"/>
                    </a:lnTo>
                    <a:lnTo>
                      <a:pt x="207" y="94"/>
                    </a:lnTo>
                    <a:lnTo>
                      <a:pt x="208" y="93"/>
                    </a:lnTo>
                    <a:lnTo>
                      <a:pt x="208" y="93"/>
                    </a:lnTo>
                    <a:close/>
                    <a:moveTo>
                      <a:pt x="167" y="116"/>
                    </a:moveTo>
                    <a:lnTo>
                      <a:pt x="166" y="119"/>
                    </a:lnTo>
                    <a:lnTo>
                      <a:pt x="163" y="120"/>
                    </a:lnTo>
                    <a:lnTo>
                      <a:pt x="163" y="117"/>
                    </a:lnTo>
                    <a:lnTo>
                      <a:pt x="166" y="116"/>
                    </a:lnTo>
                    <a:lnTo>
                      <a:pt x="167" y="116"/>
                    </a:lnTo>
                    <a:lnTo>
                      <a:pt x="167" y="116"/>
                    </a:lnTo>
                    <a:close/>
                    <a:moveTo>
                      <a:pt x="179" y="139"/>
                    </a:moveTo>
                    <a:lnTo>
                      <a:pt x="180" y="142"/>
                    </a:lnTo>
                    <a:lnTo>
                      <a:pt x="182" y="145"/>
                    </a:lnTo>
                    <a:lnTo>
                      <a:pt x="178" y="143"/>
                    </a:lnTo>
                    <a:lnTo>
                      <a:pt x="177" y="139"/>
                    </a:lnTo>
                    <a:lnTo>
                      <a:pt x="179" y="139"/>
                    </a:lnTo>
                    <a:lnTo>
                      <a:pt x="179" y="13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17"/>
              <p:cNvSpPr/>
              <p:nvPr/>
            </p:nvSpPr>
            <p:spPr>
              <a:xfrm>
                <a:off x="3686175" y="2614613"/>
                <a:ext cx="381000" cy="269875"/>
              </a:xfrm>
              <a:custGeom>
                <a:rect b="b" l="l" r="r" t="t"/>
                <a:pathLst>
                  <a:path extrusionOk="0" h="170" w="240">
                    <a:moveTo>
                      <a:pt x="58" y="62"/>
                    </a:moveTo>
                    <a:lnTo>
                      <a:pt x="54" y="63"/>
                    </a:lnTo>
                    <a:lnTo>
                      <a:pt x="58" y="62"/>
                    </a:lnTo>
                    <a:lnTo>
                      <a:pt x="58" y="62"/>
                    </a:lnTo>
                    <a:lnTo>
                      <a:pt x="58" y="62"/>
                    </a:lnTo>
                    <a:close/>
                    <a:moveTo>
                      <a:pt x="120" y="146"/>
                    </a:moveTo>
                    <a:lnTo>
                      <a:pt x="118" y="146"/>
                    </a:lnTo>
                    <a:lnTo>
                      <a:pt x="120" y="146"/>
                    </a:lnTo>
                    <a:lnTo>
                      <a:pt x="120" y="146"/>
                    </a:lnTo>
                    <a:close/>
                    <a:moveTo>
                      <a:pt x="117" y="164"/>
                    </a:moveTo>
                    <a:lnTo>
                      <a:pt x="113" y="164"/>
                    </a:lnTo>
                    <a:lnTo>
                      <a:pt x="117" y="164"/>
                    </a:lnTo>
                    <a:lnTo>
                      <a:pt x="117" y="164"/>
                    </a:lnTo>
                    <a:lnTo>
                      <a:pt x="117" y="164"/>
                    </a:lnTo>
                    <a:close/>
                    <a:moveTo>
                      <a:pt x="101" y="170"/>
                    </a:moveTo>
                    <a:lnTo>
                      <a:pt x="97" y="170"/>
                    </a:lnTo>
                    <a:lnTo>
                      <a:pt x="101" y="170"/>
                    </a:lnTo>
                    <a:lnTo>
                      <a:pt x="101" y="170"/>
                    </a:lnTo>
                    <a:lnTo>
                      <a:pt x="101" y="170"/>
                    </a:lnTo>
                    <a:close/>
                    <a:moveTo>
                      <a:pt x="41" y="34"/>
                    </a:moveTo>
                    <a:lnTo>
                      <a:pt x="43" y="34"/>
                    </a:lnTo>
                    <a:lnTo>
                      <a:pt x="46" y="31"/>
                    </a:lnTo>
                    <a:lnTo>
                      <a:pt x="49" y="30"/>
                    </a:lnTo>
                    <a:lnTo>
                      <a:pt x="51" y="27"/>
                    </a:lnTo>
                    <a:lnTo>
                      <a:pt x="53" y="27"/>
                    </a:lnTo>
                    <a:lnTo>
                      <a:pt x="57" y="27"/>
                    </a:lnTo>
                    <a:lnTo>
                      <a:pt x="59" y="25"/>
                    </a:lnTo>
                    <a:lnTo>
                      <a:pt x="55" y="23"/>
                    </a:lnTo>
                    <a:lnTo>
                      <a:pt x="53" y="25"/>
                    </a:lnTo>
                    <a:lnTo>
                      <a:pt x="50" y="23"/>
                    </a:lnTo>
                    <a:lnTo>
                      <a:pt x="49" y="21"/>
                    </a:lnTo>
                    <a:lnTo>
                      <a:pt x="49" y="19"/>
                    </a:lnTo>
                    <a:lnTo>
                      <a:pt x="47" y="16"/>
                    </a:lnTo>
                    <a:lnTo>
                      <a:pt x="46" y="19"/>
                    </a:lnTo>
                    <a:lnTo>
                      <a:pt x="45" y="16"/>
                    </a:lnTo>
                    <a:lnTo>
                      <a:pt x="44" y="13"/>
                    </a:lnTo>
                    <a:lnTo>
                      <a:pt x="42" y="11"/>
                    </a:lnTo>
                    <a:lnTo>
                      <a:pt x="38" y="10"/>
                    </a:lnTo>
                    <a:lnTo>
                      <a:pt x="36" y="9"/>
                    </a:lnTo>
                    <a:lnTo>
                      <a:pt x="33" y="6"/>
                    </a:lnTo>
                    <a:lnTo>
                      <a:pt x="30" y="4"/>
                    </a:lnTo>
                    <a:lnTo>
                      <a:pt x="28" y="5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7" y="2"/>
                    </a:lnTo>
                    <a:lnTo>
                      <a:pt x="16" y="4"/>
                    </a:lnTo>
                    <a:lnTo>
                      <a:pt x="17" y="8"/>
                    </a:lnTo>
                    <a:lnTo>
                      <a:pt x="20" y="10"/>
                    </a:lnTo>
                    <a:lnTo>
                      <a:pt x="17" y="9"/>
                    </a:lnTo>
                    <a:lnTo>
                      <a:pt x="15" y="6"/>
                    </a:lnTo>
                    <a:lnTo>
                      <a:pt x="15" y="10"/>
                    </a:lnTo>
                    <a:lnTo>
                      <a:pt x="15" y="12"/>
                    </a:lnTo>
                    <a:lnTo>
                      <a:pt x="12" y="13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6" y="18"/>
                    </a:lnTo>
                    <a:lnTo>
                      <a:pt x="2" y="17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3" y="25"/>
                    </a:lnTo>
                    <a:lnTo>
                      <a:pt x="6" y="25"/>
                    </a:lnTo>
                    <a:lnTo>
                      <a:pt x="8" y="22"/>
                    </a:lnTo>
                    <a:lnTo>
                      <a:pt x="9" y="25"/>
                    </a:lnTo>
                    <a:lnTo>
                      <a:pt x="11" y="26"/>
                    </a:lnTo>
                    <a:lnTo>
                      <a:pt x="15" y="27"/>
                    </a:lnTo>
                    <a:lnTo>
                      <a:pt x="16" y="25"/>
                    </a:lnTo>
                    <a:lnTo>
                      <a:pt x="17" y="27"/>
                    </a:lnTo>
                    <a:lnTo>
                      <a:pt x="19" y="29"/>
                    </a:lnTo>
                    <a:lnTo>
                      <a:pt x="23" y="29"/>
                    </a:lnTo>
                    <a:lnTo>
                      <a:pt x="25" y="30"/>
                    </a:lnTo>
                    <a:lnTo>
                      <a:pt x="28" y="33"/>
                    </a:lnTo>
                    <a:lnTo>
                      <a:pt x="30" y="33"/>
                    </a:lnTo>
                    <a:lnTo>
                      <a:pt x="33" y="31"/>
                    </a:lnTo>
                    <a:lnTo>
                      <a:pt x="36" y="33"/>
                    </a:lnTo>
                    <a:lnTo>
                      <a:pt x="38" y="34"/>
                    </a:lnTo>
                    <a:lnTo>
                      <a:pt x="41" y="34"/>
                    </a:lnTo>
                    <a:lnTo>
                      <a:pt x="41" y="34"/>
                    </a:lnTo>
                    <a:close/>
                    <a:moveTo>
                      <a:pt x="231" y="0"/>
                    </a:moveTo>
                    <a:lnTo>
                      <a:pt x="234" y="1"/>
                    </a:lnTo>
                    <a:lnTo>
                      <a:pt x="231" y="1"/>
                    </a:lnTo>
                    <a:lnTo>
                      <a:pt x="231" y="0"/>
                    </a:lnTo>
                    <a:lnTo>
                      <a:pt x="231" y="0"/>
                    </a:lnTo>
                    <a:close/>
                    <a:moveTo>
                      <a:pt x="219" y="2"/>
                    </a:moveTo>
                    <a:lnTo>
                      <a:pt x="215" y="3"/>
                    </a:lnTo>
                    <a:lnTo>
                      <a:pt x="219" y="2"/>
                    </a:lnTo>
                    <a:lnTo>
                      <a:pt x="219" y="2"/>
                    </a:lnTo>
                    <a:lnTo>
                      <a:pt x="219" y="2"/>
                    </a:lnTo>
                    <a:close/>
                    <a:moveTo>
                      <a:pt x="240" y="37"/>
                    </a:moveTo>
                    <a:lnTo>
                      <a:pt x="237" y="37"/>
                    </a:lnTo>
                    <a:lnTo>
                      <a:pt x="239" y="36"/>
                    </a:lnTo>
                    <a:lnTo>
                      <a:pt x="240" y="37"/>
                    </a:lnTo>
                    <a:lnTo>
                      <a:pt x="240" y="37"/>
                    </a:lnTo>
                    <a:close/>
                    <a:moveTo>
                      <a:pt x="179" y="40"/>
                    </a:moveTo>
                    <a:lnTo>
                      <a:pt x="179" y="44"/>
                    </a:lnTo>
                    <a:lnTo>
                      <a:pt x="180" y="46"/>
                    </a:lnTo>
                    <a:lnTo>
                      <a:pt x="179" y="50"/>
                    </a:lnTo>
                    <a:lnTo>
                      <a:pt x="177" y="51"/>
                    </a:lnTo>
                    <a:lnTo>
                      <a:pt x="173" y="50"/>
                    </a:lnTo>
                    <a:lnTo>
                      <a:pt x="172" y="47"/>
                    </a:lnTo>
                    <a:lnTo>
                      <a:pt x="173" y="44"/>
                    </a:lnTo>
                    <a:lnTo>
                      <a:pt x="173" y="42"/>
                    </a:lnTo>
                    <a:lnTo>
                      <a:pt x="174" y="38"/>
                    </a:lnTo>
                    <a:lnTo>
                      <a:pt x="177" y="38"/>
                    </a:lnTo>
                    <a:lnTo>
                      <a:pt x="179" y="40"/>
                    </a:lnTo>
                    <a:lnTo>
                      <a:pt x="179" y="40"/>
                    </a:lnTo>
                    <a:lnTo>
                      <a:pt x="179" y="40"/>
                    </a:lnTo>
                    <a:close/>
                    <a:moveTo>
                      <a:pt x="226" y="85"/>
                    </a:moveTo>
                    <a:lnTo>
                      <a:pt x="224" y="86"/>
                    </a:lnTo>
                    <a:lnTo>
                      <a:pt x="222" y="83"/>
                    </a:lnTo>
                    <a:lnTo>
                      <a:pt x="225" y="85"/>
                    </a:lnTo>
                    <a:lnTo>
                      <a:pt x="226" y="85"/>
                    </a:lnTo>
                    <a:lnTo>
                      <a:pt x="226" y="85"/>
                    </a:lnTo>
                    <a:close/>
                    <a:moveTo>
                      <a:pt x="222" y="95"/>
                    </a:moveTo>
                    <a:lnTo>
                      <a:pt x="219" y="95"/>
                    </a:lnTo>
                    <a:lnTo>
                      <a:pt x="222" y="94"/>
                    </a:lnTo>
                    <a:lnTo>
                      <a:pt x="222" y="95"/>
                    </a:lnTo>
                    <a:lnTo>
                      <a:pt x="222" y="95"/>
                    </a:lnTo>
                    <a:close/>
                    <a:moveTo>
                      <a:pt x="213" y="90"/>
                    </a:moveTo>
                    <a:lnTo>
                      <a:pt x="216" y="93"/>
                    </a:lnTo>
                    <a:lnTo>
                      <a:pt x="215" y="95"/>
                    </a:lnTo>
                    <a:lnTo>
                      <a:pt x="219" y="96"/>
                    </a:lnTo>
                    <a:lnTo>
                      <a:pt x="221" y="97"/>
                    </a:lnTo>
                    <a:lnTo>
                      <a:pt x="219" y="98"/>
                    </a:lnTo>
                    <a:lnTo>
                      <a:pt x="215" y="98"/>
                    </a:lnTo>
                    <a:lnTo>
                      <a:pt x="215" y="96"/>
                    </a:lnTo>
                    <a:lnTo>
                      <a:pt x="213" y="97"/>
                    </a:lnTo>
                    <a:lnTo>
                      <a:pt x="211" y="94"/>
                    </a:lnTo>
                    <a:lnTo>
                      <a:pt x="209" y="91"/>
                    </a:lnTo>
                    <a:lnTo>
                      <a:pt x="207" y="90"/>
                    </a:lnTo>
                    <a:lnTo>
                      <a:pt x="206" y="88"/>
                    </a:lnTo>
                    <a:lnTo>
                      <a:pt x="208" y="88"/>
                    </a:lnTo>
                    <a:lnTo>
                      <a:pt x="212" y="89"/>
                    </a:lnTo>
                    <a:lnTo>
                      <a:pt x="213" y="90"/>
                    </a:lnTo>
                    <a:lnTo>
                      <a:pt x="213" y="90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17"/>
              <p:cNvSpPr/>
              <p:nvPr/>
            </p:nvSpPr>
            <p:spPr>
              <a:xfrm>
                <a:off x="3308350" y="2622550"/>
                <a:ext cx="468312" cy="306388"/>
              </a:xfrm>
              <a:custGeom>
                <a:rect b="b" l="l" r="r" t="t"/>
                <a:pathLst>
                  <a:path extrusionOk="0" h="193" w="295">
                    <a:moveTo>
                      <a:pt x="68" y="174"/>
                    </a:moveTo>
                    <a:lnTo>
                      <a:pt x="65" y="175"/>
                    </a:lnTo>
                    <a:lnTo>
                      <a:pt x="62" y="177"/>
                    </a:lnTo>
                    <a:lnTo>
                      <a:pt x="59" y="178"/>
                    </a:lnTo>
                    <a:lnTo>
                      <a:pt x="57" y="178"/>
                    </a:lnTo>
                    <a:lnTo>
                      <a:pt x="59" y="177"/>
                    </a:lnTo>
                    <a:lnTo>
                      <a:pt x="62" y="175"/>
                    </a:lnTo>
                    <a:lnTo>
                      <a:pt x="65" y="174"/>
                    </a:lnTo>
                    <a:lnTo>
                      <a:pt x="68" y="174"/>
                    </a:lnTo>
                    <a:lnTo>
                      <a:pt x="68" y="174"/>
                    </a:lnTo>
                    <a:lnTo>
                      <a:pt x="68" y="174"/>
                    </a:lnTo>
                    <a:close/>
                    <a:moveTo>
                      <a:pt x="60" y="178"/>
                    </a:moveTo>
                    <a:lnTo>
                      <a:pt x="58" y="180"/>
                    </a:lnTo>
                    <a:lnTo>
                      <a:pt x="60" y="178"/>
                    </a:lnTo>
                    <a:lnTo>
                      <a:pt x="60" y="178"/>
                    </a:lnTo>
                    <a:close/>
                    <a:moveTo>
                      <a:pt x="63" y="177"/>
                    </a:moveTo>
                    <a:lnTo>
                      <a:pt x="62" y="180"/>
                    </a:lnTo>
                    <a:lnTo>
                      <a:pt x="59" y="182"/>
                    </a:lnTo>
                    <a:lnTo>
                      <a:pt x="60" y="179"/>
                    </a:lnTo>
                    <a:lnTo>
                      <a:pt x="63" y="178"/>
                    </a:lnTo>
                    <a:lnTo>
                      <a:pt x="63" y="177"/>
                    </a:lnTo>
                    <a:lnTo>
                      <a:pt x="63" y="177"/>
                    </a:lnTo>
                    <a:close/>
                    <a:moveTo>
                      <a:pt x="3" y="191"/>
                    </a:moveTo>
                    <a:lnTo>
                      <a:pt x="6" y="192"/>
                    </a:lnTo>
                    <a:lnTo>
                      <a:pt x="3" y="193"/>
                    </a:lnTo>
                    <a:lnTo>
                      <a:pt x="0" y="192"/>
                    </a:lnTo>
                    <a:lnTo>
                      <a:pt x="3" y="191"/>
                    </a:lnTo>
                    <a:lnTo>
                      <a:pt x="3" y="191"/>
                    </a:lnTo>
                    <a:lnTo>
                      <a:pt x="3" y="191"/>
                    </a:lnTo>
                    <a:close/>
                    <a:moveTo>
                      <a:pt x="227" y="16"/>
                    </a:moveTo>
                    <a:lnTo>
                      <a:pt x="229" y="18"/>
                    </a:lnTo>
                    <a:lnTo>
                      <a:pt x="228" y="21"/>
                    </a:lnTo>
                    <a:lnTo>
                      <a:pt x="225" y="23"/>
                    </a:lnTo>
                    <a:lnTo>
                      <a:pt x="223" y="22"/>
                    </a:lnTo>
                    <a:lnTo>
                      <a:pt x="223" y="16"/>
                    </a:lnTo>
                    <a:lnTo>
                      <a:pt x="225" y="15"/>
                    </a:lnTo>
                    <a:lnTo>
                      <a:pt x="227" y="16"/>
                    </a:lnTo>
                    <a:lnTo>
                      <a:pt x="227" y="16"/>
                    </a:lnTo>
                    <a:close/>
                    <a:moveTo>
                      <a:pt x="208" y="22"/>
                    </a:moveTo>
                    <a:lnTo>
                      <a:pt x="208" y="24"/>
                    </a:lnTo>
                    <a:lnTo>
                      <a:pt x="205" y="26"/>
                    </a:lnTo>
                    <a:lnTo>
                      <a:pt x="203" y="25"/>
                    </a:lnTo>
                    <a:lnTo>
                      <a:pt x="199" y="24"/>
                    </a:lnTo>
                    <a:lnTo>
                      <a:pt x="203" y="22"/>
                    </a:lnTo>
                    <a:lnTo>
                      <a:pt x="205" y="21"/>
                    </a:lnTo>
                    <a:lnTo>
                      <a:pt x="208" y="22"/>
                    </a:lnTo>
                    <a:lnTo>
                      <a:pt x="208" y="22"/>
                    </a:lnTo>
                    <a:close/>
                    <a:moveTo>
                      <a:pt x="168" y="26"/>
                    </a:moveTo>
                    <a:lnTo>
                      <a:pt x="170" y="28"/>
                    </a:lnTo>
                    <a:lnTo>
                      <a:pt x="169" y="30"/>
                    </a:lnTo>
                    <a:lnTo>
                      <a:pt x="167" y="30"/>
                    </a:lnTo>
                    <a:lnTo>
                      <a:pt x="164" y="29"/>
                    </a:lnTo>
                    <a:lnTo>
                      <a:pt x="163" y="26"/>
                    </a:lnTo>
                    <a:lnTo>
                      <a:pt x="168" y="26"/>
                    </a:lnTo>
                    <a:lnTo>
                      <a:pt x="168" y="26"/>
                    </a:lnTo>
                    <a:close/>
                    <a:moveTo>
                      <a:pt x="293" y="3"/>
                    </a:moveTo>
                    <a:lnTo>
                      <a:pt x="295" y="5"/>
                    </a:lnTo>
                    <a:lnTo>
                      <a:pt x="293" y="7"/>
                    </a:lnTo>
                    <a:lnTo>
                      <a:pt x="290" y="8"/>
                    </a:lnTo>
                    <a:lnTo>
                      <a:pt x="290" y="6"/>
                    </a:lnTo>
                    <a:lnTo>
                      <a:pt x="290" y="3"/>
                    </a:lnTo>
                    <a:lnTo>
                      <a:pt x="289" y="5"/>
                    </a:lnTo>
                    <a:lnTo>
                      <a:pt x="285" y="5"/>
                    </a:lnTo>
                    <a:lnTo>
                      <a:pt x="287" y="3"/>
                    </a:lnTo>
                    <a:lnTo>
                      <a:pt x="290" y="0"/>
                    </a:lnTo>
                    <a:lnTo>
                      <a:pt x="292" y="3"/>
                    </a:lnTo>
                    <a:lnTo>
                      <a:pt x="293" y="3"/>
                    </a:lnTo>
                    <a:lnTo>
                      <a:pt x="293" y="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5246688" y="2574925"/>
                <a:ext cx="36512" cy="15875"/>
              </a:xfrm>
              <a:custGeom>
                <a:rect b="b" l="l" r="r" t="t"/>
                <a:pathLst>
                  <a:path extrusionOk="0" h="10" w="23">
                    <a:moveTo>
                      <a:pt x="6" y="0"/>
                    </a:moveTo>
                    <a:lnTo>
                      <a:pt x="4" y="2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  <a:moveTo>
                      <a:pt x="23" y="9"/>
                    </a:moveTo>
                    <a:lnTo>
                      <a:pt x="19" y="10"/>
                    </a:lnTo>
                    <a:lnTo>
                      <a:pt x="22" y="9"/>
                    </a:lnTo>
                    <a:lnTo>
                      <a:pt x="23" y="9"/>
                    </a:lnTo>
                    <a:lnTo>
                      <a:pt x="23" y="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17"/>
              <p:cNvSpPr/>
              <p:nvPr/>
            </p:nvSpPr>
            <p:spPr>
              <a:xfrm>
                <a:off x="3892550" y="2454275"/>
                <a:ext cx="623887" cy="447675"/>
              </a:xfrm>
              <a:custGeom>
                <a:rect b="b" l="l" r="r" t="t"/>
                <a:pathLst>
                  <a:path extrusionOk="0" h="282" w="393">
                    <a:moveTo>
                      <a:pt x="0" y="61"/>
                    </a:moveTo>
                    <a:lnTo>
                      <a:pt x="1" y="64"/>
                    </a:lnTo>
                    <a:lnTo>
                      <a:pt x="5" y="66"/>
                    </a:lnTo>
                    <a:lnTo>
                      <a:pt x="7" y="66"/>
                    </a:lnTo>
                    <a:lnTo>
                      <a:pt x="10" y="66"/>
                    </a:lnTo>
                    <a:lnTo>
                      <a:pt x="18" y="67"/>
                    </a:lnTo>
                    <a:lnTo>
                      <a:pt x="21" y="67"/>
                    </a:lnTo>
                    <a:lnTo>
                      <a:pt x="24" y="67"/>
                    </a:lnTo>
                    <a:lnTo>
                      <a:pt x="26" y="68"/>
                    </a:lnTo>
                    <a:lnTo>
                      <a:pt x="30" y="67"/>
                    </a:lnTo>
                    <a:lnTo>
                      <a:pt x="31" y="69"/>
                    </a:lnTo>
                    <a:lnTo>
                      <a:pt x="33" y="70"/>
                    </a:lnTo>
                    <a:lnTo>
                      <a:pt x="36" y="72"/>
                    </a:lnTo>
                    <a:lnTo>
                      <a:pt x="39" y="72"/>
                    </a:lnTo>
                    <a:lnTo>
                      <a:pt x="36" y="75"/>
                    </a:lnTo>
                    <a:lnTo>
                      <a:pt x="33" y="75"/>
                    </a:lnTo>
                    <a:lnTo>
                      <a:pt x="31" y="73"/>
                    </a:lnTo>
                    <a:lnTo>
                      <a:pt x="27" y="75"/>
                    </a:lnTo>
                    <a:lnTo>
                      <a:pt x="25" y="75"/>
                    </a:lnTo>
                    <a:lnTo>
                      <a:pt x="22" y="72"/>
                    </a:lnTo>
                    <a:lnTo>
                      <a:pt x="19" y="72"/>
                    </a:lnTo>
                    <a:lnTo>
                      <a:pt x="17" y="72"/>
                    </a:lnTo>
                    <a:lnTo>
                      <a:pt x="14" y="72"/>
                    </a:lnTo>
                    <a:lnTo>
                      <a:pt x="11" y="72"/>
                    </a:lnTo>
                    <a:lnTo>
                      <a:pt x="8" y="71"/>
                    </a:lnTo>
                    <a:lnTo>
                      <a:pt x="10" y="73"/>
                    </a:lnTo>
                    <a:lnTo>
                      <a:pt x="8" y="75"/>
                    </a:lnTo>
                    <a:lnTo>
                      <a:pt x="9" y="78"/>
                    </a:lnTo>
                    <a:lnTo>
                      <a:pt x="11" y="80"/>
                    </a:lnTo>
                    <a:lnTo>
                      <a:pt x="14" y="83"/>
                    </a:lnTo>
                    <a:lnTo>
                      <a:pt x="16" y="85"/>
                    </a:lnTo>
                    <a:lnTo>
                      <a:pt x="18" y="87"/>
                    </a:lnTo>
                    <a:lnTo>
                      <a:pt x="22" y="87"/>
                    </a:lnTo>
                    <a:lnTo>
                      <a:pt x="24" y="87"/>
                    </a:lnTo>
                    <a:lnTo>
                      <a:pt x="27" y="89"/>
                    </a:lnTo>
                    <a:lnTo>
                      <a:pt x="24" y="89"/>
                    </a:lnTo>
                    <a:lnTo>
                      <a:pt x="27" y="90"/>
                    </a:lnTo>
                    <a:lnTo>
                      <a:pt x="30" y="92"/>
                    </a:lnTo>
                    <a:lnTo>
                      <a:pt x="35" y="89"/>
                    </a:lnTo>
                    <a:lnTo>
                      <a:pt x="38" y="90"/>
                    </a:lnTo>
                    <a:lnTo>
                      <a:pt x="41" y="90"/>
                    </a:lnTo>
                    <a:lnTo>
                      <a:pt x="39" y="88"/>
                    </a:lnTo>
                    <a:lnTo>
                      <a:pt x="41" y="86"/>
                    </a:lnTo>
                    <a:lnTo>
                      <a:pt x="43" y="88"/>
                    </a:lnTo>
                    <a:lnTo>
                      <a:pt x="47" y="88"/>
                    </a:lnTo>
                    <a:lnTo>
                      <a:pt x="49" y="86"/>
                    </a:lnTo>
                    <a:lnTo>
                      <a:pt x="48" y="89"/>
                    </a:lnTo>
                    <a:lnTo>
                      <a:pt x="48" y="92"/>
                    </a:lnTo>
                    <a:lnTo>
                      <a:pt x="50" y="94"/>
                    </a:lnTo>
                    <a:lnTo>
                      <a:pt x="53" y="96"/>
                    </a:lnTo>
                    <a:lnTo>
                      <a:pt x="57" y="97"/>
                    </a:lnTo>
                    <a:lnTo>
                      <a:pt x="59" y="97"/>
                    </a:lnTo>
                    <a:lnTo>
                      <a:pt x="62" y="97"/>
                    </a:lnTo>
                    <a:lnTo>
                      <a:pt x="62" y="97"/>
                    </a:lnTo>
                    <a:lnTo>
                      <a:pt x="65" y="97"/>
                    </a:lnTo>
                    <a:lnTo>
                      <a:pt x="62" y="96"/>
                    </a:lnTo>
                    <a:lnTo>
                      <a:pt x="59" y="96"/>
                    </a:lnTo>
                    <a:lnTo>
                      <a:pt x="57" y="96"/>
                    </a:lnTo>
                    <a:lnTo>
                      <a:pt x="59" y="95"/>
                    </a:lnTo>
                    <a:lnTo>
                      <a:pt x="62" y="95"/>
                    </a:lnTo>
                    <a:lnTo>
                      <a:pt x="65" y="95"/>
                    </a:lnTo>
                    <a:lnTo>
                      <a:pt x="68" y="96"/>
                    </a:lnTo>
                    <a:lnTo>
                      <a:pt x="70" y="95"/>
                    </a:lnTo>
                    <a:lnTo>
                      <a:pt x="74" y="97"/>
                    </a:lnTo>
                    <a:lnTo>
                      <a:pt x="76" y="97"/>
                    </a:lnTo>
                    <a:lnTo>
                      <a:pt x="79" y="98"/>
                    </a:lnTo>
                    <a:lnTo>
                      <a:pt x="82" y="98"/>
                    </a:lnTo>
                    <a:lnTo>
                      <a:pt x="85" y="98"/>
                    </a:lnTo>
                    <a:lnTo>
                      <a:pt x="87" y="100"/>
                    </a:lnTo>
                    <a:lnTo>
                      <a:pt x="90" y="98"/>
                    </a:lnTo>
                    <a:lnTo>
                      <a:pt x="92" y="97"/>
                    </a:lnTo>
                    <a:lnTo>
                      <a:pt x="95" y="97"/>
                    </a:lnTo>
                    <a:lnTo>
                      <a:pt x="99" y="100"/>
                    </a:lnTo>
                    <a:lnTo>
                      <a:pt x="101" y="100"/>
                    </a:lnTo>
                    <a:lnTo>
                      <a:pt x="103" y="102"/>
                    </a:lnTo>
                    <a:lnTo>
                      <a:pt x="107" y="102"/>
                    </a:lnTo>
                    <a:lnTo>
                      <a:pt x="109" y="101"/>
                    </a:lnTo>
                    <a:lnTo>
                      <a:pt x="112" y="101"/>
                    </a:lnTo>
                    <a:lnTo>
                      <a:pt x="111" y="98"/>
                    </a:lnTo>
                    <a:lnTo>
                      <a:pt x="110" y="97"/>
                    </a:lnTo>
                    <a:lnTo>
                      <a:pt x="108" y="96"/>
                    </a:lnTo>
                    <a:lnTo>
                      <a:pt x="102" y="94"/>
                    </a:lnTo>
                    <a:lnTo>
                      <a:pt x="99" y="93"/>
                    </a:lnTo>
                    <a:lnTo>
                      <a:pt x="96" y="90"/>
                    </a:lnTo>
                    <a:lnTo>
                      <a:pt x="99" y="92"/>
                    </a:lnTo>
                    <a:lnTo>
                      <a:pt x="102" y="93"/>
                    </a:lnTo>
                    <a:lnTo>
                      <a:pt x="104" y="94"/>
                    </a:lnTo>
                    <a:lnTo>
                      <a:pt x="108" y="95"/>
                    </a:lnTo>
                    <a:lnTo>
                      <a:pt x="110" y="96"/>
                    </a:lnTo>
                    <a:lnTo>
                      <a:pt x="112" y="97"/>
                    </a:lnTo>
                    <a:lnTo>
                      <a:pt x="115" y="98"/>
                    </a:lnTo>
                    <a:lnTo>
                      <a:pt x="118" y="100"/>
                    </a:lnTo>
                    <a:lnTo>
                      <a:pt x="120" y="102"/>
                    </a:lnTo>
                    <a:lnTo>
                      <a:pt x="124" y="104"/>
                    </a:lnTo>
                    <a:lnTo>
                      <a:pt x="126" y="104"/>
                    </a:lnTo>
                    <a:lnTo>
                      <a:pt x="125" y="101"/>
                    </a:lnTo>
                    <a:lnTo>
                      <a:pt x="123" y="100"/>
                    </a:lnTo>
                    <a:lnTo>
                      <a:pt x="120" y="97"/>
                    </a:lnTo>
                    <a:lnTo>
                      <a:pt x="118" y="97"/>
                    </a:lnTo>
                    <a:lnTo>
                      <a:pt x="115" y="96"/>
                    </a:lnTo>
                    <a:lnTo>
                      <a:pt x="118" y="95"/>
                    </a:lnTo>
                    <a:lnTo>
                      <a:pt x="120" y="95"/>
                    </a:lnTo>
                    <a:lnTo>
                      <a:pt x="123" y="96"/>
                    </a:lnTo>
                    <a:lnTo>
                      <a:pt x="126" y="96"/>
                    </a:lnTo>
                    <a:lnTo>
                      <a:pt x="128" y="96"/>
                    </a:lnTo>
                    <a:lnTo>
                      <a:pt x="132" y="97"/>
                    </a:lnTo>
                    <a:lnTo>
                      <a:pt x="132" y="97"/>
                    </a:lnTo>
                    <a:lnTo>
                      <a:pt x="135" y="97"/>
                    </a:lnTo>
                    <a:lnTo>
                      <a:pt x="137" y="100"/>
                    </a:lnTo>
                    <a:lnTo>
                      <a:pt x="139" y="100"/>
                    </a:lnTo>
                    <a:lnTo>
                      <a:pt x="143" y="102"/>
                    </a:lnTo>
                    <a:lnTo>
                      <a:pt x="145" y="101"/>
                    </a:lnTo>
                    <a:lnTo>
                      <a:pt x="151" y="101"/>
                    </a:lnTo>
                    <a:lnTo>
                      <a:pt x="153" y="101"/>
                    </a:lnTo>
                    <a:lnTo>
                      <a:pt x="155" y="98"/>
                    </a:lnTo>
                    <a:lnTo>
                      <a:pt x="155" y="97"/>
                    </a:lnTo>
                    <a:lnTo>
                      <a:pt x="154" y="95"/>
                    </a:lnTo>
                    <a:lnTo>
                      <a:pt x="153" y="92"/>
                    </a:lnTo>
                    <a:lnTo>
                      <a:pt x="151" y="89"/>
                    </a:lnTo>
                    <a:lnTo>
                      <a:pt x="147" y="90"/>
                    </a:lnTo>
                    <a:lnTo>
                      <a:pt x="145" y="88"/>
                    </a:lnTo>
                    <a:lnTo>
                      <a:pt x="145" y="86"/>
                    </a:lnTo>
                    <a:lnTo>
                      <a:pt x="147" y="87"/>
                    </a:lnTo>
                    <a:lnTo>
                      <a:pt x="149" y="85"/>
                    </a:lnTo>
                    <a:lnTo>
                      <a:pt x="149" y="81"/>
                    </a:lnTo>
                    <a:lnTo>
                      <a:pt x="152" y="83"/>
                    </a:lnTo>
                    <a:lnTo>
                      <a:pt x="154" y="84"/>
                    </a:lnTo>
                    <a:lnTo>
                      <a:pt x="152" y="84"/>
                    </a:lnTo>
                    <a:lnTo>
                      <a:pt x="150" y="86"/>
                    </a:lnTo>
                    <a:lnTo>
                      <a:pt x="153" y="86"/>
                    </a:lnTo>
                    <a:lnTo>
                      <a:pt x="155" y="88"/>
                    </a:lnTo>
                    <a:lnTo>
                      <a:pt x="159" y="89"/>
                    </a:lnTo>
                    <a:lnTo>
                      <a:pt x="159" y="92"/>
                    </a:lnTo>
                    <a:lnTo>
                      <a:pt x="162" y="93"/>
                    </a:lnTo>
                    <a:lnTo>
                      <a:pt x="164" y="92"/>
                    </a:lnTo>
                    <a:lnTo>
                      <a:pt x="167" y="92"/>
                    </a:lnTo>
                    <a:lnTo>
                      <a:pt x="169" y="95"/>
                    </a:lnTo>
                    <a:lnTo>
                      <a:pt x="169" y="97"/>
                    </a:lnTo>
                    <a:lnTo>
                      <a:pt x="169" y="101"/>
                    </a:lnTo>
                    <a:lnTo>
                      <a:pt x="169" y="103"/>
                    </a:lnTo>
                    <a:lnTo>
                      <a:pt x="172" y="103"/>
                    </a:lnTo>
                    <a:lnTo>
                      <a:pt x="175" y="101"/>
                    </a:lnTo>
                    <a:lnTo>
                      <a:pt x="178" y="100"/>
                    </a:lnTo>
                    <a:lnTo>
                      <a:pt x="175" y="101"/>
                    </a:lnTo>
                    <a:lnTo>
                      <a:pt x="178" y="101"/>
                    </a:lnTo>
                    <a:lnTo>
                      <a:pt x="180" y="102"/>
                    </a:lnTo>
                    <a:lnTo>
                      <a:pt x="180" y="105"/>
                    </a:lnTo>
                    <a:lnTo>
                      <a:pt x="178" y="105"/>
                    </a:lnTo>
                    <a:lnTo>
                      <a:pt x="178" y="107"/>
                    </a:lnTo>
                    <a:lnTo>
                      <a:pt x="181" y="109"/>
                    </a:lnTo>
                    <a:lnTo>
                      <a:pt x="184" y="107"/>
                    </a:lnTo>
                    <a:lnTo>
                      <a:pt x="187" y="105"/>
                    </a:lnTo>
                    <a:lnTo>
                      <a:pt x="184" y="107"/>
                    </a:lnTo>
                    <a:lnTo>
                      <a:pt x="185" y="110"/>
                    </a:lnTo>
                    <a:lnTo>
                      <a:pt x="188" y="112"/>
                    </a:lnTo>
                    <a:lnTo>
                      <a:pt x="190" y="113"/>
                    </a:lnTo>
                    <a:lnTo>
                      <a:pt x="193" y="113"/>
                    </a:lnTo>
                    <a:lnTo>
                      <a:pt x="196" y="115"/>
                    </a:lnTo>
                    <a:lnTo>
                      <a:pt x="197" y="118"/>
                    </a:lnTo>
                    <a:lnTo>
                      <a:pt x="193" y="121"/>
                    </a:lnTo>
                    <a:lnTo>
                      <a:pt x="189" y="121"/>
                    </a:lnTo>
                    <a:lnTo>
                      <a:pt x="187" y="121"/>
                    </a:lnTo>
                    <a:lnTo>
                      <a:pt x="184" y="121"/>
                    </a:lnTo>
                    <a:lnTo>
                      <a:pt x="184" y="123"/>
                    </a:lnTo>
                    <a:lnTo>
                      <a:pt x="184" y="127"/>
                    </a:lnTo>
                    <a:lnTo>
                      <a:pt x="184" y="129"/>
                    </a:lnTo>
                    <a:lnTo>
                      <a:pt x="186" y="130"/>
                    </a:lnTo>
                    <a:lnTo>
                      <a:pt x="188" y="129"/>
                    </a:lnTo>
                    <a:lnTo>
                      <a:pt x="192" y="128"/>
                    </a:lnTo>
                    <a:lnTo>
                      <a:pt x="194" y="126"/>
                    </a:lnTo>
                    <a:lnTo>
                      <a:pt x="197" y="124"/>
                    </a:lnTo>
                    <a:lnTo>
                      <a:pt x="197" y="122"/>
                    </a:lnTo>
                    <a:lnTo>
                      <a:pt x="201" y="122"/>
                    </a:lnTo>
                    <a:lnTo>
                      <a:pt x="203" y="124"/>
                    </a:lnTo>
                    <a:lnTo>
                      <a:pt x="205" y="122"/>
                    </a:lnTo>
                    <a:lnTo>
                      <a:pt x="207" y="120"/>
                    </a:lnTo>
                    <a:lnTo>
                      <a:pt x="211" y="121"/>
                    </a:lnTo>
                    <a:lnTo>
                      <a:pt x="207" y="121"/>
                    </a:lnTo>
                    <a:lnTo>
                      <a:pt x="210" y="124"/>
                    </a:lnTo>
                    <a:lnTo>
                      <a:pt x="207" y="126"/>
                    </a:lnTo>
                    <a:lnTo>
                      <a:pt x="210" y="127"/>
                    </a:lnTo>
                    <a:lnTo>
                      <a:pt x="211" y="130"/>
                    </a:lnTo>
                    <a:lnTo>
                      <a:pt x="213" y="132"/>
                    </a:lnTo>
                    <a:lnTo>
                      <a:pt x="217" y="134"/>
                    </a:lnTo>
                    <a:lnTo>
                      <a:pt x="219" y="134"/>
                    </a:lnTo>
                    <a:lnTo>
                      <a:pt x="219" y="130"/>
                    </a:lnTo>
                    <a:lnTo>
                      <a:pt x="222" y="129"/>
                    </a:lnTo>
                    <a:lnTo>
                      <a:pt x="222" y="132"/>
                    </a:lnTo>
                    <a:lnTo>
                      <a:pt x="221" y="135"/>
                    </a:lnTo>
                    <a:lnTo>
                      <a:pt x="221" y="137"/>
                    </a:lnTo>
                    <a:lnTo>
                      <a:pt x="224" y="138"/>
                    </a:lnTo>
                    <a:lnTo>
                      <a:pt x="224" y="139"/>
                    </a:lnTo>
                    <a:lnTo>
                      <a:pt x="227" y="139"/>
                    </a:lnTo>
                    <a:lnTo>
                      <a:pt x="229" y="137"/>
                    </a:lnTo>
                    <a:lnTo>
                      <a:pt x="228" y="139"/>
                    </a:lnTo>
                    <a:lnTo>
                      <a:pt x="230" y="140"/>
                    </a:lnTo>
                    <a:lnTo>
                      <a:pt x="234" y="141"/>
                    </a:lnTo>
                    <a:lnTo>
                      <a:pt x="234" y="144"/>
                    </a:lnTo>
                    <a:lnTo>
                      <a:pt x="235" y="146"/>
                    </a:lnTo>
                    <a:lnTo>
                      <a:pt x="236" y="149"/>
                    </a:lnTo>
                    <a:lnTo>
                      <a:pt x="238" y="151"/>
                    </a:lnTo>
                    <a:lnTo>
                      <a:pt x="238" y="153"/>
                    </a:lnTo>
                    <a:lnTo>
                      <a:pt x="240" y="156"/>
                    </a:lnTo>
                    <a:lnTo>
                      <a:pt x="240" y="158"/>
                    </a:lnTo>
                    <a:lnTo>
                      <a:pt x="241" y="161"/>
                    </a:lnTo>
                    <a:lnTo>
                      <a:pt x="243" y="164"/>
                    </a:lnTo>
                    <a:lnTo>
                      <a:pt x="240" y="166"/>
                    </a:lnTo>
                    <a:lnTo>
                      <a:pt x="238" y="167"/>
                    </a:lnTo>
                    <a:lnTo>
                      <a:pt x="236" y="170"/>
                    </a:lnTo>
                    <a:lnTo>
                      <a:pt x="234" y="172"/>
                    </a:lnTo>
                    <a:lnTo>
                      <a:pt x="234" y="174"/>
                    </a:lnTo>
                    <a:lnTo>
                      <a:pt x="236" y="175"/>
                    </a:lnTo>
                    <a:lnTo>
                      <a:pt x="241" y="175"/>
                    </a:lnTo>
                    <a:lnTo>
                      <a:pt x="247" y="177"/>
                    </a:lnTo>
                    <a:lnTo>
                      <a:pt x="249" y="177"/>
                    </a:lnTo>
                    <a:lnTo>
                      <a:pt x="253" y="178"/>
                    </a:lnTo>
                    <a:lnTo>
                      <a:pt x="255" y="177"/>
                    </a:lnTo>
                    <a:lnTo>
                      <a:pt x="256" y="174"/>
                    </a:lnTo>
                    <a:lnTo>
                      <a:pt x="258" y="171"/>
                    </a:lnTo>
                    <a:lnTo>
                      <a:pt x="258" y="169"/>
                    </a:lnTo>
                    <a:lnTo>
                      <a:pt x="261" y="170"/>
                    </a:lnTo>
                    <a:lnTo>
                      <a:pt x="264" y="171"/>
                    </a:lnTo>
                    <a:lnTo>
                      <a:pt x="265" y="173"/>
                    </a:lnTo>
                    <a:lnTo>
                      <a:pt x="269" y="174"/>
                    </a:lnTo>
                    <a:lnTo>
                      <a:pt x="271" y="175"/>
                    </a:lnTo>
                    <a:lnTo>
                      <a:pt x="274" y="175"/>
                    </a:lnTo>
                    <a:lnTo>
                      <a:pt x="277" y="177"/>
                    </a:lnTo>
                    <a:lnTo>
                      <a:pt x="279" y="178"/>
                    </a:lnTo>
                    <a:lnTo>
                      <a:pt x="282" y="180"/>
                    </a:lnTo>
                    <a:lnTo>
                      <a:pt x="284" y="179"/>
                    </a:lnTo>
                    <a:lnTo>
                      <a:pt x="282" y="180"/>
                    </a:lnTo>
                    <a:lnTo>
                      <a:pt x="279" y="182"/>
                    </a:lnTo>
                    <a:lnTo>
                      <a:pt x="282" y="181"/>
                    </a:lnTo>
                    <a:lnTo>
                      <a:pt x="284" y="183"/>
                    </a:lnTo>
                    <a:lnTo>
                      <a:pt x="282" y="184"/>
                    </a:lnTo>
                    <a:lnTo>
                      <a:pt x="279" y="187"/>
                    </a:lnTo>
                    <a:lnTo>
                      <a:pt x="277" y="187"/>
                    </a:lnTo>
                    <a:lnTo>
                      <a:pt x="274" y="186"/>
                    </a:lnTo>
                    <a:lnTo>
                      <a:pt x="274" y="186"/>
                    </a:lnTo>
                    <a:lnTo>
                      <a:pt x="271" y="187"/>
                    </a:lnTo>
                    <a:lnTo>
                      <a:pt x="269" y="187"/>
                    </a:lnTo>
                    <a:lnTo>
                      <a:pt x="265" y="184"/>
                    </a:lnTo>
                    <a:lnTo>
                      <a:pt x="264" y="187"/>
                    </a:lnTo>
                    <a:lnTo>
                      <a:pt x="262" y="189"/>
                    </a:lnTo>
                    <a:lnTo>
                      <a:pt x="260" y="191"/>
                    </a:lnTo>
                    <a:lnTo>
                      <a:pt x="256" y="192"/>
                    </a:lnTo>
                    <a:lnTo>
                      <a:pt x="256" y="191"/>
                    </a:lnTo>
                    <a:lnTo>
                      <a:pt x="260" y="190"/>
                    </a:lnTo>
                    <a:lnTo>
                      <a:pt x="256" y="190"/>
                    </a:lnTo>
                    <a:lnTo>
                      <a:pt x="258" y="187"/>
                    </a:lnTo>
                    <a:lnTo>
                      <a:pt x="258" y="184"/>
                    </a:lnTo>
                    <a:lnTo>
                      <a:pt x="257" y="182"/>
                    </a:lnTo>
                    <a:lnTo>
                      <a:pt x="256" y="179"/>
                    </a:lnTo>
                    <a:lnTo>
                      <a:pt x="253" y="179"/>
                    </a:lnTo>
                    <a:lnTo>
                      <a:pt x="251" y="178"/>
                    </a:lnTo>
                    <a:lnTo>
                      <a:pt x="247" y="177"/>
                    </a:lnTo>
                    <a:lnTo>
                      <a:pt x="245" y="177"/>
                    </a:lnTo>
                    <a:lnTo>
                      <a:pt x="241" y="177"/>
                    </a:lnTo>
                    <a:lnTo>
                      <a:pt x="239" y="177"/>
                    </a:lnTo>
                    <a:lnTo>
                      <a:pt x="237" y="177"/>
                    </a:lnTo>
                    <a:lnTo>
                      <a:pt x="234" y="175"/>
                    </a:lnTo>
                    <a:lnTo>
                      <a:pt x="231" y="175"/>
                    </a:lnTo>
                    <a:lnTo>
                      <a:pt x="228" y="177"/>
                    </a:lnTo>
                    <a:lnTo>
                      <a:pt x="227" y="180"/>
                    </a:lnTo>
                    <a:lnTo>
                      <a:pt x="223" y="181"/>
                    </a:lnTo>
                    <a:lnTo>
                      <a:pt x="218" y="184"/>
                    </a:lnTo>
                    <a:lnTo>
                      <a:pt x="215" y="187"/>
                    </a:lnTo>
                    <a:lnTo>
                      <a:pt x="213" y="189"/>
                    </a:lnTo>
                    <a:lnTo>
                      <a:pt x="215" y="191"/>
                    </a:lnTo>
                    <a:lnTo>
                      <a:pt x="218" y="194"/>
                    </a:lnTo>
                    <a:lnTo>
                      <a:pt x="221" y="196"/>
                    </a:lnTo>
                    <a:lnTo>
                      <a:pt x="223" y="198"/>
                    </a:lnTo>
                    <a:lnTo>
                      <a:pt x="224" y="201"/>
                    </a:lnTo>
                    <a:lnTo>
                      <a:pt x="224" y="204"/>
                    </a:lnTo>
                    <a:lnTo>
                      <a:pt x="222" y="203"/>
                    </a:lnTo>
                    <a:lnTo>
                      <a:pt x="219" y="203"/>
                    </a:lnTo>
                    <a:lnTo>
                      <a:pt x="217" y="204"/>
                    </a:lnTo>
                    <a:lnTo>
                      <a:pt x="213" y="206"/>
                    </a:lnTo>
                    <a:lnTo>
                      <a:pt x="211" y="207"/>
                    </a:lnTo>
                    <a:lnTo>
                      <a:pt x="209" y="206"/>
                    </a:lnTo>
                    <a:lnTo>
                      <a:pt x="205" y="206"/>
                    </a:lnTo>
                    <a:lnTo>
                      <a:pt x="204" y="206"/>
                    </a:lnTo>
                    <a:lnTo>
                      <a:pt x="203" y="208"/>
                    </a:lnTo>
                    <a:lnTo>
                      <a:pt x="201" y="208"/>
                    </a:lnTo>
                    <a:lnTo>
                      <a:pt x="197" y="208"/>
                    </a:lnTo>
                    <a:lnTo>
                      <a:pt x="195" y="209"/>
                    </a:lnTo>
                    <a:lnTo>
                      <a:pt x="197" y="211"/>
                    </a:lnTo>
                    <a:lnTo>
                      <a:pt x="201" y="213"/>
                    </a:lnTo>
                    <a:lnTo>
                      <a:pt x="203" y="213"/>
                    </a:lnTo>
                    <a:lnTo>
                      <a:pt x="202" y="215"/>
                    </a:lnTo>
                    <a:lnTo>
                      <a:pt x="200" y="217"/>
                    </a:lnTo>
                    <a:lnTo>
                      <a:pt x="200" y="218"/>
                    </a:lnTo>
                    <a:lnTo>
                      <a:pt x="197" y="215"/>
                    </a:lnTo>
                    <a:lnTo>
                      <a:pt x="200" y="214"/>
                    </a:lnTo>
                    <a:lnTo>
                      <a:pt x="198" y="212"/>
                    </a:lnTo>
                    <a:lnTo>
                      <a:pt x="196" y="211"/>
                    </a:lnTo>
                    <a:lnTo>
                      <a:pt x="193" y="208"/>
                    </a:lnTo>
                    <a:lnTo>
                      <a:pt x="190" y="208"/>
                    </a:lnTo>
                    <a:lnTo>
                      <a:pt x="187" y="207"/>
                    </a:lnTo>
                    <a:lnTo>
                      <a:pt x="185" y="206"/>
                    </a:lnTo>
                    <a:lnTo>
                      <a:pt x="183" y="205"/>
                    </a:lnTo>
                    <a:lnTo>
                      <a:pt x="179" y="205"/>
                    </a:lnTo>
                    <a:lnTo>
                      <a:pt x="177" y="205"/>
                    </a:lnTo>
                    <a:lnTo>
                      <a:pt x="176" y="204"/>
                    </a:lnTo>
                    <a:lnTo>
                      <a:pt x="173" y="205"/>
                    </a:lnTo>
                    <a:lnTo>
                      <a:pt x="171" y="208"/>
                    </a:lnTo>
                    <a:lnTo>
                      <a:pt x="173" y="211"/>
                    </a:lnTo>
                    <a:lnTo>
                      <a:pt x="168" y="212"/>
                    </a:lnTo>
                    <a:lnTo>
                      <a:pt x="166" y="213"/>
                    </a:lnTo>
                    <a:lnTo>
                      <a:pt x="162" y="215"/>
                    </a:lnTo>
                    <a:lnTo>
                      <a:pt x="163" y="217"/>
                    </a:lnTo>
                    <a:lnTo>
                      <a:pt x="161" y="221"/>
                    </a:lnTo>
                    <a:lnTo>
                      <a:pt x="162" y="223"/>
                    </a:lnTo>
                    <a:lnTo>
                      <a:pt x="164" y="225"/>
                    </a:lnTo>
                    <a:lnTo>
                      <a:pt x="167" y="229"/>
                    </a:lnTo>
                    <a:lnTo>
                      <a:pt x="169" y="228"/>
                    </a:lnTo>
                    <a:lnTo>
                      <a:pt x="172" y="230"/>
                    </a:lnTo>
                    <a:lnTo>
                      <a:pt x="175" y="231"/>
                    </a:lnTo>
                    <a:lnTo>
                      <a:pt x="177" y="231"/>
                    </a:lnTo>
                    <a:lnTo>
                      <a:pt x="180" y="231"/>
                    </a:lnTo>
                    <a:lnTo>
                      <a:pt x="183" y="230"/>
                    </a:lnTo>
                    <a:lnTo>
                      <a:pt x="186" y="230"/>
                    </a:lnTo>
                    <a:lnTo>
                      <a:pt x="188" y="230"/>
                    </a:lnTo>
                    <a:lnTo>
                      <a:pt x="190" y="229"/>
                    </a:lnTo>
                    <a:lnTo>
                      <a:pt x="194" y="228"/>
                    </a:lnTo>
                    <a:lnTo>
                      <a:pt x="196" y="226"/>
                    </a:lnTo>
                    <a:lnTo>
                      <a:pt x="195" y="224"/>
                    </a:lnTo>
                    <a:lnTo>
                      <a:pt x="197" y="224"/>
                    </a:lnTo>
                    <a:lnTo>
                      <a:pt x="201" y="225"/>
                    </a:lnTo>
                    <a:lnTo>
                      <a:pt x="203" y="226"/>
                    </a:lnTo>
                    <a:lnTo>
                      <a:pt x="205" y="226"/>
                    </a:lnTo>
                    <a:lnTo>
                      <a:pt x="209" y="228"/>
                    </a:lnTo>
                    <a:lnTo>
                      <a:pt x="211" y="226"/>
                    </a:lnTo>
                    <a:lnTo>
                      <a:pt x="213" y="224"/>
                    </a:lnTo>
                    <a:lnTo>
                      <a:pt x="210" y="222"/>
                    </a:lnTo>
                    <a:lnTo>
                      <a:pt x="207" y="220"/>
                    </a:lnTo>
                    <a:lnTo>
                      <a:pt x="210" y="217"/>
                    </a:lnTo>
                    <a:lnTo>
                      <a:pt x="210" y="220"/>
                    </a:lnTo>
                    <a:lnTo>
                      <a:pt x="212" y="223"/>
                    </a:lnTo>
                    <a:lnTo>
                      <a:pt x="214" y="222"/>
                    </a:lnTo>
                    <a:lnTo>
                      <a:pt x="218" y="222"/>
                    </a:lnTo>
                    <a:lnTo>
                      <a:pt x="218" y="224"/>
                    </a:lnTo>
                    <a:lnTo>
                      <a:pt x="220" y="225"/>
                    </a:lnTo>
                    <a:lnTo>
                      <a:pt x="218" y="226"/>
                    </a:lnTo>
                    <a:lnTo>
                      <a:pt x="218" y="229"/>
                    </a:lnTo>
                    <a:lnTo>
                      <a:pt x="220" y="226"/>
                    </a:lnTo>
                    <a:lnTo>
                      <a:pt x="220" y="223"/>
                    </a:lnTo>
                    <a:lnTo>
                      <a:pt x="223" y="224"/>
                    </a:lnTo>
                    <a:lnTo>
                      <a:pt x="226" y="223"/>
                    </a:lnTo>
                    <a:lnTo>
                      <a:pt x="228" y="225"/>
                    </a:lnTo>
                    <a:lnTo>
                      <a:pt x="229" y="222"/>
                    </a:lnTo>
                    <a:lnTo>
                      <a:pt x="229" y="224"/>
                    </a:lnTo>
                    <a:lnTo>
                      <a:pt x="227" y="226"/>
                    </a:lnTo>
                    <a:lnTo>
                      <a:pt x="229" y="229"/>
                    </a:lnTo>
                    <a:lnTo>
                      <a:pt x="231" y="231"/>
                    </a:lnTo>
                    <a:lnTo>
                      <a:pt x="235" y="233"/>
                    </a:lnTo>
                    <a:lnTo>
                      <a:pt x="235" y="235"/>
                    </a:lnTo>
                    <a:lnTo>
                      <a:pt x="238" y="237"/>
                    </a:lnTo>
                    <a:lnTo>
                      <a:pt x="238" y="239"/>
                    </a:lnTo>
                    <a:lnTo>
                      <a:pt x="240" y="240"/>
                    </a:lnTo>
                    <a:lnTo>
                      <a:pt x="244" y="239"/>
                    </a:lnTo>
                    <a:lnTo>
                      <a:pt x="241" y="241"/>
                    </a:lnTo>
                    <a:lnTo>
                      <a:pt x="244" y="242"/>
                    </a:lnTo>
                    <a:lnTo>
                      <a:pt x="247" y="242"/>
                    </a:lnTo>
                    <a:lnTo>
                      <a:pt x="249" y="242"/>
                    </a:lnTo>
                    <a:lnTo>
                      <a:pt x="253" y="243"/>
                    </a:lnTo>
                    <a:lnTo>
                      <a:pt x="255" y="244"/>
                    </a:lnTo>
                    <a:lnTo>
                      <a:pt x="257" y="244"/>
                    </a:lnTo>
                    <a:lnTo>
                      <a:pt x="255" y="248"/>
                    </a:lnTo>
                    <a:lnTo>
                      <a:pt x="252" y="249"/>
                    </a:lnTo>
                    <a:lnTo>
                      <a:pt x="249" y="249"/>
                    </a:lnTo>
                    <a:lnTo>
                      <a:pt x="247" y="248"/>
                    </a:lnTo>
                    <a:lnTo>
                      <a:pt x="249" y="250"/>
                    </a:lnTo>
                    <a:lnTo>
                      <a:pt x="249" y="252"/>
                    </a:lnTo>
                    <a:lnTo>
                      <a:pt x="253" y="255"/>
                    </a:lnTo>
                    <a:lnTo>
                      <a:pt x="255" y="256"/>
                    </a:lnTo>
                    <a:lnTo>
                      <a:pt x="257" y="257"/>
                    </a:lnTo>
                    <a:lnTo>
                      <a:pt x="257" y="257"/>
                    </a:lnTo>
                    <a:lnTo>
                      <a:pt x="261" y="256"/>
                    </a:lnTo>
                    <a:lnTo>
                      <a:pt x="261" y="258"/>
                    </a:lnTo>
                    <a:lnTo>
                      <a:pt x="264" y="260"/>
                    </a:lnTo>
                    <a:lnTo>
                      <a:pt x="266" y="260"/>
                    </a:lnTo>
                    <a:lnTo>
                      <a:pt x="270" y="263"/>
                    </a:lnTo>
                    <a:lnTo>
                      <a:pt x="272" y="264"/>
                    </a:lnTo>
                    <a:lnTo>
                      <a:pt x="274" y="263"/>
                    </a:lnTo>
                    <a:lnTo>
                      <a:pt x="277" y="264"/>
                    </a:lnTo>
                    <a:lnTo>
                      <a:pt x="279" y="263"/>
                    </a:lnTo>
                    <a:lnTo>
                      <a:pt x="282" y="263"/>
                    </a:lnTo>
                    <a:lnTo>
                      <a:pt x="280" y="266"/>
                    </a:lnTo>
                    <a:lnTo>
                      <a:pt x="283" y="268"/>
                    </a:lnTo>
                    <a:lnTo>
                      <a:pt x="286" y="271"/>
                    </a:lnTo>
                    <a:lnTo>
                      <a:pt x="288" y="271"/>
                    </a:lnTo>
                    <a:lnTo>
                      <a:pt x="291" y="273"/>
                    </a:lnTo>
                    <a:lnTo>
                      <a:pt x="294" y="274"/>
                    </a:lnTo>
                    <a:lnTo>
                      <a:pt x="296" y="274"/>
                    </a:lnTo>
                    <a:lnTo>
                      <a:pt x="301" y="275"/>
                    </a:lnTo>
                    <a:lnTo>
                      <a:pt x="305" y="276"/>
                    </a:lnTo>
                    <a:lnTo>
                      <a:pt x="307" y="275"/>
                    </a:lnTo>
                    <a:lnTo>
                      <a:pt x="309" y="276"/>
                    </a:lnTo>
                    <a:lnTo>
                      <a:pt x="313" y="277"/>
                    </a:lnTo>
                    <a:lnTo>
                      <a:pt x="315" y="278"/>
                    </a:lnTo>
                    <a:lnTo>
                      <a:pt x="318" y="278"/>
                    </a:lnTo>
                    <a:lnTo>
                      <a:pt x="321" y="281"/>
                    </a:lnTo>
                    <a:lnTo>
                      <a:pt x="323" y="282"/>
                    </a:lnTo>
                    <a:lnTo>
                      <a:pt x="324" y="282"/>
                    </a:lnTo>
                    <a:lnTo>
                      <a:pt x="328" y="282"/>
                    </a:lnTo>
                    <a:lnTo>
                      <a:pt x="328" y="280"/>
                    </a:lnTo>
                    <a:lnTo>
                      <a:pt x="326" y="276"/>
                    </a:lnTo>
                    <a:lnTo>
                      <a:pt x="329" y="275"/>
                    </a:lnTo>
                    <a:lnTo>
                      <a:pt x="326" y="274"/>
                    </a:lnTo>
                    <a:lnTo>
                      <a:pt x="323" y="273"/>
                    </a:lnTo>
                    <a:lnTo>
                      <a:pt x="323" y="271"/>
                    </a:lnTo>
                    <a:lnTo>
                      <a:pt x="322" y="271"/>
                    </a:lnTo>
                    <a:lnTo>
                      <a:pt x="322" y="268"/>
                    </a:lnTo>
                    <a:lnTo>
                      <a:pt x="318" y="266"/>
                    </a:lnTo>
                    <a:lnTo>
                      <a:pt x="316" y="265"/>
                    </a:lnTo>
                    <a:lnTo>
                      <a:pt x="314" y="263"/>
                    </a:lnTo>
                    <a:lnTo>
                      <a:pt x="312" y="261"/>
                    </a:lnTo>
                    <a:lnTo>
                      <a:pt x="309" y="258"/>
                    </a:lnTo>
                    <a:lnTo>
                      <a:pt x="306" y="259"/>
                    </a:lnTo>
                    <a:lnTo>
                      <a:pt x="307" y="257"/>
                    </a:lnTo>
                    <a:lnTo>
                      <a:pt x="305" y="259"/>
                    </a:lnTo>
                    <a:lnTo>
                      <a:pt x="307" y="256"/>
                    </a:lnTo>
                    <a:lnTo>
                      <a:pt x="305" y="256"/>
                    </a:lnTo>
                    <a:lnTo>
                      <a:pt x="301" y="255"/>
                    </a:lnTo>
                    <a:lnTo>
                      <a:pt x="299" y="254"/>
                    </a:lnTo>
                    <a:lnTo>
                      <a:pt x="297" y="251"/>
                    </a:lnTo>
                    <a:lnTo>
                      <a:pt x="296" y="248"/>
                    </a:lnTo>
                    <a:lnTo>
                      <a:pt x="292" y="247"/>
                    </a:lnTo>
                    <a:lnTo>
                      <a:pt x="290" y="244"/>
                    </a:lnTo>
                    <a:lnTo>
                      <a:pt x="288" y="242"/>
                    </a:lnTo>
                    <a:lnTo>
                      <a:pt x="291" y="242"/>
                    </a:lnTo>
                    <a:lnTo>
                      <a:pt x="294" y="242"/>
                    </a:lnTo>
                    <a:lnTo>
                      <a:pt x="296" y="243"/>
                    </a:lnTo>
                    <a:lnTo>
                      <a:pt x="299" y="244"/>
                    </a:lnTo>
                    <a:lnTo>
                      <a:pt x="301" y="247"/>
                    </a:lnTo>
                    <a:lnTo>
                      <a:pt x="304" y="249"/>
                    </a:lnTo>
                    <a:lnTo>
                      <a:pt x="305" y="247"/>
                    </a:lnTo>
                    <a:lnTo>
                      <a:pt x="304" y="243"/>
                    </a:lnTo>
                    <a:lnTo>
                      <a:pt x="306" y="246"/>
                    </a:lnTo>
                    <a:lnTo>
                      <a:pt x="308" y="249"/>
                    </a:lnTo>
                    <a:lnTo>
                      <a:pt x="312" y="250"/>
                    </a:lnTo>
                    <a:lnTo>
                      <a:pt x="314" y="252"/>
                    </a:lnTo>
                    <a:lnTo>
                      <a:pt x="315" y="249"/>
                    </a:lnTo>
                    <a:lnTo>
                      <a:pt x="315" y="252"/>
                    </a:lnTo>
                    <a:lnTo>
                      <a:pt x="316" y="255"/>
                    </a:lnTo>
                    <a:lnTo>
                      <a:pt x="320" y="257"/>
                    </a:lnTo>
                    <a:lnTo>
                      <a:pt x="321" y="255"/>
                    </a:lnTo>
                    <a:lnTo>
                      <a:pt x="318" y="251"/>
                    </a:lnTo>
                    <a:lnTo>
                      <a:pt x="321" y="254"/>
                    </a:lnTo>
                    <a:lnTo>
                      <a:pt x="322" y="257"/>
                    </a:lnTo>
                    <a:lnTo>
                      <a:pt x="325" y="258"/>
                    </a:lnTo>
                    <a:lnTo>
                      <a:pt x="326" y="259"/>
                    </a:lnTo>
                    <a:lnTo>
                      <a:pt x="326" y="257"/>
                    </a:lnTo>
                    <a:lnTo>
                      <a:pt x="329" y="258"/>
                    </a:lnTo>
                    <a:lnTo>
                      <a:pt x="331" y="260"/>
                    </a:lnTo>
                    <a:lnTo>
                      <a:pt x="332" y="258"/>
                    </a:lnTo>
                    <a:lnTo>
                      <a:pt x="333" y="260"/>
                    </a:lnTo>
                    <a:lnTo>
                      <a:pt x="337" y="261"/>
                    </a:lnTo>
                    <a:lnTo>
                      <a:pt x="339" y="261"/>
                    </a:lnTo>
                    <a:lnTo>
                      <a:pt x="338" y="264"/>
                    </a:lnTo>
                    <a:lnTo>
                      <a:pt x="340" y="267"/>
                    </a:lnTo>
                    <a:lnTo>
                      <a:pt x="342" y="266"/>
                    </a:lnTo>
                    <a:lnTo>
                      <a:pt x="342" y="264"/>
                    </a:lnTo>
                    <a:lnTo>
                      <a:pt x="340" y="261"/>
                    </a:lnTo>
                    <a:lnTo>
                      <a:pt x="339" y="258"/>
                    </a:lnTo>
                    <a:lnTo>
                      <a:pt x="341" y="259"/>
                    </a:lnTo>
                    <a:lnTo>
                      <a:pt x="345" y="260"/>
                    </a:lnTo>
                    <a:lnTo>
                      <a:pt x="347" y="260"/>
                    </a:lnTo>
                    <a:lnTo>
                      <a:pt x="346" y="257"/>
                    </a:lnTo>
                    <a:lnTo>
                      <a:pt x="345" y="255"/>
                    </a:lnTo>
                    <a:lnTo>
                      <a:pt x="341" y="252"/>
                    </a:lnTo>
                    <a:lnTo>
                      <a:pt x="345" y="252"/>
                    </a:lnTo>
                    <a:lnTo>
                      <a:pt x="343" y="250"/>
                    </a:lnTo>
                    <a:lnTo>
                      <a:pt x="341" y="248"/>
                    </a:lnTo>
                    <a:lnTo>
                      <a:pt x="342" y="244"/>
                    </a:lnTo>
                    <a:lnTo>
                      <a:pt x="340" y="242"/>
                    </a:lnTo>
                    <a:lnTo>
                      <a:pt x="342" y="243"/>
                    </a:lnTo>
                    <a:lnTo>
                      <a:pt x="345" y="247"/>
                    </a:lnTo>
                    <a:lnTo>
                      <a:pt x="346" y="249"/>
                    </a:lnTo>
                    <a:lnTo>
                      <a:pt x="347" y="252"/>
                    </a:lnTo>
                    <a:lnTo>
                      <a:pt x="349" y="252"/>
                    </a:lnTo>
                    <a:lnTo>
                      <a:pt x="349" y="251"/>
                    </a:lnTo>
                    <a:lnTo>
                      <a:pt x="349" y="249"/>
                    </a:lnTo>
                    <a:lnTo>
                      <a:pt x="349" y="246"/>
                    </a:lnTo>
                    <a:lnTo>
                      <a:pt x="349" y="243"/>
                    </a:lnTo>
                    <a:lnTo>
                      <a:pt x="347" y="242"/>
                    </a:lnTo>
                    <a:lnTo>
                      <a:pt x="343" y="241"/>
                    </a:lnTo>
                    <a:lnTo>
                      <a:pt x="345" y="239"/>
                    </a:lnTo>
                    <a:lnTo>
                      <a:pt x="347" y="237"/>
                    </a:lnTo>
                    <a:lnTo>
                      <a:pt x="345" y="237"/>
                    </a:lnTo>
                    <a:lnTo>
                      <a:pt x="341" y="235"/>
                    </a:lnTo>
                    <a:lnTo>
                      <a:pt x="340" y="233"/>
                    </a:lnTo>
                    <a:lnTo>
                      <a:pt x="338" y="233"/>
                    </a:lnTo>
                    <a:lnTo>
                      <a:pt x="338" y="231"/>
                    </a:lnTo>
                    <a:lnTo>
                      <a:pt x="335" y="231"/>
                    </a:lnTo>
                    <a:lnTo>
                      <a:pt x="338" y="230"/>
                    </a:lnTo>
                    <a:lnTo>
                      <a:pt x="340" y="228"/>
                    </a:lnTo>
                    <a:lnTo>
                      <a:pt x="340" y="225"/>
                    </a:lnTo>
                    <a:lnTo>
                      <a:pt x="337" y="226"/>
                    </a:lnTo>
                    <a:lnTo>
                      <a:pt x="334" y="225"/>
                    </a:lnTo>
                    <a:lnTo>
                      <a:pt x="334" y="223"/>
                    </a:lnTo>
                    <a:lnTo>
                      <a:pt x="334" y="220"/>
                    </a:lnTo>
                    <a:lnTo>
                      <a:pt x="332" y="218"/>
                    </a:lnTo>
                    <a:lnTo>
                      <a:pt x="330" y="217"/>
                    </a:lnTo>
                    <a:lnTo>
                      <a:pt x="331" y="220"/>
                    </a:lnTo>
                    <a:lnTo>
                      <a:pt x="331" y="222"/>
                    </a:lnTo>
                    <a:lnTo>
                      <a:pt x="330" y="220"/>
                    </a:lnTo>
                    <a:lnTo>
                      <a:pt x="326" y="221"/>
                    </a:lnTo>
                    <a:lnTo>
                      <a:pt x="326" y="222"/>
                    </a:lnTo>
                    <a:lnTo>
                      <a:pt x="326" y="218"/>
                    </a:lnTo>
                    <a:lnTo>
                      <a:pt x="324" y="216"/>
                    </a:lnTo>
                    <a:lnTo>
                      <a:pt x="322" y="215"/>
                    </a:lnTo>
                    <a:lnTo>
                      <a:pt x="320" y="217"/>
                    </a:lnTo>
                    <a:lnTo>
                      <a:pt x="318" y="215"/>
                    </a:lnTo>
                    <a:lnTo>
                      <a:pt x="316" y="213"/>
                    </a:lnTo>
                    <a:lnTo>
                      <a:pt x="318" y="211"/>
                    </a:lnTo>
                    <a:lnTo>
                      <a:pt x="316" y="213"/>
                    </a:lnTo>
                    <a:lnTo>
                      <a:pt x="316" y="211"/>
                    </a:lnTo>
                    <a:lnTo>
                      <a:pt x="313" y="209"/>
                    </a:lnTo>
                    <a:lnTo>
                      <a:pt x="312" y="206"/>
                    </a:lnTo>
                    <a:lnTo>
                      <a:pt x="314" y="205"/>
                    </a:lnTo>
                    <a:lnTo>
                      <a:pt x="314" y="204"/>
                    </a:lnTo>
                    <a:lnTo>
                      <a:pt x="312" y="204"/>
                    </a:lnTo>
                    <a:lnTo>
                      <a:pt x="311" y="201"/>
                    </a:lnTo>
                    <a:lnTo>
                      <a:pt x="308" y="200"/>
                    </a:lnTo>
                    <a:lnTo>
                      <a:pt x="305" y="200"/>
                    </a:lnTo>
                    <a:lnTo>
                      <a:pt x="303" y="201"/>
                    </a:lnTo>
                    <a:lnTo>
                      <a:pt x="303" y="199"/>
                    </a:lnTo>
                    <a:lnTo>
                      <a:pt x="304" y="197"/>
                    </a:lnTo>
                    <a:lnTo>
                      <a:pt x="300" y="197"/>
                    </a:lnTo>
                    <a:lnTo>
                      <a:pt x="299" y="195"/>
                    </a:lnTo>
                    <a:lnTo>
                      <a:pt x="297" y="191"/>
                    </a:lnTo>
                    <a:lnTo>
                      <a:pt x="299" y="192"/>
                    </a:lnTo>
                    <a:lnTo>
                      <a:pt x="300" y="190"/>
                    </a:lnTo>
                    <a:lnTo>
                      <a:pt x="297" y="190"/>
                    </a:lnTo>
                    <a:lnTo>
                      <a:pt x="295" y="188"/>
                    </a:lnTo>
                    <a:lnTo>
                      <a:pt x="292" y="188"/>
                    </a:lnTo>
                    <a:lnTo>
                      <a:pt x="295" y="187"/>
                    </a:lnTo>
                    <a:lnTo>
                      <a:pt x="297" y="187"/>
                    </a:lnTo>
                    <a:lnTo>
                      <a:pt x="300" y="189"/>
                    </a:lnTo>
                    <a:lnTo>
                      <a:pt x="301" y="191"/>
                    </a:lnTo>
                    <a:lnTo>
                      <a:pt x="304" y="195"/>
                    </a:lnTo>
                    <a:lnTo>
                      <a:pt x="306" y="194"/>
                    </a:lnTo>
                    <a:lnTo>
                      <a:pt x="309" y="194"/>
                    </a:lnTo>
                    <a:lnTo>
                      <a:pt x="312" y="194"/>
                    </a:lnTo>
                    <a:lnTo>
                      <a:pt x="313" y="191"/>
                    </a:lnTo>
                    <a:lnTo>
                      <a:pt x="311" y="189"/>
                    </a:lnTo>
                    <a:lnTo>
                      <a:pt x="307" y="188"/>
                    </a:lnTo>
                    <a:lnTo>
                      <a:pt x="305" y="184"/>
                    </a:lnTo>
                    <a:lnTo>
                      <a:pt x="304" y="182"/>
                    </a:lnTo>
                    <a:lnTo>
                      <a:pt x="306" y="182"/>
                    </a:lnTo>
                    <a:lnTo>
                      <a:pt x="307" y="182"/>
                    </a:lnTo>
                    <a:lnTo>
                      <a:pt x="309" y="186"/>
                    </a:lnTo>
                    <a:lnTo>
                      <a:pt x="313" y="184"/>
                    </a:lnTo>
                    <a:lnTo>
                      <a:pt x="309" y="182"/>
                    </a:lnTo>
                    <a:lnTo>
                      <a:pt x="313" y="183"/>
                    </a:lnTo>
                    <a:lnTo>
                      <a:pt x="312" y="181"/>
                    </a:lnTo>
                    <a:lnTo>
                      <a:pt x="309" y="179"/>
                    </a:lnTo>
                    <a:lnTo>
                      <a:pt x="306" y="179"/>
                    </a:lnTo>
                    <a:lnTo>
                      <a:pt x="309" y="179"/>
                    </a:lnTo>
                    <a:lnTo>
                      <a:pt x="312" y="179"/>
                    </a:lnTo>
                    <a:lnTo>
                      <a:pt x="314" y="180"/>
                    </a:lnTo>
                    <a:lnTo>
                      <a:pt x="314" y="178"/>
                    </a:lnTo>
                    <a:lnTo>
                      <a:pt x="316" y="179"/>
                    </a:lnTo>
                    <a:lnTo>
                      <a:pt x="318" y="181"/>
                    </a:lnTo>
                    <a:lnTo>
                      <a:pt x="321" y="183"/>
                    </a:lnTo>
                    <a:lnTo>
                      <a:pt x="322" y="186"/>
                    </a:lnTo>
                    <a:lnTo>
                      <a:pt x="324" y="186"/>
                    </a:lnTo>
                    <a:lnTo>
                      <a:pt x="326" y="186"/>
                    </a:lnTo>
                    <a:lnTo>
                      <a:pt x="326" y="188"/>
                    </a:lnTo>
                    <a:lnTo>
                      <a:pt x="329" y="189"/>
                    </a:lnTo>
                    <a:lnTo>
                      <a:pt x="332" y="188"/>
                    </a:lnTo>
                    <a:lnTo>
                      <a:pt x="334" y="186"/>
                    </a:lnTo>
                    <a:lnTo>
                      <a:pt x="335" y="183"/>
                    </a:lnTo>
                    <a:lnTo>
                      <a:pt x="335" y="183"/>
                    </a:lnTo>
                    <a:lnTo>
                      <a:pt x="335" y="186"/>
                    </a:lnTo>
                    <a:lnTo>
                      <a:pt x="333" y="188"/>
                    </a:lnTo>
                    <a:lnTo>
                      <a:pt x="330" y="190"/>
                    </a:lnTo>
                    <a:lnTo>
                      <a:pt x="330" y="192"/>
                    </a:lnTo>
                    <a:lnTo>
                      <a:pt x="331" y="192"/>
                    </a:lnTo>
                    <a:lnTo>
                      <a:pt x="333" y="192"/>
                    </a:lnTo>
                    <a:lnTo>
                      <a:pt x="335" y="192"/>
                    </a:lnTo>
                    <a:lnTo>
                      <a:pt x="339" y="191"/>
                    </a:lnTo>
                    <a:lnTo>
                      <a:pt x="341" y="191"/>
                    </a:lnTo>
                    <a:lnTo>
                      <a:pt x="345" y="189"/>
                    </a:lnTo>
                    <a:lnTo>
                      <a:pt x="346" y="187"/>
                    </a:lnTo>
                    <a:lnTo>
                      <a:pt x="348" y="184"/>
                    </a:lnTo>
                    <a:lnTo>
                      <a:pt x="350" y="184"/>
                    </a:lnTo>
                    <a:lnTo>
                      <a:pt x="348" y="186"/>
                    </a:lnTo>
                    <a:lnTo>
                      <a:pt x="346" y="189"/>
                    </a:lnTo>
                    <a:lnTo>
                      <a:pt x="345" y="191"/>
                    </a:lnTo>
                    <a:lnTo>
                      <a:pt x="342" y="192"/>
                    </a:lnTo>
                    <a:lnTo>
                      <a:pt x="339" y="194"/>
                    </a:lnTo>
                    <a:lnTo>
                      <a:pt x="337" y="196"/>
                    </a:lnTo>
                    <a:lnTo>
                      <a:pt x="337" y="198"/>
                    </a:lnTo>
                    <a:lnTo>
                      <a:pt x="340" y="199"/>
                    </a:lnTo>
                    <a:lnTo>
                      <a:pt x="342" y="198"/>
                    </a:lnTo>
                    <a:lnTo>
                      <a:pt x="346" y="198"/>
                    </a:lnTo>
                    <a:lnTo>
                      <a:pt x="342" y="198"/>
                    </a:lnTo>
                    <a:lnTo>
                      <a:pt x="340" y="200"/>
                    </a:lnTo>
                    <a:lnTo>
                      <a:pt x="342" y="201"/>
                    </a:lnTo>
                    <a:lnTo>
                      <a:pt x="346" y="199"/>
                    </a:lnTo>
                    <a:lnTo>
                      <a:pt x="343" y="203"/>
                    </a:lnTo>
                    <a:lnTo>
                      <a:pt x="341" y="203"/>
                    </a:lnTo>
                    <a:lnTo>
                      <a:pt x="341" y="205"/>
                    </a:lnTo>
                    <a:lnTo>
                      <a:pt x="345" y="205"/>
                    </a:lnTo>
                    <a:lnTo>
                      <a:pt x="347" y="205"/>
                    </a:lnTo>
                    <a:lnTo>
                      <a:pt x="349" y="204"/>
                    </a:lnTo>
                    <a:lnTo>
                      <a:pt x="347" y="206"/>
                    </a:lnTo>
                    <a:lnTo>
                      <a:pt x="345" y="206"/>
                    </a:lnTo>
                    <a:lnTo>
                      <a:pt x="347" y="207"/>
                    </a:lnTo>
                    <a:lnTo>
                      <a:pt x="345" y="207"/>
                    </a:lnTo>
                    <a:lnTo>
                      <a:pt x="347" y="208"/>
                    </a:lnTo>
                    <a:lnTo>
                      <a:pt x="348" y="212"/>
                    </a:lnTo>
                    <a:lnTo>
                      <a:pt x="350" y="208"/>
                    </a:lnTo>
                    <a:lnTo>
                      <a:pt x="351" y="206"/>
                    </a:lnTo>
                    <a:lnTo>
                      <a:pt x="351" y="208"/>
                    </a:lnTo>
                    <a:lnTo>
                      <a:pt x="354" y="209"/>
                    </a:lnTo>
                    <a:lnTo>
                      <a:pt x="354" y="213"/>
                    </a:lnTo>
                    <a:lnTo>
                      <a:pt x="357" y="212"/>
                    </a:lnTo>
                    <a:lnTo>
                      <a:pt x="359" y="213"/>
                    </a:lnTo>
                    <a:lnTo>
                      <a:pt x="362" y="216"/>
                    </a:lnTo>
                    <a:lnTo>
                      <a:pt x="364" y="214"/>
                    </a:lnTo>
                    <a:lnTo>
                      <a:pt x="364" y="211"/>
                    </a:lnTo>
                    <a:lnTo>
                      <a:pt x="365" y="208"/>
                    </a:lnTo>
                    <a:lnTo>
                      <a:pt x="364" y="206"/>
                    </a:lnTo>
                    <a:lnTo>
                      <a:pt x="366" y="205"/>
                    </a:lnTo>
                    <a:lnTo>
                      <a:pt x="364" y="204"/>
                    </a:lnTo>
                    <a:lnTo>
                      <a:pt x="366" y="200"/>
                    </a:lnTo>
                    <a:lnTo>
                      <a:pt x="363" y="200"/>
                    </a:lnTo>
                    <a:lnTo>
                      <a:pt x="360" y="199"/>
                    </a:lnTo>
                    <a:lnTo>
                      <a:pt x="363" y="199"/>
                    </a:lnTo>
                    <a:lnTo>
                      <a:pt x="364" y="196"/>
                    </a:lnTo>
                    <a:lnTo>
                      <a:pt x="363" y="194"/>
                    </a:lnTo>
                    <a:lnTo>
                      <a:pt x="365" y="196"/>
                    </a:lnTo>
                    <a:lnTo>
                      <a:pt x="367" y="199"/>
                    </a:lnTo>
                    <a:lnTo>
                      <a:pt x="369" y="200"/>
                    </a:lnTo>
                    <a:lnTo>
                      <a:pt x="371" y="201"/>
                    </a:lnTo>
                    <a:lnTo>
                      <a:pt x="371" y="198"/>
                    </a:lnTo>
                    <a:lnTo>
                      <a:pt x="374" y="200"/>
                    </a:lnTo>
                    <a:lnTo>
                      <a:pt x="372" y="197"/>
                    </a:lnTo>
                    <a:lnTo>
                      <a:pt x="375" y="198"/>
                    </a:lnTo>
                    <a:lnTo>
                      <a:pt x="373" y="196"/>
                    </a:lnTo>
                    <a:lnTo>
                      <a:pt x="375" y="196"/>
                    </a:lnTo>
                    <a:lnTo>
                      <a:pt x="379" y="196"/>
                    </a:lnTo>
                    <a:lnTo>
                      <a:pt x="377" y="194"/>
                    </a:lnTo>
                    <a:lnTo>
                      <a:pt x="375" y="191"/>
                    </a:lnTo>
                    <a:lnTo>
                      <a:pt x="372" y="191"/>
                    </a:lnTo>
                    <a:lnTo>
                      <a:pt x="371" y="189"/>
                    </a:lnTo>
                    <a:lnTo>
                      <a:pt x="374" y="191"/>
                    </a:lnTo>
                    <a:lnTo>
                      <a:pt x="376" y="191"/>
                    </a:lnTo>
                    <a:lnTo>
                      <a:pt x="379" y="192"/>
                    </a:lnTo>
                    <a:lnTo>
                      <a:pt x="382" y="191"/>
                    </a:lnTo>
                    <a:lnTo>
                      <a:pt x="382" y="189"/>
                    </a:lnTo>
                    <a:lnTo>
                      <a:pt x="379" y="188"/>
                    </a:lnTo>
                    <a:lnTo>
                      <a:pt x="376" y="187"/>
                    </a:lnTo>
                    <a:lnTo>
                      <a:pt x="373" y="187"/>
                    </a:lnTo>
                    <a:lnTo>
                      <a:pt x="376" y="187"/>
                    </a:lnTo>
                    <a:lnTo>
                      <a:pt x="379" y="186"/>
                    </a:lnTo>
                    <a:lnTo>
                      <a:pt x="377" y="182"/>
                    </a:lnTo>
                    <a:lnTo>
                      <a:pt x="374" y="182"/>
                    </a:lnTo>
                    <a:lnTo>
                      <a:pt x="377" y="182"/>
                    </a:lnTo>
                    <a:lnTo>
                      <a:pt x="379" y="182"/>
                    </a:lnTo>
                    <a:lnTo>
                      <a:pt x="382" y="184"/>
                    </a:lnTo>
                    <a:lnTo>
                      <a:pt x="384" y="186"/>
                    </a:lnTo>
                    <a:lnTo>
                      <a:pt x="388" y="184"/>
                    </a:lnTo>
                    <a:lnTo>
                      <a:pt x="390" y="183"/>
                    </a:lnTo>
                    <a:lnTo>
                      <a:pt x="388" y="182"/>
                    </a:lnTo>
                    <a:lnTo>
                      <a:pt x="384" y="182"/>
                    </a:lnTo>
                    <a:lnTo>
                      <a:pt x="388" y="181"/>
                    </a:lnTo>
                    <a:lnTo>
                      <a:pt x="388" y="179"/>
                    </a:lnTo>
                    <a:lnTo>
                      <a:pt x="384" y="178"/>
                    </a:lnTo>
                    <a:lnTo>
                      <a:pt x="382" y="178"/>
                    </a:lnTo>
                    <a:lnTo>
                      <a:pt x="384" y="177"/>
                    </a:lnTo>
                    <a:lnTo>
                      <a:pt x="388" y="177"/>
                    </a:lnTo>
                    <a:lnTo>
                      <a:pt x="390" y="179"/>
                    </a:lnTo>
                    <a:lnTo>
                      <a:pt x="392" y="179"/>
                    </a:lnTo>
                    <a:lnTo>
                      <a:pt x="393" y="178"/>
                    </a:lnTo>
                    <a:lnTo>
                      <a:pt x="392" y="175"/>
                    </a:lnTo>
                    <a:lnTo>
                      <a:pt x="389" y="173"/>
                    </a:lnTo>
                    <a:lnTo>
                      <a:pt x="386" y="172"/>
                    </a:lnTo>
                    <a:lnTo>
                      <a:pt x="383" y="172"/>
                    </a:lnTo>
                    <a:lnTo>
                      <a:pt x="386" y="171"/>
                    </a:lnTo>
                    <a:lnTo>
                      <a:pt x="383" y="171"/>
                    </a:lnTo>
                    <a:lnTo>
                      <a:pt x="383" y="167"/>
                    </a:lnTo>
                    <a:lnTo>
                      <a:pt x="381" y="169"/>
                    </a:lnTo>
                    <a:lnTo>
                      <a:pt x="377" y="171"/>
                    </a:lnTo>
                    <a:lnTo>
                      <a:pt x="379" y="173"/>
                    </a:lnTo>
                    <a:lnTo>
                      <a:pt x="376" y="171"/>
                    </a:lnTo>
                    <a:lnTo>
                      <a:pt x="374" y="170"/>
                    </a:lnTo>
                    <a:lnTo>
                      <a:pt x="373" y="173"/>
                    </a:lnTo>
                    <a:lnTo>
                      <a:pt x="372" y="175"/>
                    </a:lnTo>
                    <a:lnTo>
                      <a:pt x="372" y="177"/>
                    </a:lnTo>
                    <a:lnTo>
                      <a:pt x="372" y="174"/>
                    </a:lnTo>
                    <a:lnTo>
                      <a:pt x="372" y="171"/>
                    </a:lnTo>
                    <a:lnTo>
                      <a:pt x="369" y="170"/>
                    </a:lnTo>
                    <a:lnTo>
                      <a:pt x="366" y="171"/>
                    </a:lnTo>
                    <a:lnTo>
                      <a:pt x="365" y="174"/>
                    </a:lnTo>
                    <a:lnTo>
                      <a:pt x="364" y="171"/>
                    </a:lnTo>
                    <a:lnTo>
                      <a:pt x="362" y="173"/>
                    </a:lnTo>
                    <a:lnTo>
                      <a:pt x="358" y="173"/>
                    </a:lnTo>
                    <a:lnTo>
                      <a:pt x="362" y="173"/>
                    </a:lnTo>
                    <a:lnTo>
                      <a:pt x="363" y="171"/>
                    </a:lnTo>
                    <a:lnTo>
                      <a:pt x="366" y="170"/>
                    </a:lnTo>
                    <a:lnTo>
                      <a:pt x="366" y="167"/>
                    </a:lnTo>
                    <a:lnTo>
                      <a:pt x="369" y="165"/>
                    </a:lnTo>
                    <a:lnTo>
                      <a:pt x="371" y="162"/>
                    </a:lnTo>
                    <a:lnTo>
                      <a:pt x="367" y="162"/>
                    </a:lnTo>
                    <a:lnTo>
                      <a:pt x="365" y="164"/>
                    </a:lnTo>
                    <a:lnTo>
                      <a:pt x="364" y="166"/>
                    </a:lnTo>
                    <a:lnTo>
                      <a:pt x="362" y="167"/>
                    </a:lnTo>
                    <a:lnTo>
                      <a:pt x="364" y="165"/>
                    </a:lnTo>
                    <a:lnTo>
                      <a:pt x="360" y="164"/>
                    </a:lnTo>
                    <a:lnTo>
                      <a:pt x="358" y="164"/>
                    </a:lnTo>
                    <a:lnTo>
                      <a:pt x="356" y="165"/>
                    </a:lnTo>
                    <a:lnTo>
                      <a:pt x="352" y="165"/>
                    </a:lnTo>
                    <a:lnTo>
                      <a:pt x="350" y="165"/>
                    </a:lnTo>
                    <a:lnTo>
                      <a:pt x="348" y="169"/>
                    </a:lnTo>
                    <a:lnTo>
                      <a:pt x="347" y="169"/>
                    </a:lnTo>
                    <a:lnTo>
                      <a:pt x="348" y="166"/>
                    </a:lnTo>
                    <a:lnTo>
                      <a:pt x="350" y="165"/>
                    </a:lnTo>
                    <a:lnTo>
                      <a:pt x="352" y="164"/>
                    </a:lnTo>
                    <a:lnTo>
                      <a:pt x="356" y="164"/>
                    </a:lnTo>
                    <a:lnTo>
                      <a:pt x="352" y="163"/>
                    </a:lnTo>
                    <a:lnTo>
                      <a:pt x="350" y="164"/>
                    </a:lnTo>
                    <a:lnTo>
                      <a:pt x="347" y="164"/>
                    </a:lnTo>
                    <a:lnTo>
                      <a:pt x="350" y="163"/>
                    </a:lnTo>
                    <a:lnTo>
                      <a:pt x="352" y="163"/>
                    </a:lnTo>
                    <a:lnTo>
                      <a:pt x="350" y="162"/>
                    </a:lnTo>
                    <a:lnTo>
                      <a:pt x="347" y="161"/>
                    </a:lnTo>
                    <a:lnTo>
                      <a:pt x="350" y="161"/>
                    </a:lnTo>
                    <a:lnTo>
                      <a:pt x="356" y="162"/>
                    </a:lnTo>
                    <a:lnTo>
                      <a:pt x="357" y="160"/>
                    </a:lnTo>
                    <a:lnTo>
                      <a:pt x="354" y="158"/>
                    </a:lnTo>
                    <a:lnTo>
                      <a:pt x="351" y="158"/>
                    </a:lnTo>
                    <a:lnTo>
                      <a:pt x="354" y="157"/>
                    </a:lnTo>
                    <a:lnTo>
                      <a:pt x="355" y="155"/>
                    </a:lnTo>
                    <a:lnTo>
                      <a:pt x="356" y="155"/>
                    </a:lnTo>
                    <a:lnTo>
                      <a:pt x="352" y="155"/>
                    </a:lnTo>
                    <a:lnTo>
                      <a:pt x="352" y="152"/>
                    </a:lnTo>
                    <a:lnTo>
                      <a:pt x="349" y="153"/>
                    </a:lnTo>
                    <a:lnTo>
                      <a:pt x="349" y="151"/>
                    </a:lnTo>
                    <a:lnTo>
                      <a:pt x="347" y="151"/>
                    </a:lnTo>
                    <a:lnTo>
                      <a:pt x="346" y="153"/>
                    </a:lnTo>
                    <a:lnTo>
                      <a:pt x="343" y="152"/>
                    </a:lnTo>
                    <a:lnTo>
                      <a:pt x="340" y="154"/>
                    </a:lnTo>
                    <a:lnTo>
                      <a:pt x="342" y="152"/>
                    </a:lnTo>
                    <a:lnTo>
                      <a:pt x="342" y="148"/>
                    </a:lnTo>
                    <a:lnTo>
                      <a:pt x="346" y="147"/>
                    </a:lnTo>
                    <a:lnTo>
                      <a:pt x="342" y="145"/>
                    </a:lnTo>
                    <a:lnTo>
                      <a:pt x="340" y="147"/>
                    </a:lnTo>
                    <a:lnTo>
                      <a:pt x="338" y="147"/>
                    </a:lnTo>
                    <a:lnTo>
                      <a:pt x="335" y="151"/>
                    </a:lnTo>
                    <a:lnTo>
                      <a:pt x="338" y="153"/>
                    </a:lnTo>
                    <a:lnTo>
                      <a:pt x="335" y="152"/>
                    </a:lnTo>
                    <a:lnTo>
                      <a:pt x="335" y="148"/>
                    </a:lnTo>
                    <a:lnTo>
                      <a:pt x="337" y="146"/>
                    </a:lnTo>
                    <a:lnTo>
                      <a:pt x="334" y="146"/>
                    </a:lnTo>
                    <a:lnTo>
                      <a:pt x="330" y="152"/>
                    </a:lnTo>
                    <a:lnTo>
                      <a:pt x="329" y="154"/>
                    </a:lnTo>
                    <a:lnTo>
                      <a:pt x="329" y="152"/>
                    </a:lnTo>
                    <a:lnTo>
                      <a:pt x="330" y="148"/>
                    </a:lnTo>
                    <a:lnTo>
                      <a:pt x="329" y="147"/>
                    </a:lnTo>
                    <a:lnTo>
                      <a:pt x="331" y="144"/>
                    </a:lnTo>
                    <a:lnTo>
                      <a:pt x="328" y="145"/>
                    </a:lnTo>
                    <a:lnTo>
                      <a:pt x="325" y="147"/>
                    </a:lnTo>
                    <a:lnTo>
                      <a:pt x="324" y="149"/>
                    </a:lnTo>
                    <a:lnTo>
                      <a:pt x="322" y="149"/>
                    </a:lnTo>
                    <a:lnTo>
                      <a:pt x="320" y="148"/>
                    </a:lnTo>
                    <a:lnTo>
                      <a:pt x="322" y="149"/>
                    </a:lnTo>
                    <a:lnTo>
                      <a:pt x="324" y="146"/>
                    </a:lnTo>
                    <a:lnTo>
                      <a:pt x="325" y="144"/>
                    </a:lnTo>
                    <a:lnTo>
                      <a:pt x="322" y="144"/>
                    </a:lnTo>
                    <a:lnTo>
                      <a:pt x="320" y="146"/>
                    </a:lnTo>
                    <a:lnTo>
                      <a:pt x="320" y="143"/>
                    </a:lnTo>
                    <a:lnTo>
                      <a:pt x="317" y="144"/>
                    </a:lnTo>
                    <a:lnTo>
                      <a:pt x="317" y="141"/>
                    </a:lnTo>
                    <a:lnTo>
                      <a:pt x="315" y="139"/>
                    </a:lnTo>
                    <a:lnTo>
                      <a:pt x="313" y="139"/>
                    </a:lnTo>
                    <a:lnTo>
                      <a:pt x="311" y="143"/>
                    </a:lnTo>
                    <a:lnTo>
                      <a:pt x="308" y="143"/>
                    </a:lnTo>
                    <a:lnTo>
                      <a:pt x="311" y="141"/>
                    </a:lnTo>
                    <a:lnTo>
                      <a:pt x="312" y="139"/>
                    </a:lnTo>
                    <a:lnTo>
                      <a:pt x="314" y="138"/>
                    </a:lnTo>
                    <a:lnTo>
                      <a:pt x="312" y="137"/>
                    </a:lnTo>
                    <a:lnTo>
                      <a:pt x="309" y="138"/>
                    </a:lnTo>
                    <a:lnTo>
                      <a:pt x="306" y="140"/>
                    </a:lnTo>
                    <a:lnTo>
                      <a:pt x="304" y="139"/>
                    </a:lnTo>
                    <a:lnTo>
                      <a:pt x="306" y="138"/>
                    </a:lnTo>
                    <a:lnTo>
                      <a:pt x="309" y="137"/>
                    </a:lnTo>
                    <a:lnTo>
                      <a:pt x="312" y="136"/>
                    </a:lnTo>
                    <a:lnTo>
                      <a:pt x="314" y="137"/>
                    </a:lnTo>
                    <a:lnTo>
                      <a:pt x="317" y="136"/>
                    </a:lnTo>
                    <a:lnTo>
                      <a:pt x="314" y="135"/>
                    </a:lnTo>
                    <a:lnTo>
                      <a:pt x="312" y="136"/>
                    </a:lnTo>
                    <a:lnTo>
                      <a:pt x="309" y="135"/>
                    </a:lnTo>
                    <a:lnTo>
                      <a:pt x="307" y="137"/>
                    </a:lnTo>
                    <a:lnTo>
                      <a:pt x="306" y="134"/>
                    </a:lnTo>
                    <a:lnTo>
                      <a:pt x="304" y="132"/>
                    </a:lnTo>
                    <a:lnTo>
                      <a:pt x="303" y="136"/>
                    </a:lnTo>
                    <a:lnTo>
                      <a:pt x="303" y="132"/>
                    </a:lnTo>
                    <a:lnTo>
                      <a:pt x="300" y="134"/>
                    </a:lnTo>
                    <a:lnTo>
                      <a:pt x="297" y="131"/>
                    </a:lnTo>
                    <a:lnTo>
                      <a:pt x="295" y="132"/>
                    </a:lnTo>
                    <a:lnTo>
                      <a:pt x="292" y="132"/>
                    </a:lnTo>
                    <a:lnTo>
                      <a:pt x="295" y="131"/>
                    </a:lnTo>
                    <a:lnTo>
                      <a:pt x="292" y="131"/>
                    </a:lnTo>
                    <a:lnTo>
                      <a:pt x="289" y="131"/>
                    </a:lnTo>
                    <a:lnTo>
                      <a:pt x="292" y="130"/>
                    </a:lnTo>
                    <a:lnTo>
                      <a:pt x="295" y="130"/>
                    </a:lnTo>
                    <a:lnTo>
                      <a:pt x="297" y="130"/>
                    </a:lnTo>
                    <a:lnTo>
                      <a:pt x="300" y="130"/>
                    </a:lnTo>
                    <a:lnTo>
                      <a:pt x="297" y="129"/>
                    </a:lnTo>
                    <a:lnTo>
                      <a:pt x="292" y="128"/>
                    </a:lnTo>
                    <a:lnTo>
                      <a:pt x="289" y="128"/>
                    </a:lnTo>
                    <a:lnTo>
                      <a:pt x="287" y="127"/>
                    </a:lnTo>
                    <a:lnTo>
                      <a:pt x="283" y="127"/>
                    </a:lnTo>
                    <a:lnTo>
                      <a:pt x="287" y="126"/>
                    </a:lnTo>
                    <a:lnTo>
                      <a:pt x="289" y="127"/>
                    </a:lnTo>
                    <a:lnTo>
                      <a:pt x="295" y="127"/>
                    </a:lnTo>
                    <a:lnTo>
                      <a:pt x="297" y="126"/>
                    </a:lnTo>
                    <a:lnTo>
                      <a:pt x="300" y="127"/>
                    </a:lnTo>
                    <a:lnTo>
                      <a:pt x="303" y="127"/>
                    </a:lnTo>
                    <a:lnTo>
                      <a:pt x="304" y="127"/>
                    </a:lnTo>
                    <a:lnTo>
                      <a:pt x="300" y="126"/>
                    </a:lnTo>
                    <a:lnTo>
                      <a:pt x="298" y="124"/>
                    </a:lnTo>
                    <a:lnTo>
                      <a:pt x="295" y="124"/>
                    </a:lnTo>
                    <a:lnTo>
                      <a:pt x="298" y="124"/>
                    </a:lnTo>
                    <a:lnTo>
                      <a:pt x="300" y="126"/>
                    </a:lnTo>
                    <a:lnTo>
                      <a:pt x="298" y="122"/>
                    </a:lnTo>
                    <a:lnTo>
                      <a:pt x="295" y="122"/>
                    </a:lnTo>
                    <a:lnTo>
                      <a:pt x="298" y="122"/>
                    </a:lnTo>
                    <a:lnTo>
                      <a:pt x="300" y="122"/>
                    </a:lnTo>
                    <a:lnTo>
                      <a:pt x="304" y="121"/>
                    </a:lnTo>
                    <a:lnTo>
                      <a:pt x="300" y="119"/>
                    </a:lnTo>
                    <a:lnTo>
                      <a:pt x="298" y="118"/>
                    </a:lnTo>
                    <a:lnTo>
                      <a:pt x="296" y="118"/>
                    </a:lnTo>
                    <a:lnTo>
                      <a:pt x="292" y="119"/>
                    </a:lnTo>
                    <a:lnTo>
                      <a:pt x="290" y="120"/>
                    </a:lnTo>
                    <a:lnTo>
                      <a:pt x="288" y="122"/>
                    </a:lnTo>
                    <a:lnTo>
                      <a:pt x="289" y="120"/>
                    </a:lnTo>
                    <a:lnTo>
                      <a:pt x="291" y="119"/>
                    </a:lnTo>
                    <a:lnTo>
                      <a:pt x="295" y="118"/>
                    </a:lnTo>
                    <a:lnTo>
                      <a:pt x="291" y="117"/>
                    </a:lnTo>
                    <a:lnTo>
                      <a:pt x="289" y="117"/>
                    </a:lnTo>
                    <a:lnTo>
                      <a:pt x="288" y="117"/>
                    </a:lnTo>
                    <a:lnTo>
                      <a:pt x="291" y="117"/>
                    </a:lnTo>
                    <a:lnTo>
                      <a:pt x="294" y="117"/>
                    </a:lnTo>
                    <a:lnTo>
                      <a:pt x="297" y="117"/>
                    </a:lnTo>
                    <a:lnTo>
                      <a:pt x="299" y="118"/>
                    </a:lnTo>
                    <a:lnTo>
                      <a:pt x="297" y="115"/>
                    </a:lnTo>
                    <a:lnTo>
                      <a:pt x="294" y="115"/>
                    </a:lnTo>
                    <a:lnTo>
                      <a:pt x="291" y="114"/>
                    </a:lnTo>
                    <a:lnTo>
                      <a:pt x="288" y="114"/>
                    </a:lnTo>
                    <a:lnTo>
                      <a:pt x="286" y="114"/>
                    </a:lnTo>
                    <a:lnTo>
                      <a:pt x="288" y="113"/>
                    </a:lnTo>
                    <a:lnTo>
                      <a:pt x="291" y="114"/>
                    </a:lnTo>
                    <a:lnTo>
                      <a:pt x="294" y="114"/>
                    </a:lnTo>
                    <a:lnTo>
                      <a:pt x="297" y="114"/>
                    </a:lnTo>
                    <a:lnTo>
                      <a:pt x="299" y="114"/>
                    </a:lnTo>
                    <a:lnTo>
                      <a:pt x="303" y="117"/>
                    </a:lnTo>
                    <a:lnTo>
                      <a:pt x="305" y="118"/>
                    </a:lnTo>
                    <a:lnTo>
                      <a:pt x="308" y="118"/>
                    </a:lnTo>
                    <a:lnTo>
                      <a:pt x="311" y="118"/>
                    </a:lnTo>
                    <a:lnTo>
                      <a:pt x="314" y="118"/>
                    </a:lnTo>
                    <a:lnTo>
                      <a:pt x="316" y="118"/>
                    </a:lnTo>
                    <a:lnTo>
                      <a:pt x="318" y="119"/>
                    </a:lnTo>
                    <a:lnTo>
                      <a:pt x="320" y="115"/>
                    </a:lnTo>
                    <a:lnTo>
                      <a:pt x="317" y="113"/>
                    </a:lnTo>
                    <a:lnTo>
                      <a:pt x="314" y="112"/>
                    </a:lnTo>
                    <a:lnTo>
                      <a:pt x="312" y="111"/>
                    </a:lnTo>
                    <a:lnTo>
                      <a:pt x="308" y="111"/>
                    </a:lnTo>
                    <a:lnTo>
                      <a:pt x="306" y="110"/>
                    </a:lnTo>
                    <a:lnTo>
                      <a:pt x="303" y="111"/>
                    </a:lnTo>
                    <a:lnTo>
                      <a:pt x="300" y="110"/>
                    </a:lnTo>
                    <a:lnTo>
                      <a:pt x="297" y="109"/>
                    </a:lnTo>
                    <a:lnTo>
                      <a:pt x="295" y="109"/>
                    </a:lnTo>
                    <a:lnTo>
                      <a:pt x="292" y="107"/>
                    </a:lnTo>
                    <a:lnTo>
                      <a:pt x="289" y="109"/>
                    </a:lnTo>
                    <a:lnTo>
                      <a:pt x="287" y="109"/>
                    </a:lnTo>
                    <a:lnTo>
                      <a:pt x="283" y="110"/>
                    </a:lnTo>
                    <a:lnTo>
                      <a:pt x="280" y="109"/>
                    </a:lnTo>
                    <a:lnTo>
                      <a:pt x="278" y="109"/>
                    </a:lnTo>
                    <a:lnTo>
                      <a:pt x="275" y="110"/>
                    </a:lnTo>
                    <a:lnTo>
                      <a:pt x="274" y="110"/>
                    </a:lnTo>
                    <a:lnTo>
                      <a:pt x="274" y="109"/>
                    </a:lnTo>
                    <a:lnTo>
                      <a:pt x="277" y="109"/>
                    </a:lnTo>
                    <a:lnTo>
                      <a:pt x="280" y="109"/>
                    </a:lnTo>
                    <a:lnTo>
                      <a:pt x="282" y="109"/>
                    </a:lnTo>
                    <a:lnTo>
                      <a:pt x="284" y="109"/>
                    </a:lnTo>
                    <a:lnTo>
                      <a:pt x="290" y="106"/>
                    </a:lnTo>
                    <a:lnTo>
                      <a:pt x="294" y="106"/>
                    </a:lnTo>
                    <a:lnTo>
                      <a:pt x="296" y="106"/>
                    </a:lnTo>
                    <a:lnTo>
                      <a:pt x="298" y="104"/>
                    </a:lnTo>
                    <a:lnTo>
                      <a:pt x="301" y="103"/>
                    </a:lnTo>
                    <a:lnTo>
                      <a:pt x="304" y="103"/>
                    </a:lnTo>
                    <a:lnTo>
                      <a:pt x="307" y="104"/>
                    </a:lnTo>
                    <a:lnTo>
                      <a:pt x="309" y="104"/>
                    </a:lnTo>
                    <a:lnTo>
                      <a:pt x="313" y="104"/>
                    </a:lnTo>
                    <a:lnTo>
                      <a:pt x="313" y="102"/>
                    </a:lnTo>
                    <a:lnTo>
                      <a:pt x="312" y="100"/>
                    </a:lnTo>
                    <a:lnTo>
                      <a:pt x="311" y="97"/>
                    </a:lnTo>
                    <a:lnTo>
                      <a:pt x="308" y="95"/>
                    </a:lnTo>
                    <a:lnTo>
                      <a:pt x="306" y="93"/>
                    </a:lnTo>
                    <a:lnTo>
                      <a:pt x="303" y="90"/>
                    </a:lnTo>
                    <a:lnTo>
                      <a:pt x="300" y="89"/>
                    </a:lnTo>
                    <a:lnTo>
                      <a:pt x="297" y="92"/>
                    </a:lnTo>
                    <a:lnTo>
                      <a:pt x="299" y="95"/>
                    </a:lnTo>
                    <a:lnTo>
                      <a:pt x="296" y="96"/>
                    </a:lnTo>
                    <a:lnTo>
                      <a:pt x="294" y="97"/>
                    </a:lnTo>
                    <a:lnTo>
                      <a:pt x="290" y="98"/>
                    </a:lnTo>
                    <a:lnTo>
                      <a:pt x="288" y="100"/>
                    </a:lnTo>
                    <a:lnTo>
                      <a:pt x="284" y="101"/>
                    </a:lnTo>
                    <a:lnTo>
                      <a:pt x="282" y="103"/>
                    </a:lnTo>
                    <a:lnTo>
                      <a:pt x="280" y="102"/>
                    </a:lnTo>
                    <a:lnTo>
                      <a:pt x="277" y="103"/>
                    </a:lnTo>
                    <a:lnTo>
                      <a:pt x="274" y="105"/>
                    </a:lnTo>
                    <a:lnTo>
                      <a:pt x="274" y="107"/>
                    </a:lnTo>
                    <a:lnTo>
                      <a:pt x="274" y="106"/>
                    </a:lnTo>
                    <a:lnTo>
                      <a:pt x="275" y="103"/>
                    </a:lnTo>
                    <a:lnTo>
                      <a:pt x="279" y="102"/>
                    </a:lnTo>
                    <a:lnTo>
                      <a:pt x="281" y="102"/>
                    </a:lnTo>
                    <a:lnTo>
                      <a:pt x="284" y="100"/>
                    </a:lnTo>
                    <a:lnTo>
                      <a:pt x="287" y="98"/>
                    </a:lnTo>
                    <a:lnTo>
                      <a:pt x="288" y="97"/>
                    </a:lnTo>
                    <a:lnTo>
                      <a:pt x="291" y="96"/>
                    </a:lnTo>
                    <a:lnTo>
                      <a:pt x="292" y="94"/>
                    </a:lnTo>
                    <a:lnTo>
                      <a:pt x="290" y="93"/>
                    </a:lnTo>
                    <a:lnTo>
                      <a:pt x="287" y="93"/>
                    </a:lnTo>
                    <a:lnTo>
                      <a:pt x="284" y="93"/>
                    </a:lnTo>
                    <a:lnTo>
                      <a:pt x="281" y="94"/>
                    </a:lnTo>
                    <a:lnTo>
                      <a:pt x="279" y="94"/>
                    </a:lnTo>
                    <a:lnTo>
                      <a:pt x="277" y="97"/>
                    </a:lnTo>
                    <a:lnTo>
                      <a:pt x="278" y="97"/>
                    </a:lnTo>
                    <a:lnTo>
                      <a:pt x="274" y="98"/>
                    </a:lnTo>
                    <a:lnTo>
                      <a:pt x="274" y="98"/>
                    </a:lnTo>
                    <a:lnTo>
                      <a:pt x="269" y="102"/>
                    </a:lnTo>
                    <a:lnTo>
                      <a:pt x="271" y="98"/>
                    </a:lnTo>
                    <a:lnTo>
                      <a:pt x="274" y="98"/>
                    </a:lnTo>
                    <a:lnTo>
                      <a:pt x="277" y="97"/>
                    </a:lnTo>
                    <a:lnTo>
                      <a:pt x="274" y="96"/>
                    </a:lnTo>
                    <a:lnTo>
                      <a:pt x="274" y="96"/>
                    </a:lnTo>
                    <a:lnTo>
                      <a:pt x="277" y="94"/>
                    </a:lnTo>
                    <a:lnTo>
                      <a:pt x="280" y="93"/>
                    </a:lnTo>
                    <a:lnTo>
                      <a:pt x="282" y="92"/>
                    </a:lnTo>
                    <a:lnTo>
                      <a:pt x="288" y="90"/>
                    </a:lnTo>
                    <a:lnTo>
                      <a:pt x="291" y="90"/>
                    </a:lnTo>
                    <a:lnTo>
                      <a:pt x="292" y="87"/>
                    </a:lnTo>
                    <a:lnTo>
                      <a:pt x="295" y="88"/>
                    </a:lnTo>
                    <a:lnTo>
                      <a:pt x="297" y="86"/>
                    </a:lnTo>
                    <a:lnTo>
                      <a:pt x="296" y="83"/>
                    </a:lnTo>
                    <a:lnTo>
                      <a:pt x="290" y="81"/>
                    </a:lnTo>
                    <a:lnTo>
                      <a:pt x="288" y="80"/>
                    </a:lnTo>
                    <a:lnTo>
                      <a:pt x="286" y="79"/>
                    </a:lnTo>
                    <a:lnTo>
                      <a:pt x="282" y="78"/>
                    </a:lnTo>
                    <a:lnTo>
                      <a:pt x="280" y="79"/>
                    </a:lnTo>
                    <a:lnTo>
                      <a:pt x="277" y="80"/>
                    </a:lnTo>
                    <a:lnTo>
                      <a:pt x="274" y="83"/>
                    </a:lnTo>
                    <a:lnTo>
                      <a:pt x="271" y="83"/>
                    </a:lnTo>
                    <a:lnTo>
                      <a:pt x="269" y="83"/>
                    </a:lnTo>
                    <a:lnTo>
                      <a:pt x="270" y="86"/>
                    </a:lnTo>
                    <a:lnTo>
                      <a:pt x="267" y="83"/>
                    </a:lnTo>
                    <a:lnTo>
                      <a:pt x="270" y="83"/>
                    </a:lnTo>
                    <a:lnTo>
                      <a:pt x="273" y="80"/>
                    </a:lnTo>
                    <a:lnTo>
                      <a:pt x="274" y="80"/>
                    </a:lnTo>
                    <a:lnTo>
                      <a:pt x="277" y="78"/>
                    </a:lnTo>
                    <a:lnTo>
                      <a:pt x="274" y="77"/>
                    </a:lnTo>
                    <a:lnTo>
                      <a:pt x="271" y="78"/>
                    </a:lnTo>
                    <a:lnTo>
                      <a:pt x="269" y="78"/>
                    </a:lnTo>
                    <a:lnTo>
                      <a:pt x="265" y="79"/>
                    </a:lnTo>
                    <a:lnTo>
                      <a:pt x="263" y="81"/>
                    </a:lnTo>
                    <a:lnTo>
                      <a:pt x="261" y="83"/>
                    </a:lnTo>
                    <a:lnTo>
                      <a:pt x="260" y="85"/>
                    </a:lnTo>
                    <a:lnTo>
                      <a:pt x="258" y="87"/>
                    </a:lnTo>
                    <a:lnTo>
                      <a:pt x="257" y="90"/>
                    </a:lnTo>
                    <a:lnTo>
                      <a:pt x="256" y="93"/>
                    </a:lnTo>
                    <a:lnTo>
                      <a:pt x="255" y="95"/>
                    </a:lnTo>
                    <a:lnTo>
                      <a:pt x="256" y="93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8" y="85"/>
                    </a:lnTo>
                    <a:lnTo>
                      <a:pt x="255" y="84"/>
                    </a:lnTo>
                    <a:lnTo>
                      <a:pt x="253" y="86"/>
                    </a:lnTo>
                    <a:lnTo>
                      <a:pt x="252" y="88"/>
                    </a:lnTo>
                    <a:lnTo>
                      <a:pt x="249" y="90"/>
                    </a:lnTo>
                    <a:lnTo>
                      <a:pt x="251" y="87"/>
                    </a:lnTo>
                    <a:lnTo>
                      <a:pt x="247" y="87"/>
                    </a:lnTo>
                    <a:lnTo>
                      <a:pt x="251" y="87"/>
                    </a:lnTo>
                    <a:lnTo>
                      <a:pt x="253" y="84"/>
                    </a:lnTo>
                    <a:lnTo>
                      <a:pt x="255" y="83"/>
                    </a:lnTo>
                    <a:lnTo>
                      <a:pt x="258" y="84"/>
                    </a:lnTo>
                    <a:lnTo>
                      <a:pt x="261" y="81"/>
                    </a:lnTo>
                    <a:lnTo>
                      <a:pt x="263" y="79"/>
                    </a:lnTo>
                    <a:lnTo>
                      <a:pt x="265" y="77"/>
                    </a:lnTo>
                    <a:lnTo>
                      <a:pt x="266" y="73"/>
                    </a:lnTo>
                    <a:lnTo>
                      <a:pt x="265" y="71"/>
                    </a:lnTo>
                    <a:lnTo>
                      <a:pt x="263" y="70"/>
                    </a:lnTo>
                    <a:lnTo>
                      <a:pt x="261" y="71"/>
                    </a:lnTo>
                    <a:lnTo>
                      <a:pt x="257" y="72"/>
                    </a:lnTo>
                    <a:lnTo>
                      <a:pt x="257" y="76"/>
                    </a:lnTo>
                    <a:lnTo>
                      <a:pt x="254" y="76"/>
                    </a:lnTo>
                    <a:lnTo>
                      <a:pt x="252" y="77"/>
                    </a:lnTo>
                    <a:lnTo>
                      <a:pt x="248" y="78"/>
                    </a:lnTo>
                    <a:lnTo>
                      <a:pt x="246" y="78"/>
                    </a:lnTo>
                    <a:lnTo>
                      <a:pt x="243" y="80"/>
                    </a:lnTo>
                    <a:lnTo>
                      <a:pt x="240" y="83"/>
                    </a:lnTo>
                    <a:lnTo>
                      <a:pt x="238" y="83"/>
                    </a:lnTo>
                    <a:lnTo>
                      <a:pt x="240" y="81"/>
                    </a:lnTo>
                    <a:lnTo>
                      <a:pt x="243" y="78"/>
                    </a:lnTo>
                    <a:lnTo>
                      <a:pt x="240" y="77"/>
                    </a:lnTo>
                    <a:lnTo>
                      <a:pt x="238" y="78"/>
                    </a:lnTo>
                    <a:lnTo>
                      <a:pt x="240" y="77"/>
                    </a:lnTo>
                    <a:lnTo>
                      <a:pt x="244" y="73"/>
                    </a:lnTo>
                    <a:lnTo>
                      <a:pt x="246" y="71"/>
                    </a:lnTo>
                    <a:lnTo>
                      <a:pt x="248" y="70"/>
                    </a:lnTo>
                    <a:lnTo>
                      <a:pt x="251" y="71"/>
                    </a:lnTo>
                    <a:lnTo>
                      <a:pt x="254" y="71"/>
                    </a:lnTo>
                    <a:lnTo>
                      <a:pt x="256" y="69"/>
                    </a:lnTo>
                    <a:lnTo>
                      <a:pt x="258" y="67"/>
                    </a:lnTo>
                    <a:lnTo>
                      <a:pt x="257" y="64"/>
                    </a:lnTo>
                    <a:lnTo>
                      <a:pt x="254" y="61"/>
                    </a:lnTo>
                    <a:lnTo>
                      <a:pt x="252" y="60"/>
                    </a:lnTo>
                    <a:lnTo>
                      <a:pt x="248" y="59"/>
                    </a:lnTo>
                    <a:lnTo>
                      <a:pt x="246" y="59"/>
                    </a:lnTo>
                    <a:lnTo>
                      <a:pt x="244" y="58"/>
                    </a:lnTo>
                    <a:lnTo>
                      <a:pt x="240" y="57"/>
                    </a:lnTo>
                    <a:lnTo>
                      <a:pt x="238" y="59"/>
                    </a:lnTo>
                    <a:lnTo>
                      <a:pt x="236" y="60"/>
                    </a:lnTo>
                    <a:lnTo>
                      <a:pt x="234" y="63"/>
                    </a:lnTo>
                    <a:lnTo>
                      <a:pt x="234" y="66"/>
                    </a:lnTo>
                    <a:lnTo>
                      <a:pt x="231" y="68"/>
                    </a:lnTo>
                    <a:lnTo>
                      <a:pt x="230" y="70"/>
                    </a:lnTo>
                    <a:lnTo>
                      <a:pt x="228" y="73"/>
                    </a:lnTo>
                    <a:lnTo>
                      <a:pt x="229" y="70"/>
                    </a:lnTo>
                    <a:lnTo>
                      <a:pt x="229" y="68"/>
                    </a:lnTo>
                    <a:lnTo>
                      <a:pt x="232" y="67"/>
                    </a:lnTo>
                    <a:lnTo>
                      <a:pt x="229" y="64"/>
                    </a:lnTo>
                    <a:lnTo>
                      <a:pt x="227" y="66"/>
                    </a:lnTo>
                    <a:lnTo>
                      <a:pt x="224" y="68"/>
                    </a:lnTo>
                    <a:lnTo>
                      <a:pt x="223" y="71"/>
                    </a:lnTo>
                    <a:lnTo>
                      <a:pt x="221" y="71"/>
                    </a:lnTo>
                    <a:lnTo>
                      <a:pt x="223" y="69"/>
                    </a:lnTo>
                    <a:lnTo>
                      <a:pt x="224" y="66"/>
                    </a:lnTo>
                    <a:lnTo>
                      <a:pt x="227" y="63"/>
                    </a:lnTo>
                    <a:lnTo>
                      <a:pt x="224" y="61"/>
                    </a:lnTo>
                    <a:lnTo>
                      <a:pt x="224" y="58"/>
                    </a:lnTo>
                    <a:lnTo>
                      <a:pt x="221" y="60"/>
                    </a:lnTo>
                    <a:lnTo>
                      <a:pt x="220" y="62"/>
                    </a:lnTo>
                    <a:lnTo>
                      <a:pt x="219" y="64"/>
                    </a:lnTo>
                    <a:lnTo>
                      <a:pt x="217" y="68"/>
                    </a:lnTo>
                    <a:lnTo>
                      <a:pt x="218" y="64"/>
                    </a:lnTo>
                    <a:lnTo>
                      <a:pt x="219" y="62"/>
                    </a:lnTo>
                    <a:lnTo>
                      <a:pt x="217" y="62"/>
                    </a:lnTo>
                    <a:lnTo>
                      <a:pt x="219" y="61"/>
                    </a:lnTo>
                    <a:lnTo>
                      <a:pt x="220" y="59"/>
                    </a:lnTo>
                    <a:lnTo>
                      <a:pt x="222" y="57"/>
                    </a:lnTo>
                    <a:lnTo>
                      <a:pt x="223" y="53"/>
                    </a:lnTo>
                    <a:lnTo>
                      <a:pt x="220" y="53"/>
                    </a:lnTo>
                    <a:lnTo>
                      <a:pt x="218" y="57"/>
                    </a:lnTo>
                    <a:lnTo>
                      <a:pt x="218" y="59"/>
                    </a:lnTo>
                    <a:lnTo>
                      <a:pt x="218" y="57"/>
                    </a:lnTo>
                    <a:lnTo>
                      <a:pt x="214" y="55"/>
                    </a:lnTo>
                    <a:lnTo>
                      <a:pt x="212" y="57"/>
                    </a:lnTo>
                    <a:lnTo>
                      <a:pt x="210" y="60"/>
                    </a:lnTo>
                    <a:lnTo>
                      <a:pt x="211" y="62"/>
                    </a:lnTo>
                    <a:lnTo>
                      <a:pt x="209" y="66"/>
                    </a:lnTo>
                    <a:lnTo>
                      <a:pt x="206" y="68"/>
                    </a:lnTo>
                    <a:lnTo>
                      <a:pt x="209" y="64"/>
                    </a:lnTo>
                    <a:lnTo>
                      <a:pt x="209" y="62"/>
                    </a:lnTo>
                    <a:lnTo>
                      <a:pt x="206" y="60"/>
                    </a:lnTo>
                    <a:lnTo>
                      <a:pt x="205" y="60"/>
                    </a:lnTo>
                    <a:lnTo>
                      <a:pt x="209" y="59"/>
                    </a:lnTo>
                    <a:lnTo>
                      <a:pt x="211" y="57"/>
                    </a:lnTo>
                    <a:lnTo>
                      <a:pt x="209" y="57"/>
                    </a:lnTo>
                    <a:lnTo>
                      <a:pt x="205" y="58"/>
                    </a:lnTo>
                    <a:lnTo>
                      <a:pt x="203" y="59"/>
                    </a:lnTo>
                    <a:lnTo>
                      <a:pt x="205" y="57"/>
                    </a:lnTo>
                    <a:lnTo>
                      <a:pt x="203" y="55"/>
                    </a:lnTo>
                    <a:lnTo>
                      <a:pt x="205" y="55"/>
                    </a:lnTo>
                    <a:lnTo>
                      <a:pt x="209" y="54"/>
                    </a:lnTo>
                    <a:lnTo>
                      <a:pt x="211" y="53"/>
                    </a:lnTo>
                    <a:lnTo>
                      <a:pt x="213" y="52"/>
                    </a:lnTo>
                    <a:lnTo>
                      <a:pt x="217" y="52"/>
                    </a:lnTo>
                    <a:lnTo>
                      <a:pt x="218" y="49"/>
                    </a:lnTo>
                    <a:lnTo>
                      <a:pt x="217" y="46"/>
                    </a:lnTo>
                    <a:lnTo>
                      <a:pt x="213" y="45"/>
                    </a:lnTo>
                    <a:lnTo>
                      <a:pt x="211" y="45"/>
                    </a:lnTo>
                    <a:lnTo>
                      <a:pt x="209" y="45"/>
                    </a:lnTo>
                    <a:lnTo>
                      <a:pt x="205" y="44"/>
                    </a:lnTo>
                    <a:lnTo>
                      <a:pt x="203" y="47"/>
                    </a:lnTo>
                    <a:lnTo>
                      <a:pt x="201" y="47"/>
                    </a:lnTo>
                    <a:lnTo>
                      <a:pt x="197" y="49"/>
                    </a:lnTo>
                    <a:lnTo>
                      <a:pt x="197" y="52"/>
                    </a:lnTo>
                    <a:lnTo>
                      <a:pt x="195" y="54"/>
                    </a:lnTo>
                    <a:lnTo>
                      <a:pt x="192" y="55"/>
                    </a:lnTo>
                    <a:lnTo>
                      <a:pt x="195" y="53"/>
                    </a:lnTo>
                    <a:lnTo>
                      <a:pt x="196" y="51"/>
                    </a:lnTo>
                    <a:lnTo>
                      <a:pt x="197" y="47"/>
                    </a:lnTo>
                    <a:lnTo>
                      <a:pt x="201" y="45"/>
                    </a:lnTo>
                    <a:lnTo>
                      <a:pt x="197" y="44"/>
                    </a:lnTo>
                    <a:lnTo>
                      <a:pt x="195" y="45"/>
                    </a:lnTo>
                    <a:lnTo>
                      <a:pt x="192" y="46"/>
                    </a:lnTo>
                    <a:lnTo>
                      <a:pt x="189" y="49"/>
                    </a:lnTo>
                    <a:lnTo>
                      <a:pt x="187" y="51"/>
                    </a:lnTo>
                    <a:lnTo>
                      <a:pt x="189" y="47"/>
                    </a:lnTo>
                    <a:lnTo>
                      <a:pt x="192" y="45"/>
                    </a:lnTo>
                    <a:lnTo>
                      <a:pt x="195" y="44"/>
                    </a:lnTo>
                    <a:lnTo>
                      <a:pt x="197" y="44"/>
                    </a:lnTo>
                    <a:lnTo>
                      <a:pt x="201" y="44"/>
                    </a:lnTo>
                    <a:lnTo>
                      <a:pt x="203" y="44"/>
                    </a:lnTo>
                    <a:lnTo>
                      <a:pt x="205" y="42"/>
                    </a:lnTo>
                    <a:lnTo>
                      <a:pt x="205" y="38"/>
                    </a:lnTo>
                    <a:lnTo>
                      <a:pt x="203" y="36"/>
                    </a:lnTo>
                    <a:lnTo>
                      <a:pt x="201" y="35"/>
                    </a:lnTo>
                    <a:lnTo>
                      <a:pt x="197" y="34"/>
                    </a:lnTo>
                    <a:lnTo>
                      <a:pt x="195" y="33"/>
                    </a:lnTo>
                    <a:lnTo>
                      <a:pt x="192" y="33"/>
                    </a:lnTo>
                    <a:lnTo>
                      <a:pt x="192" y="35"/>
                    </a:lnTo>
                    <a:lnTo>
                      <a:pt x="189" y="33"/>
                    </a:lnTo>
                    <a:lnTo>
                      <a:pt x="187" y="32"/>
                    </a:lnTo>
                    <a:lnTo>
                      <a:pt x="184" y="32"/>
                    </a:lnTo>
                    <a:lnTo>
                      <a:pt x="181" y="29"/>
                    </a:lnTo>
                    <a:lnTo>
                      <a:pt x="178" y="28"/>
                    </a:lnTo>
                    <a:lnTo>
                      <a:pt x="173" y="28"/>
                    </a:lnTo>
                    <a:lnTo>
                      <a:pt x="170" y="28"/>
                    </a:lnTo>
                    <a:lnTo>
                      <a:pt x="168" y="29"/>
                    </a:lnTo>
                    <a:lnTo>
                      <a:pt x="164" y="29"/>
                    </a:lnTo>
                    <a:lnTo>
                      <a:pt x="162" y="30"/>
                    </a:lnTo>
                    <a:lnTo>
                      <a:pt x="159" y="33"/>
                    </a:lnTo>
                    <a:lnTo>
                      <a:pt x="156" y="35"/>
                    </a:lnTo>
                    <a:lnTo>
                      <a:pt x="159" y="38"/>
                    </a:lnTo>
                    <a:lnTo>
                      <a:pt x="162" y="38"/>
                    </a:lnTo>
                    <a:lnTo>
                      <a:pt x="164" y="40"/>
                    </a:lnTo>
                    <a:lnTo>
                      <a:pt x="167" y="41"/>
                    </a:lnTo>
                    <a:lnTo>
                      <a:pt x="170" y="42"/>
                    </a:lnTo>
                    <a:lnTo>
                      <a:pt x="172" y="43"/>
                    </a:lnTo>
                    <a:lnTo>
                      <a:pt x="176" y="43"/>
                    </a:lnTo>
                    <a:lnTo>
                      <a:pt x="178" y="44"/>
                    </a:lnTo>
                    <a:lnTo>
                      <a:pt x="176" y="44"/>
                    </a:lnTo>
                    <a:lnTo>
                      <a:pt x="173" y="43"/>
                    </a:lnTo>
                    <a:lnTo>
                      <a:pt x="171" y="43"/>
                    </a:lnTo>
                    <a:lnTo>
                      <a:pt x="168" y="42"/>
                    </a:lnTo>
                    <a:lnTo>
                      <a:pt x="166" y="41"/>
                    </a:lnTo>
                    <a:lnTo>
                      <a:pt x="162" y="41"/>
                    </a:lnTo>
                    <a:lnTo>
                      <a:pt x="160" y="40"/>
                    </a:lnTo>
                    <a:lnTo>
                      <a:pt x="159" y="42"/>
                    </a:lnTo>
                    <a:lnTo>
                      <a:pt x="158" y="40"/>
                    </a:lnTo>
                    <a:lnTo>
                      <a:pt x="154" y="40"/>
                    </a:lnTo>
                    <a:lnTo>
                      <a:pt x="152" y="42"/>
                    </a:lnTo>
                    <a:lnTo>
                      <a:pt x="155" y="44"/>
                    </a:lnTo>
                    <a:lnTo>
                      <a:pt x="159" y="44"/>
                    </a:lnTo>
                    <a:lnTo>
                      <a:pt x="160" y="47"/>
                    </a:lnTo>
                    <a:lnTo>
                      <a:pt x="162" y="49"/>
                    </a:lnTo>
                    <a:lnTo>
                      <a:pt x="166" y="51"/>
                    </a:lnTo>
                    <a:lnTo>
                      <a:pt x="168" y="52"/>
                    </a:lnTo>
                    <a:lnTo>
                      <a:pt x="166" y="52"/>
                    </a:lnTo>
                    <a:lnTo>
                      <a:pt x="163" y="50"/>
                    </a:lnTo>
                    <a:lnTo>
                      <a:pt x="160" y="50"/>
                    </a:lnTo>
                    <a:lnTo>
                      <a:pt x="162" y="52"/>
                    </a:lnTo>
                    <a:lnTo>
                      <a:pt x="166" y="53"/>
                    </a:lnTo>
                    <a:lnTo>
                      <a:pt x="162" y="52"/>
                    </a:lnTo>
                    <a:lnTo>
                      <a:pt x="162" y="52"/>
                    </a:lnTo>
                    <a:lnTo>
                      <a:pt x="160" y="50"/>
                    </a:lnTo>
                    <a:lnTo>
                      <a:pt x="159" y="47"/>
                    </a:lnTo>
                    <a:lnTo>
                      <a:pt x="156" y="44"/>
                    </a:lnTo>
                    <a:lnTo>
                      <a:pt x="153" y="44"/>
                    </a:lnTo>
                    <a:lnTo>
                      <a:pt x="152" y="46"/>
                    </a:lnTo>
                    <a:lnTo>
                      <a:pt x="155" y="49"/>
                    </a:lnTo>
                    <a:lnTo>
                      <a:pt x="158" y="51"/>
                    </a:lnTo>
                    <a:lnTo>
                      <a:pt x="154" y="50"/>
                    </a:lnTo>
                    <a:lnTo>
                      <a:pt x="152" y="49"/>
                    </a:lnTo>
                    <a:lnTo>
                      <a:pt x="149" y="49"/>
                    </a:lnTo>
                    <a:lnTo>
                      <a:pt x="150" y="46"/>
                    </a:lnTo>
                    <a:lnTo>
                      <a:pt x="151" y="43"/>
                    </a:lnTo>
                    <a:lnTo>
                      <a:pt x="152" y="41"/>
                    </a:lnTo>
                    <a:lnTo>
                      <a:pt x="149" y="38"/>
                    </a:lnTo>
                    <a:lnTo>
                      <a:pt x="146" y="37"/>
                    </a:lnTo>
                    <a:lnTo>
                      <a:pt x="144" y="40"/>
                    </a:lnTo>
                    <a:lnTo>
                      <a:pt x="141" y="42"/>
                    </a:lnTo>
                    <a:lnTo>
                      <a:pt x="143" y="38"/>
                    </a:lnTo>
                    <a:lnTo>
                      <a:pt x="141" y="36"/>
                    </a:lnTo>
                    <a:lnTo>
                      <a:pt x="138" y="37"/>
                    </a:lnTo>
                    <a:lnTo>
                      <a:pt x="137" y="37"/>
                    </a:lnTo>
                    <a:lnTo>
                      <a:pt x="135" y="40"/>
                    </a:lnTo>
                    <a:lnTo>
                      <a:pt x="137" y="42"/>
                    </a:lnTo>
                    <a:lnTo>
                      <a:pt x="139" y="44"/>
                    </a:lnTo>
                    <a:lnTo>
                      <a:pt x="137" y="43"/>
                    </a:lnTo>
                    <a:lnTo>
                      <a:pt x="137" y="43"/>
                    </a:lnTo>
                    <a:lnTo>
                      <a:pt x="135" y="41"/>
                    </a:lnTo>
                    <a:lnTo>
                      <a:pt x="133" y="43"/>
                    </a:lnTo>
                    <a:lnTo>
                      <a:pt x="133" y="45"/>
                    </a:lnTo>
                    <a:lnTo>
                      <a:pt x="129" y="47"/>
                    </a:lnTo>
                    <a:lnTo>
                      <a:pt x="127" y="47"/>
                    </a:lnTo>
                    <a:lnTo>
                      <a:pt x="124" y="51"/>
                    </a:lnTo>
                    <a:lnTo>
                      <a:pt x="126" y="47"/>
                    </a:lnTo>
                    <a:lnTo>
                      <a:pt x="123" y="46"/>
                    </a:lnTo>
                    <a:lnTo>
                      <a:pt x="126" y="45"/>
                    </a:lnTo>
                    <a:lnTo>
                      <a:pt x="128" y="46"/>
                    </a:lnTo>
                    <a:lnTo>
                      <a:pt x="126" y="44"/>
                    </a:lnTo>
                    <a:lnTo>
                      <a:pt x="126" y="41"/>
                    </a:lnTo>
                    <a:lnTo>
                      <a:pt x="128" y="38"/>
                    </a:lnTo>
                    <a:lnTo>
                      <a:pt x="130" y="36"/>
                    </a:lnTo>
                    <a:lnTo>
                      <a:pt x="127" y="35"/>
                    </a:lnTo>
                    <a:lnTo>
                      <a:pt x="125" y="37"/>
                    </a:lnTo>
                    <a:lnTo>
                      <a:pt x="123" y="40"/>
                    </a:lnTo>
                    <a:lnTo>
                      <a:pt x="119" y="42"/>
                    </a:lnTo>
                    <a:lnTo>
                      <a:pt x="123" y="38"/>
                    </a:lnTo>
                    <a:lnTo>
                      <a:pt x="125" y="36"/>
                    </a:lnTo>
                    <a:lnTo>
                      <a:pt x="127" y="34"/>
                    </a:lnTo>
                    <a:lnTo>
                      <a:pt x="130" y="33"/>
                    </a:lnTo>
                    <a:lnTo>
                      <a:pt x="132" y="30"/>
                    </a:lnTo>
                    <a:lnTo>
                      <a:pt x="133" y="27"/>
                    </a:lnTo>
                    <a:lnTo>
                      <a:pt x="130" y="26"/>
                    </a:lnTo>
                    <a:lnTo>
                      <a:pt x="128" y="24"/>
                    </a:lnTo>
                    <a:lnTo>
                      <a:pt x="129" y="21"/>
                    </a:lnTo>
                    <a:lnTo>
                      <a:pt x="129" y="18"/>
                    </a:lnTo>
                    <a:lnTo>
                      <a:pt x="126" y="17"/>
                    </a:lnTo>
                    <a:lnTo>
                      <a:pt x="124" y="16"/>
                    </a:lnTo>
                    <a:lnTo>
                      <a:pt x="120" y="15"/>
                    </a:lnTo>
                    <a:lnTo>
                      <a:pt x="121" y="12"/>
                    </a:lnTo>
                    <a:lnTo>
                      <a:pt x="120" y="9"/>
                    </a:lnTo>
                    <a:lnTo>
                      <a:pt x="119" y="7"/>
                    </a:lnTo>
                    <a:lnTo>
                      <a:pt x="117" y="4"/>
                    </a:lnTo>
                    <a:lnTo>
                      <a:pt x="115" y="3"/>
                    </a:lnTo>
                    <a:lnTo>
                      <a:pt x="111" y="3"/>
                    </a:lnTo>
                    <a:lnTo>
                      <a:pt x="109" y="2"/>
                    </a:lnTo>
                    <a:lnTo>
                      <a:pt x="106" y="3"/>
                    </a:lnTo>
                    <a:lnTo>
                      <a:pt x="103" y="3"/>
                    </a:lnTo>
                    <a:lnTo>
                      <a:pt x="100" y="2"/>
                    </a:lnTo>
                    <a:lnTo>
                      <a:pt x="98" y="3"/>
                    </a:lnTo>
                    <a:lnTo>
                      <a:pt x="95" y="4"/>
                    </a:lnTo>
                    <a:lnTo>
                      <a:pt x="92" y="4"/>
                    </a:lnTo>
                    <a:lnTo>
                      <a:pt x="90" y="6"/>
                    </a:lnTo>
                    <a:lnTo>
                      <a:pt x="86" y="7"/>
                    </a:lnTo>
                    <a:lnTo>
                      <a:pt x="84" y="8"/>
                    </a:lnTo>
                    <a:lnTo>
                      <a:pt x="86" y="10"/>
                    </a:lnTo>
                    <a:lnTo>
                      <a:pt x="87" y="12"/>
                    </a:lnTo>
                    <a:lnTo>
                      <a:pt x="84" y="10"/>
                    </a:lnTo>
                    <a:lnTo>
                      <a:pt x="82" y="10"/>
                    </a:lnTo>
                    <a:lnTo>
                      <a:pt x="78" y="10"/>
                    </a:lnTo>
                    <a:lnTo>
                      <a:pt x="76" y="10"/>
                    </a:lnTo>
                    <a:lnTo>
                      <a:pt x="74" y="13"/>
                    </a:lnTo>
                    <a:lnTo>
                      <a:pt x="77" y="16"/>
                    </a:lnTo>
                    <a:lnTo>
                      <a:pt x="74" y="15"/>
                    </a:lnTo>
                    <a:lnTo>
                      <a:pt x="72" y="11"/>
                    </a:lnTo>
                    <a:lnTo>
                      <a:pt x="68" y="12"/>
                    </a:lnTo>
                    <a:lnTo>
                      <a:pt x="66" y="16"/>
                    </a:lnTo>
                    <a:lnTo>
                      <a:pt x="69" y="17"/>
                    </a:lnTo>
                    <a:lnTo>
                      <a:pt x="72" y="18"/>
                    </a:lnTo>
                    <a:lnTo>
                      <a:pt x="75" y="19"/>
                    </a:lnTo>
                    <a:lnTo>
                      <a:pt x="77" y="19"/>
                    </a:lnTo>
                    <a:lnTo>
                      <a:pt x="81" y="20"/>
                    </a:lnTo>
                    <a:lnTo>
                      <a:pt x="83" y="20"/>
                    </a:lnTo>
                    <a:lnTo>
                      <a:pt x="86" y="21"/>
                    </a:lnTo>
                    <a:lnTo>
                      <a:pt x="83" y="21"/>
                    </a:lnTo>
                    <a:lnTo>
                      <a:pt x="79" y="21"/>
                    </a:lnTo>
                    <a:lnTo>
                      <a:pt x="77" y="20"/>
                    </a:lnTo>
                    <a:lnTo>
                      <a:pt x="74" y="20"/>
                    </a:lnTo>
                    <a:lnTo>
                      <a:pt x="72" y="19"/>
                    </a:lnTo>
                    <a:lnTo>
                      <a:pt x="69" y="19"/>
                    </a:lnTo>
                    <a:lnTo>
                      <a:pt x="66" y="18"/>
                    </a:lnTo>
                    <a:lnTo>
                      <a:pt x="64" y="18"/>
                    </a:lnTo>
                    <a:lnTo>
                      <a:pt x="61" y="21"/>
                    </a:lnTo>
                    <a:lnTo>
                      <a:pt x="65" y="21"/>
                    </a:lnTo>
                    <a:lnTo>
                      <a:pt x="67" y="21"/>
                    </a:lnTo>
                    <a:lnTo>
                      <a:pt x="69" y="23"/>
                    </a:lnTo>
                    <a:lnTo>
                      <a:pt x="73" y="25"/>
                    </a:lnTo>
                    <a:lnTo>
                      <a:pt x="75" y="25"/>
                    </a:lnTo>
                    <a:lnTo>
                      <a:pt x="78" y="26"/>
                    </a:lnTo>
                    <a:lnTo>
                      <a:pt x="81" y="27"/>
                    </a:lnTo>
                    <a:lnTo>
                      <a:pt x="78" y="27"/>
                    </a:lnTo>
                    <a:lnTo>
                      <a:pt x="75" y="26"/>
                    </a:lnTo>
                    <a:lnTo>
                      <a:pt x="73" y="25"/>
                    </a:lnTo>
                    <a:lnTo>
                      <a:pt x="69" y="25"/>
                    </a:lnTo>
                    <a:lnTo>
                      <a:pt x="67" y="24"/>
                    </a:lnTo>
                    <a:lnTo>
                      <a:pt x="65" y="23"/>
                    </a:lnTo>
                    <a:lnTo>
                      <a:pt x="61" y="23"/>
                    </a:lnTo>
                    <a:lnTo>
                      <a:pt x="60" y="25"/>
                    </a:lnTo>
                    <a:lnTo>
                      <a:pt x="59" y="28"/>
                    </a:lnTo>
                    <a:lnTo>
                      <a:pt x="59" y="30"/>
                    </a:lnTo>
                    <a:lnTo>
                      <a:pt x="61" y="33"/>
                    </a:lnTo>
                    <a:lnTo>
                      <a:pt x="61" y="35"/>
                    </a:lnTo>
                    <a:lnTo>
                      <a:pt x="64" y="37"/>
                    </a:lnTo>
                    <a:lnTo>
                      <a:pt x="67" y="37"/>
                    </a:lnTo>
                    <a:lnTo>
                      <a:pt x="69" y="37"/>
                    </a:lnTo>
                    <a:lnTo>
                      <a:pt x="73" y="38"/>
                    </a:lnTo>
                    <a:lnTo>
                      <a:pt x="75" y="38"/>
                    </a:lnTo>
                    <a:lnTo>
                      <a:pt x="73" y="38"/>
                    </a:lnTo>
                    <a:lnTo>
                      <a:pt x="69" y="40"/>
                    </a:lnTo>
                    <a:lnTo>
                      <a:pt x="73" y="42"/>
                    </a:lnTo>
                    <a:lnTo>
                      <a:pt x="75" y="44"/>
                    </a:lnTo>
                    <a:lnTo>
                      <a:pt x="78" y="46"/>
                    </a:lnTo>
                    <a:lnTo>
                      <a:pt x="79" y="49"/>
                    </a:lnTo>
                    <a:lnTo>
                      <a:pt x="77" y="46"/>
                    </a:lnTo>
                    <a:lnTo>
                      <a:pt x="74" y="44"/>
                    </a:lnTo>
                    <a:lnTo>
                      <a:pt x="72" y="43"/>
                    </a:lnTo>
                    <a:lnTo>
                      <a:pt x="69" y="42"/>
                    </a:lnTo>
                    <a:lnTo>
                      <a:pt x="66" y="41"/>
                    </a:lnTo>
                    <a:lnTo>
                      <a:pt x="64" y="41"/>
                    </a:lnTo>
                    <a:lnTo>
                      <a:pt x="62" y="44"/>
                    </a:lnTo>
                    <a:lnTo>
                      <a:pt x="60" y="46"/>
                    </a:lnTo>
                    <a:lnTo>
                      <a:pt x="58" y="47"/>
                    </a:lnTo>
                    <a:lnTo>
                      <a:pt x="55" y="47"/>
                    </a:lnTo>
                    <a:lnTo>
                      <a:pt x="58" y="49"/>
                    </a:lnTo>
                    <a:lnTo>
                      <a:pt x="60" y="50"/>
                    </a:lnTo>
                    <a:lnTo>
                      <a:pt x="62" y="53"/>
                    </a:lnTo>
                    <a:lnTo>
                      <a:pt x="64" y="55"/>
                    </a:lnTo>
                    <a:lnTo>
                      <a:pt x="67" y="57"/>
                    </a:lnTo>
                    <a:lnTo>
                      <a:pt x="69" y="57"/>
                    </a:lnTo>
                    <a:lnTo>
                      <a:pt x="73" y="57"/>
                    </a:lnTo>
                    <a:lnTo>
                      <a:pt x="74" y="59"/>
                    </a:lnTo>
                    <a:lnTo>
                      <a:pt x="75" y="61"/>
                    </a:lnTo>
                    <a:lnTo>
                      <a:pt x="73" y="62"/>
                    </a:lnTo>
                    <a:lnTo>
                      <a:pt x="72" y="66"/>
                    </a:lnTo>
                    <a:lnTo>
                      <a:pt x="73" y="68"/>
                    </a:lnTo>
                    <a:lnTo>
                      <a:pt x="72" y="70"/>
                    </a:lnTo>
                    <a:lnTo>
                      <a:pt x="72" y="73"/>
                    </a:lnTo>
                    <a:lnTo>
                      <a:pt x="69" y="75"/>
                    </a:lnTo>
                    <a:lnTo>
                      <a:pt x="69" y="72"/>
                    </a:lnTo>
                    <a:lnTo>
                      <a:pt x="67" y="70"/>
                    </a:lnTo>
                    <a:lnTo>
                      <a:pt x="68" y="69"/>
                    </a:lnTo>
                    <a:lnTo>
                      <a:pt x="66" y="69"/>
                    </a:lnTo>
                    <a:lnTo>
                      <a:pt x="62" y="69"/>
                    </a:lnTo>
                    <a:lnTo>
                      <a:pt x="60" y="69"/>
                    </a:lnTo>
                    <a:lnTo>
                      <a:pt x="57" y="70"/>
                    </a:lnTo>
                    <a:lnTo>
                      <a:pt x="55" y="71"/>
                    </a:lnTo>
                    <a:lnTo>
                      <a:pt x="51" y="72"/>
                    </a:lnTo>
                    <a:lnTo>
                      <a:pt x="49" y="73"/>
                    </a:lnTo>
                    <a:lnTo>
                      <a:pt x="45" y="72"/>
                    </a:lnTo>
                    <a:lnTo>
                      <a:pt x="49" y="72"/>
                    </a:lnTo>
                    <a:lnTo>
                      <a:pt x="51" y="71"/>
                    </a:lnTo>
                    <a:lnTo>
                      <a:pt x="55" y="69"/>
                    </a:lnTo>
                    <a:lnTo>
                      <a:pt x="57" y="68"/>
                    </a:lnTo>
                    <a:lnTo>
                      <a:pt x="60" y="68"/>
                    </a:lnTo>
                    <a:lnTo>
                      <a:pt x="62" y="67"/>
                    </a:lnTo>
                    <a:lnTo>
                      <a:pt x="65" y="66"/>
                    </a:lnTo>
                    <a:lnTo>
                      <a:pt x="68" y="66"/>
                    </a:lnTo>
                    <a:lnTo>
                      <a:pt x="70" y="64"/>
                    </a:lnTo>
                    <a:lnTo>
                      <a:pt x="68" y="62"/>
                    </a:lnTo>
                    <a:lnTo>
                      <a:pt x="66" y="62"/>
                    </a:lnTo>
                    <a:lnTo>
                      <a:pt x="64" y="61"/>
                    </a:lnTo>
                    <a:lnTo>
                      <a:pt x="60" y="59"/>
                    </a:lnTo>
                    <a:lnTo>
                      <a:pt x="58" y="57"/>
                    </a:lnTo>
                    <a:lnTo>
                      <a:pt x="56" y="54"/>
                    </a:lnTo>
                    <a:lnTo>
                      <a:pt x="52" y="52"/>
                    </a:lnTo>
                    <a:lnTo>
                      <a:pt x="50" y="49"/>
                    </a:lnTo>
                    <a:lnTo>
                      <a:pt x="49" y="46"/>
                    </a:lnTo>
                    <a:lnTo>
                      <a:pt x="49" y="41"/>
                    </a:lnTo>
                    <a:lnTo>
                      <a:pt x="51" y="38"/>
                    </a:lnTo>
                    <a:lnTo>
                      <a:pt x="51" y="35"/>
                    </a:lnTo>
                    <a:lnTo>
                      <a:pt x="48" y="33"/>
                    </a:lnTo>
                    <a:lnTo>
                      <a:pt x="45" y="30"/>
                    </a:lnTo>
                    <a:lnTo>
                      <a:pt x="45" y="28"/>
                    </a:lnTo>
                    <a:lnTo>
                      <a:pt x="47" y="25"/>
                    </a:lnTo>
                    <a:lnTo>
                      <a:pt x="49" y="23"/>
                    </a:lnTo>
                    <a:lnTo>
                      <a:pt x="51" y="20"/>
                    </a:lnTo>
                    <a:lnTo>
                      <a:pt x="52" y="17"/>
                    </a:lnTo>
                    <a:lnTo>
                      <a:pt x="55" y="15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6" y="7"/>
                    </a:lnTo>
                    <a:lnTo>
                      <a:pt x="68" y="4"/>
                    </a:lnTo>
                    <a:lnTo>
                      <a:pt x="70" y="2"/>
                    </a:lnTo>
                    <a:lnTo>
                      <a:pt x="68" y="1"/>
                    </a:lnTo>
                    <a:lnTo>
                      <a:pt x="66" y="0"/>
                    </a:lnTo>
                    <a:lnTo>
                      <a:pt x="62" y="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0" y="1"/>
                    </a:lnTo>
                    <a:lnTo>
                      <a:pt x="38" y="1"/>
                    </a:lnTo>
                    <a:lnTo>
                      <a:pt x="34" y="2"/>
                    </a:lnTo>
                    <a:lnTo>
                      <a:pt x="32" y="3"/>
                    </a:lnTo>
                    <a:lnTo>
                      <a:pt x="28" y="4"/>
                    </a:lnTo>
                    <a:lnTo>
                      <a:pt x="26" y="6"/>
                    </a:lnTo>
                    <a:lnTo>
                      <a:pt x="23" y="8"/>
                    </a:lnTo>
                    <a:lnTo>
                      <a:pt x="21" y="10"/>
                    </a:lnTo>
                    <a:lnTo>
                      <a:pt x="17" y="11"/>
                    </a:lnTo>
                    <a:lnTo>
                      <a:pt x="17" y="15"/>
                    </a:lnTo>
                    <a:lnTo>
                      <a:pt x="15" y="17"/>
                    </a:lnTo>
                    <a:lnTo>
                      <a:pt x="11" y="17"/>
                    </a:lnTo>
                    <a:lnTo>
                      <a:pt x="10" y="20"/>
                    </a:lnTo>
                    <a:lnTo>
                      <a:pt x="9" y="23"/>
                    </a:lnTo>
                    <a:lnTo>
                      <a:pt x="9" y="26"/>
                    </a:lnTo>
                    <a:lnTo>
                      <a:pt x="9" y="28"/>
                    </a:lnTo>
                    <a:lnTo>
                      <a:pt x="6" y="29"/>
                    </a:lnTo>
                    <a:lnTo>
                      <a:pt x="6" y="32"/>
                    </a:lnTo>
                    <a:lnTo>
                      <a:pt x="4" y="33"/>
                    </a:lnTo>
                    <a:lnTo>
                      <a:pt x="4" y="35"/>
                    </a:lnTo>
                    <a:lnTo>
                      <a:pt x="1" y="38"/>
                    </a:lnTo>
                    <a:lnTo>
                      <a:pt x="1" y="41"/>
                    </a:lnTo>
                    <a:lnTo>
                      <a:pt x="2" y="44"/>
                    </a:lnTo>
                    <a:lnTo>
                      <a:pt x="6" y="44"/>
                    </a:lnTo>
                    <a:lnTo>
                      <a:pt x="4" y="45"/>
                    </a:lnTo>
                    <a:lnTo>
                      <a:pt x="0" y="46"/>
                    </a:lnTo>
                    <a:lnTo>
                      <a:pt x="0" y="51"/>
                    </a:lnTo>
                    <a:lnTo>
                      <a:pt x="2" y="54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61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17"/>
              <p:cNvSpPr/>
              <p:nvPr/>
            </p:nvSpPr>
            <p:spPr>
              <a:xfrm>
                <a:off x="3690938" y="2228850"/>
                <a:ext cx="128587" cy="311150"/>
              </a:xfrm>
              <a:custGeom>
                <a:rect b="b" l="l" r="r" t="t"/>
                <a:pathLst>
                  <a:path extrusionOk="0" h="196" w="81">
                    <a:moveTo>
                      <a:pt x="55" y="194"/>
                    </a:moveTo>
                    <a:lnTo>
                      <a:pt x="55" y="196"/>
                    </a:lnTo>
                    <a:lnTo>
                      <a:pt x="55" y="194"/>
                    </a:lnTo>
                    <a:lnTo>
                      <a:pt x="55" y="194"/>
                    </a:lnTo>
                    <a:close/>
                    <a:moveTo>
                      <a:pt x="33" y="31"/>
                    </a:moveTo>
                    <a:lnTo>
                      <a:pt x="35" y="30"/>
                    </a:lnTo>
                    <a:lnTo>
                      <a:pt x="39" y="28"/>
                    </a:lnTo>
                    <a:lnTo>
                      <a:pt x="41" y="29"/>
                    </a:lnTo>
                    <a:lnTo>
                      <a:pt x="44" y="29"/>
                    </a:lnTo>
                    <a:lnTo>
                      <a:pt x="48" y="28"/>
                    </a:lnTo>
                    <a:lnTo>
                      <a:pt x="50" y="28"/>
                    </a:lnTo>
                    <a:lnTo>
                      <a:pt x="54" y="26"/>
                    </a:lnTo>
                    <a:lnTo>
                      <a:pt x="56" y="26"/>
                    </a:lnTo>
                    <a:lnTo>
                      <a:pt x="58" y="25"/>
                    </a:lnTo>
                    <a:lnTo>
                      <a:pt x="59" y="23"/>
                    </a:lnTo>
                    <a:lnTo>
                      <a:pt x="57" y="20"/>
                    </a:lnTo>
                    <a:lnTo>
                      <a:pt x="55" y="18"/>
                    </a:lnTo>
                    <a:lnTo>
                      <a:pt x="57" y="16"/>
                    </a:lnTo>
                    <a:lnTo>
                      <a:pt x="60" y="15"/>
                    </a:lnTo>
                    <a:lnTo>
                      <a:pt x="59" y="13"/>
                    </a:lnTo>
                    <a:lnTo>
                      <a:pt x="56" y="12"/>
                    </a:lnTo>
                    <a:lnTo>
                      <a:pt x="54" y="11"/>
                    </a:lnTo>
                    <a:lnTo>
                      <a:pt x="50" y="9"/>
                    </a:lnTo>
                    <a:lnTo>
                      <a:pt x="48" y="11"/>
                    </a:lnTo>
                    <a:lnTo>
                      <a:pt x="44" y="11"/>
                    </a:lnTo>
                    <a:lnTo>
                      <a:pt x="42" y="9"/>
                    </a:lnTo>
                    <a:lnTo>
                      <a:pt x="43" y="7"/>
                    </a:lnTo>
                    <a:lnTo>
                      <a:pt x="40" y="6"/>
                    </a:lnTo>
                    <a:lnTo>
                      <a:pt x="38" y="5"/>
                    </a:lnTo>
                    <a:lnTo>
                      <a:pt x="34" y="5"/>
                    </a:lnTo>
                    <a:lnTo>
                      <a:pt x="32" y="3"/>
                    </a:lnTo>
                    <a:lnTo>
                      <a:pt x="29" y="3"/>
                    </a:lnTo>
                    <a:lnTo>
                      <a:pt x="26" y="1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7" y="0"/>
                    </a:lnTo>
                    <a:lnTo>
                      <a:pt x="15" y="1"/>
                    </a:lnTo>
                    <a:lnTo>
                      <a:pt x="13" y="4"/>
                    </a:lnTo>
                    <a:lnTo>
                      <a:pt x="14" y="6"/>
                    </a:lnTo>
                    <a:lnTo>
                      <a:pt x="17" y="8"/>
                    </a:lnTo>
                    <a:lnTo>
                      <a:pt x="14" y="9"/>
                    </a:lnTo>
                    <a:lnTo>
                      <a:pt x="13" y="12"/>
                    </a:lnTo>
                    <a:lnTo>
                      <a:pt x="15" y="13"/>
                    </a:lnTo>
                    <a:lnTo>
                      <a:pt x="16" y="16"/>
                    </a:lnTo>
                    <a:lnTo>
                      <a:pt x="20" y="16"/>
                    </a:lnTo>
                    <a:lnTo>
                      <a:pt x="22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1" y="21"/>
                    </a:lnTo>
                    <a:lnTo>
                      <a:pt x="33" y="22"/>
                    </a:lnTo>
                    <a:lnTo>
                      <a:pt x="31" y="23"/>
                    </a:lnTo>
                    <a:lnTo>
                      <a:pt x="27" y="23"/>
                    </a:lnTo>
                    <a:lnTo>
                      <a:pt x="24" y="23"/>
                    </a:lnTo>
                    <a:lnTo>
                      <a:pt x="22" y="24"/>
                    </a:lnTo>
                    <a:lnTo>
                      <a:pt x="24" y="25"/>
                    </a:lnTo>
                    <a:lnTo>
                      <a:pt x="27" y="26"/>
                    </a:lnTo>
                    <a:lnTo>
                      <a:pt x="30" y="28"/>
                    </a:lnTo>
                    <a:lnTo>
                      <a:pt x="30" y="30"/>
                    </a:lnTo>
                    <a:lnTo>
                      <a:pt x="33" y="31"/>
                    </a:lnTo>
                    <a:lnTo>
                      <a:pt x="33" y="31"/>
                    </a:lnTo>
                    <a:close/>
                    <a:moveTo>
                      <a:pt x="60" y="93"/>
                    </a:moveTo>
                    <a:lnTo>
                      <a:pt x="57" y="93"/>
                    </a:lnTo>
                    <a:lnTo>
                      <a:pt x="55" y="94"/>
                    </a:lnTo>
                    <a:lnTo>
                      <a:pt x="52" y="94"/>
                    </a:lnTo>
                    <a:lnTo>
                      <a:pt x="49" y="95"/>
                    </a:lnTo>
                    <a:lnTo>
                      <a:pt x="49" y="99"/>
                    </a:lnTo>
                    <a:lnTo>
                      <a:pt x="47" y="99"/>
                    </a:lnTo>
                    <a:lnTo>
                      <a:pt x="44" y="99"/>
                    </a:lnTo>
                    <a:lnTo>
                      <a:pt x="47" y="100"/>
                    </a:lnTo>
                    <a:lnTo>
                      <a:pt x="44" y="102"/>
                    </a:lnTo>
                    <a:lnTo>
                      <a:pt x="41" y="103"/>
                    </a:lnTo>
                    <a:lnTo>
                      <a:pt x="39" y="106"/>
                    </a:lnTo>
                    <a:lnTo>
                      <a:pt x="37" y="109"/>
                    </a:lnTo>
                    <a:lnTo>
                      <a:pt x="40" y="110"/>
                    </a:lnTo>
                    <a:lnTo>
                      <a:pt x="41" y="112"/>
                    </a:lnTo>
                    <a:lnTo>
                      <a:pt x="43" y="110"/>
                    </a:lnTo>
                    <a:lnTo>
                      <a:pt x="44" y="112"/>
                    </a:lnTo>
                    <a:lnTo>
                      <a:pt x="47" y="115"/>
                    </a:lnTo>
                    <a:lnTo>
                      <a:pt x="49" y="116"/>
                    </a:lnTo>
                    <a:lnTo>
                      <a:pt x="52" y="117"/>
                    </a:lnTo>
                    <a:lnTo>
                      <a:pt x="55" y="116"/>
                    </a:lnTo>
                    <a:lnTo>
                      <a:pt x="58" y="117"/>
                    </a:lnTo>
                    <a:lnTo>
                      <a:pt x="60" y="119"/>
                    </a:lnTo>
                    <a:lnTo>
                      <a:pt x="64" y="120"/>
                    </a:lnTo>
                    <a:lnTo>
                      <a:pt x="66" y="120"/>
                    </a:lnTo>
                    <a:lnTo>
                      <a:pt x="68" y="120"/>
                    </a:lnTo>
                    <a:lnTo>
                      <a:pt x="72" y="120"/>
                    </a:lnTo>
                    <a:lnTo>
                      <a:pt x="75" y="120"/>
                    </a:lnTo>
                    <a:lnTo>
                      <a:pt x="77" y="120"/>
                    </a:lnTo>
                    <a:lnTo>
                      <a:pt x="80" y="117"/>
                    </a:lnTo>
                    <a:lnTo>
                      <a:pt x="81" y="115"/>
                    </a:lnTo>
                    <a:lnTo>
                      <a:pt x="80" y="111"/>
                    </a:lnTo>
                    <a:lnTo>
                      <a:pt x="77" y="109"/>
                    </a:lnTo>
                    <a:lnTo>
                      <a:pt x="80" y="107"/>
                    </a:lnTo>
                    <a:lnTo>
                      <a:pt x="80" y="103"/>
                    </a:lnTo>
                    <a:lnTo>
                      <a:pt x="76" y="102"/>
                    </a:lnTo>
                    <a:lnTo>
                      <a:pt x="74" y="99"/>
                    </a:lnTo>
                    <a:lnTo>
                      <a:pt x="72" y="97"/>
                    </a:lnTo>
                    <a:lnTo>
                      <a:pt x="68" y="94"/>
                    </a:lnTo>
                    <a:lnTo>
                      <a:pt x="66" y="93"/>
                    </a:lnTo>
                    <a:lnTo>
                      <a:pt x="63" y="93"/>
                    </a:lnTo>
                    <a:lnTo>
                      <a:pt x="60" y="93"/>
                    </a:lnTo>
                    <a:lnTo>
                      <a:pt x="60" y="93"/>
                    </a:lnTo>
                    <a:close/>
                    <a:moveTo>
                      <a:pt x="23" y="135"/>
                    </a:moveTo>
                    <a:lnTo>
                      <a:pt x="20" y="134"/>
                    </a:lnTo>
                    <a:lnTo>
                      <a:pt x="17" y="135"/>
                    </a:lnTo>
                    <a:lnTo>
                      <a:pt x="14" y="135"/>
                    </a:lnTo>
                    <a:lnTo>
                      <a:pt x="10" y="136"/>
                    </a:lnTo>
                    <a:lnTo>
                      <a:pt x="8" y="136"/>
                    </a:lnTo>
                    <a:lnTo>
                      <a:pt x="5" y="137"/>
                    </a:lnTo>
                    <a:lnTo>
                      <a:pt x="3" y="138"/>
                    </a:lnTo>
                    <a:lnTo>
                      <a:pt x="0" y="138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3" y="142"/>
                    </a:lnTo>
                    <a:lnTo>
                      <a:pt x="5" y="142"/>
                    </a:lnTo>
                    <a:lnTo>
                      <a:pt x="8" y="142"/>
                    </a:lnTo>
                    <a:lnTo>
                      <a:pt x="10" y="142"/>
                    </a:lnTo>
                    <a:lnTo>
                      <a:pt x="14" y="141"/>
                    </a:lnTo>
                    <a:lnTo>
                      <a:pt x="16" y="141"/>
                    </a:lnTo>
                    <a:lnTo>
                      <a:pt x="18" y="138"/>
                    </a:lnTo>
                    <a:lnTo>
                      <a:pt x="22" y="137"/>
                    </a:lnTo>
                    <a:lnTo>
                      <a:pt x="23" y="135"/>
                    </a:lnTo>
                    <a:lnTo>
                      <a:pt x="23" y="13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3621088" y="2274888"/>
                <a:ext cx="203200" cy="104775"/>
              </a:xfrm>
              <a:custGeom>
                <a:rect b="b" l="l" r="r" t="t"/>
                <a:pathLst>
                  <a:path extrusionOk="0" h="66" w="128">
                    <a:moveTo>
                      <a:pt x="27" y="66"/>
                    </a:moveTo>
                    <a:lnTo>
                      <a:pt x="25" y="65"/>
                    </a:lnTo>
                    <a:lnTo>
                      <a:pt x="22" y="66"/>
                    </a:lnTo>
                    <a:lnTo>
                      <a:pt x="25" y="65"/>
                    </a:lnTo>
                    <a:lnTo>
                      <a:pt x="27" y="64"/>
                    </a:lnTo>
                    <a:lnTo>
                      <a:pt x="31" y="64"/>
                    </a:lnTo>
                    <a:lnTo>
                      <a:pt x="27" y="66"/>
                    </a:lnTo>
                    <a:lnTo>
                      <a:pt x="27" y="66"/>
                    </a:lnTo>
                    <a:close/>
                    <a:moveTo>
                      <a:pt x="11" y="0"/>
                    </a:move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3"/>
                    </a:lnTo>
                    <a:lnTo>
                      <a:pt x="4" y="4"/>
                    </a:lnTo>
                    <a:lnTo>
                      <a:pt x="6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4"/>
                    </a:lnTo>
                    <a:lnTo>
                      <a:pt x="17" y="4"/>
                    </a:lnTo>
                    <a:lnTo>
                      <a:pt x="21" y="4"/>
                    </a:lnTo>
                    <a:lnTo>
                      <a:pt x="18" y="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  <a:moveTo>
                      <a:pt x="128" y="4"/>
                    </a:moveTo>
                    <a:lnTo>
                      <a:pt x="125" y="6"/>
                    </a:lnTo>
                    <a:lnTo>
                      <a:pt x="124" y="10"/>
                    </a:lnTo>
                    <a:lnTo>
                      <a:pt x="122" y="12"/>
                    </a:lnTo>
                    <a:lnTo>
                      <a:pt x="119" y="12"/>
                    </a:lnTo>
                    <a:lnTo>
                      <a:pt x="115" y="12"/>
                    </a:lnTo>
                    <a:lnTo>
                      <a:pt x="111" y="11"/>
                    </a:lnTo>
                    <a:lnTo>
                      <a:pt x="103" y="11"/>
                    </a:lnTo>
                    <a:lnTo>
                      <a:pt x="100" y="12"/>
                    </a:lnTo>
                    <a:lnTo>
                      <a:pt x="98" y="12"/>
                    </a:lnTo>
                    <a:lnTo>
                      <a:pt x="92" y="12"/>
                    </a:lnTo>
                    <a:lnTo>
                      <a:pt x="88" y="11"/>
                    </a:lnTo>
                    <a:lnTo>
                      <a:pt x="86" y="9"/>
                    </a:lnTo>
                    <a:lnTo>
                      <a:pt x="85" y="6"/>
                    </a:lnTo>
                    <a:lnTo>
                      <a:pt x="87" y="4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6" y="2"/>
                    </a:lnTo>
                    <a:lnTo>
                      <a:pt x="99" y="3"/>
                    </a:lnTo>
                    <a:lnTo>
                      <a:pt x="102" y="3"/>
                    </a:lnTo>
                    <a:lnTo>
                      <a:pt x="105" y="3"/>
                    </a:lnTo>
                    <a:lnTo>
                      <a:pt x="108" y="2"/>
                    </a:lnTo>
                    <a:lnTo>
                      <a:pt x="110" y="3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9" y="4"/>
                    </a:lnTo>
                    <a:lnTo>
                      <a:pt x="122" y="3"/>
                    </a:lnTo>
                    <a:lnTo>
                      <a:pt x="125" y="3"/>
                    </a:lnTo>
                    <a:lnTo>
                      <a:pt x="127" y="4"/>
                    </a:lnTo>
                    <a:lnTo>
                      <a:pt x="128" y="4"/>
                    </a:lnTo>
                    <a:lnTo>
                      <a:pt x="128" y="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7"/>
              <p:cNvSpPr/>
              <p:nvPr/>
            </p:nvSpPr>
            <p:spPr>
              <a:xfrm>
                <a:off x="4260850" y="1982788"/>
                <a:ext cx="1325562" cy="979488"/>
              </a:xfrm>
              <a:custGeom>
                <a:rect b="b" l="l" r="r" t="t"/>
                <a:pathLst>
                  <a:path extrusionOk="0" h="617" w="835">
                    <a:moveTo>
                      <a:pt x="721" y="119"/>
                    </a:moveTo>
                    <a:lnTo>
                      <a:pt x="719" y="118"/>
                    </a:lnTo>
                    <a:lnTo>
                      <a:pt x="720" y="116"/>
                    </a:lnTo>
                    <a:lnTo>
                      <a:pt x="723" y="115"/>
                    </a:lnTo>
                    <a:lnTo>
                      <a:pt x="726" y="113"/>
                    </a:lnTo>
                    <a:lnTo>
                      <a:pt x="729" y="111"/>
                    </a:lnTo>
                    <a:lnTo>
                      <a:pt x="731" y="110"/>
                    </a:lnTo>
                    <a:lnTo>
                      <a:pt x="734" y="110"/>
                    </a:lnTo>
                    <a:lnTo>
                      <a:pt x="738" y="111"/>
                    </a:lnTo>
                    <a:lnTo>
                      <a:pt x="740" y="111"/>
                    </a:lnTo>
                    <a:lnTo>
                      <a:pt x="742" y="112"/>
                    </a:lnTo>
                    <a:lnTo>
                      <a:pt x="746" y="112"/>
                    </a:lnTo>
                    <a:lnTo>
                      <a:pt x="749" y="112"/>
                    </a:lnTo>
                    <a:lnTo>
                      <a:pt x="751" y="112"/>
                    </a:lnTo>
                    <a:lnTo>
                      <a:pt x="755" y="112"/>
                    </a:lnTo>
                    <a:lnTo>
                      <a:pt x="757" y="112"/>
                    </a:lnTo>
                    <a:lnTo>
                      <a:pt x="760" y="112"/>
                    </a:lnTo>
                    <a:lnTo>
                      <a:pt x="766" y="112"/>
                    </a:lnTo>
                    <a:lnTo>
                      <a:pt x="768" y="111"/>
                    </a:lnTo>
                    <a:lnTo>
                      <a:pt x="772" y="110"/>
                    </a:lnTo>
                    <a:lnTo>
                      <a:pt x="774" y="109"/>
                    </a:lnTo>
                    <a:lnTo>
                      <a:pt x="773" y="107"/>
                    </a:lnTo>
                    <a:lnTo>
                      <a:pt x="775" y="108"/>
                    </a:lnTo>
                    <a:lnTo>
                      <a:pt x="779" y="106"/>
                    </a:lnTo>
                    <a:lnTo>
                      <a:pt x="780" y="102"/>
                    </a:lnTo>
                    <a:lnTo>
                      <a:pt x="777" y="102"/>
                    </a:lnTo>
                    <a:lnTo>
                      <a:pt x="772" y="101"/>
                    </a:lnTo>
                    <a:lnTo>
                      <a:pt x="768" y="101"/>
                    </a:lnTo>
                    <a:lnTo>
                      <a:pt x="765" y="100"/>
                    </a:lnTo>
                    <a:lnTo>
                      <a:pt x="763" y="100"/>
                    </a:lnTo>
                    <a:lnTo>
                      <a:pt x="759" y="101"/>
                    </a:lnTo>
                    <a:lnTo>
                      <a:pt x="757" y="101"/>
                    </a:lnTo>
                    <a:lnTo>
                      <a:pt x="754" y="102"/>
                    </a:lnTo>
                    <a:lnTo>
                      <a:pt x="751" y="102"/>
                    </a:lnTo>
                    <a:lnTo>
                      <a:pt x="748" y="102"/>
                    </a:lnTo>
                    <a:lnTo>
                      <a:pt x="746" y="101"/>
                    </a:lnTo>
                    <a:lnTo>
                      <a:pt x="742" y="101"/>
                    </a:lnTo>
                    <a:lnTo>
                      <a:pt x="739" y="101"/>
                    </a:lnTo>
                    <a:lnTo>
                      <a:pt x="737" y="101"/>
                    </a:lnTo>
                    <a:lnTo>
                      <a:pt x="733" y="100"/>
                    </a:lnTo>
                    <a:lnTo>
                      <a:pt x="730" y="99"/>
                    </a:lnTo>
                    <a:lnTo>
                      <a:pt x="728" y="99"/>
                    </a:lnTo>
                    <a:lnTo>
                      <a:pt x="725" y="100"/>
                    </a:lnTo>
                    <a:lnTo>
                      <a:pt x="722" y="101"/>
                    </a:lnTo>
                    <a:lnTo>
                      <a:pt x="720" y="102"/>
                    </a:lnTo>
                    <a:lnTo>
                      <a:pt x="716" y="103"/>
                    </a:lnTo>
                    <a:lnTo>
                      <a:pt x="713" y="102"/>
                    </a:lnTo>
                    <a:lnTo>
                      <a:pt x="711" y="101"/>
                    </a:lnTo>
                    <a:lnTo>
                      <a:pt x="713" y="101"/>
                    </a:lnTo>
                    <a:lnTo>
                      <a:pt x="716" y="101"/>
                    </a:lnTo>
                    <a:lnTo>
                      <a:pt x="720" y="101"/>
                    </a:lnTo>
                    <a:lnTo>
                      <a:pt x="722" y="100"/>
                    </a:lnTo>
                    <a:lnTo>
                      <a:pt x="724" y="98"/>
                    </a:lnTo>
                    <a:lnTo>
                      <a:pt x="728" y="98"/>
                    </a:lnTo>
                    <a:lnTo>
                      <a:pt x="733" y="99"/>
                    </a:lnTo>
                    <a:lnTo>
                      <a:pt x="737" y="99"/>
                    </a:lnTo>
                    <a:lnTo>
                      <a:pt x="739" y="99"/>
                    </a:lnTo>
                    <a:lnTo>
                      <a:pt x="742" y="100"/>
                    </a:lnTo>
                    <a:lnTo>
                      <a:pt x="746" y="100"/>
                    </a:lnTo>
                    <a:lnTo>
                      <a:pt x="748" y="99"/>
                    </a:lnTo>
                    <a:lnTo>
                      <a:pt x="751" y="98"/>
                    </a:lnTo>
                    <a:lnTo>
                      <a:pt x="754" y="96"/>
                    </a:lnTo>
                    <a:lnTo>
                      <a:pt x="755" y="94"/>
                    </a:lnTo>
                    <a:lnTo>
                      <a:pt x="757" y="94"/>
                    </a:lnTo>
                    <a:lnTo>
                      <a:pt x="760" y="96"/>
                    </a:lnTo>
                    <a:lnTo>
                      <a:pt x="763" y="96"/>
                    </a:lnTo>
                    <a:lnTo>
                      <a:pt x="766" y="95"/>
                    </a:lnTo>
                    <a:lnTo>
                      <a:pt x="768" y="96"/>
                    </a:lnTo>
                    <a:lnTo>
                      <a:pt x="772" y="96"/>
                    </a:lnTo>
                    <a:lnTo>
                      <a:pt x="774" y="96"/>
                    </a:lnTo>
                    <a:lnTo>
                      <a:pt x="777" y="96"/>
                    </a:lnTo>
                    <a:lnTo>
                      <a:pt x="780" y="96"/>
                    </a:lnTo>
                    <a:lnTo>
                      <a:pt x="783" y="96"/>
                    </a:lnTo>
                    <a:lnTo>
                      <a:pt x="785" y="93"/>
                    </a:lnTo>
                    <a:lnTo>
                      <a:pt x="788" y="92"/>
                    </a:lnTo>
                    <a:lnTo>
                      <a:pt x="797" y="92"/>
                    </a:lnTo>
                    <a:lnTo>
                      <a:pt x="800" y="91"/>
                    </a:lnTo>
                    <a:lnTo>
                      <a:pt x="800" y="89"/>
                    </a:lnTo>
                    <a:lnTo>
                      <a:pt x="797" y="86"/>
                    </a:lnTo>
                    <a:lnTo>
                      <a:pt x="797" y="84"/>
                    </a:lnTo>
                    <a:lnTo>
                      <a:pt x="800" y="83"/>
                    </a:lnTo>
                    <a:lnTo>
                      <a:pt x="808" y="83"/>
                    </a:lnTo>
                    <a:lnTo>
                      <a:pt x="811" y="83"/>
                    </a:lnTo>
                    <a:lnTo>
                      <a:pt x="815" y="81"/>
                    </a:lnTo>
                    <a:lnTo>
                      <a:pt x="817" y="78"/>
                    </a:lnTo>
                    <a:lnTo>
                      <a:pt x="819" y="78"/>
                    </a:lnTo>
                    <a:lnTo>
                      <a:pt x="823" y="77"/>
                    </a:lnTo>
                    <a:lnTo>
                      <a:pt x="825" y="75"/>
                    </a:lnTo>
                    <a:lnTo>
                      <a:pt x="827" y="74"/>
                    </a:lnTo>
                    <a:lnTo>
                      <a:pt x="831" y="73"/>
                    </a:lnTo>
                    <a:lnTo>
                      <a:pt x="833" y="72"/>
                    </a:lnTo>
                    <a:lnTo>
                      <a:pt x="835" y="70"/>
                    </a:lnTo>
                    <a:lnTo>
                      <a:pt x="835" y="67"/>
                    </a:lnTo>
                    <a:lnTo>
                      <a:pt x="833" y="67"/>
                    </a:lnTo>
                    <a:lnTo>
                      <a:pt x="830" y="65"/>
                    </a:lnTo>
                    <a:lnTo>
                      <a:pt x="827" y="64"/>
                    </a:lnTo>
                    <a:lnTo>
                      <a:pt x="825" y="62"/>
                    </a:lnTo>
                    <a:lnTo>
                      <a:pt x="822" y="61"/>
                    </a:lnTo>
                    <a:lnTo>
                      <a:pt x="819" y="61"/>
                    </a:lnTo>
                    <a:lnTo>
                      <a:pt x="816" y="61"/>
                    </a:lnTo>
                    <a:lnTo>
                      <a:pt x="814" y="61"/>
                    </a:lnTo>
                    <a:lnTo>
                      <a:pt x="810" y="60"/>
                    </a:lnTo>
                    <a:lnTo>
                      <a:pt x="808" y="59"/>
                    </a:lnTo>
                    <a:lnTo>
                      <a:pt x="805" y="59"/>
                    </a:lnTo>
                    <a:lnTo>
                      <a:pt x="801" y="58"/>
                    </a:lnTo>
                    <a:lnTo>
                      <a:pt x="799" y="58"/>
                    </a:lnTo>
                    <a:lnTo>
                      <a:pt x="796" y="57"/>
                    </a:lnTo>
                    <a:lnTo>
                      <a:pt x="793" y="58"/>
                    </a:lnTo>
                    <a:lnTo>
                      <a:pt x="790" y="58"/>
                    </a:lnTo>
                    <a:lnTo>
                      <a:pt x="786" y="58"/>
                    </a:lnTo>
                    <a:lnTo>
                      <a:pt x="784" y="58"/>
                    </a:lnTo>
                    <a:lnTo>
                      <a:pt x="782" y="57"/>
                    </a:lnTo>
                    <a:lnTo>
                      <a:pt x="779" y="58"/>
                    </a:lnTo>
                    <a:lnTo>
                      <a:pt x="776" y="58"/>
                    </a:lnTo>
                    <a:lnTo>
                      <a:pt x="773" y="57"/>
                    </a:lnTo>
                    <a:lnTo>
                      <a:pt x="770" y="60"/>
                    </a:lnTo>
                    <a:lnTo>
                      <a:pt x="767" y="59"/>
                    </a:lnTo>
                    <a:lnTo>
                      <a:pt x="765" y="60"/>
                    </a:lnTo>
                    <a:lnTo>
                      <a:pt x="762" y="60"/>
                    </a:lnTo>
                    <a:lnTo>
                      <a:pt x="763" y="62"/>
                    </a:lnTo>
                    <a:lnTo>
                      <a:pt x="764" y="65"/>
                    </a:lnTo>
                    <a:lnTo>
                      <a:pt x="760" y="64"/>
                    </a:lnTo>
                    <a:lnTo>
                      <a:pt x="757" y="65"/>
                    </a:lnTo>
                    <a:lnTo>
                      <a:pt x="757" y="67"/>
                    </a:lnTo>
                    <a:lnTo>
                      <a:pt x="759" y="68"/>
                    </a:lnTo>
                    <a:lnTo>
                      <a:pt x="757" y="69"/>
                    </a:lnTo>
                    <a:lnTo>
                      <a:pt x="754" y="70"/>
                    </a:lnTo>
                    <a:lnTo>
                      <a:pt x="755" y="73"/>
                    </a:lnTo>
                    <a:lnTo>
                      <a:pt x="753" y="73"/>
                    </a:lnTo>
                    <a:lnTo>
                      <a:pt x="750" y="73"/>
                    </a:lnTo>
                    <a:lnTo>
                      <a:pt x="747" y="72"/>
                    </a:lnTo>
                    <a:lnTo>
                      <a:pt x="743" y="72"/>
                    </a:lnTo>
                    <a:lnTo>
                      <a:pt x="741" y="70"/>
                    </a:lnTo>
                    <a:lnTo>
                      <a:pt x="739" y="69"/>
                    </a:lnTo>
                    <a:lnTo>
                      <a:pt x="736" y="69"/>
                    </a:lnTo>
                    <a:lnTo>
                      <a:pt x="732" y="70"/>
                    </a:lnTo>
                    <a:lnTo>
                      <a:pt x="730" y="72"/>
                    </a:lnTo>
                    <a:lnTo>
                      <a:pt x="726" y="73"/>
                    </a:lnTo>
                    <a:lnTo>
                      <a:pt x="724" y="74"/>
                    </a:lnTo>
                    <a:lnTo>
                      <a:pt x="724" y="72"/>
                    </a:lnTo>
                    <a:lnTo>
                      <a:pt x="724" y="68"/>
                    </a:lnTo>
                    <a:lnTo>
                      <a:pt x="728" y="67"/>
                    </a:lnTo>
                    <a:lnTo>
                      <a:pt x="724" y="67"/>
                    </a:lnTo>
                    <a:lnTo>
                      <a:pt x="721" y="67"/>
                    </a:lnTo>
                    <a:lnTo>
                      <a:pt x="719" y="68"/>
                    </a:lnTo>
                    <a:lnTo>
                      <a:pt x="715" y="69"/>
                    </a:lnTo>
                    <a:lnTo>
                      <a:pt x="713" y="72"/>
                    </a:lnTo>
                    <a:lnTo>
                      <a:pt x="709" y="73"/>
                    </a:lnTo>
                    <a:lnTo>
                      <a:pt x="707" y="76"/>
                    </a:lnTo>
                    <a:lnTo>
                      <a:pt x="704" y="77"/>
                    </a:lnTo>
                    <a:lnTo>
                      <a:pt x="702" y="81"/>
                    </a:lnTo>
                    <a:lnTo>
                      <a:pt x="698" y="81"/>
                    </a:lnTo>
                    <a:lnTo>
                      <a:pt x="695" y="83"/>
                    </a:lnTo>
                    <a:lnTo>
                      <a:pt x="692" y="84"/>
                    </a:lnTo>
                    <a:lnTo>
                      <a:pt x="690" y="86"/>
                    </a:lnTo>
                    <a:lnTo>
                      <a:pt x="687" y="89"/>
                    </a:lnTo>
                    <a:lnTo>
                      <a:pt x="685" y="90"/>
                    </a:lnTo>
                    <a:lnTo>
                      <a:pt x="681" y="91"/>
                    </a:lnTo>
                    <a:lnTo>
                      <a:pt x="679" y="91"/>
                    </a:lnTo>
                    <a:lnTo>
                      <a:pt x="679" y="94"/>
                    </a:lnTo>
                    <a:lnTo>
                      <a:pt x="677" y="95"/>
                    </a:lnTo>
                    <a:lnTo>
                      <a:pt x="674" y="98"/>
                    </a:lnTo>
                    <a:lnTo>
                      <a:pt x="672" y="100"/>
                    </a:lnTo>
                    <a:lnTo>
                      <a:pt x="669" y="101"/>
                    </a:lnTo>
                    <a:lnTo>
                      <a:pt x="666" y="102"/>
                    </a:lnTo>
                    <a:lnTo>
                      <a:pt x="668" y="100"/>
                    </a:lnTo>
                    <a:lnTo>
                      <a:pt x="670" y="98"/>
                    </a:lnTo>
                    <a:lnTo>
                      <a:pt x="668" y="98"/>
                    </a:lnTo>
                    <a:lnTo>
                      <a:pt x="671" y="96"/>
                    </a:lnTo>
                    <a:lnTo>
                      <a:pt x="673" y="95"/>
                    </a:lnTo>
                    <a:lnTo>
                      <a:pt x="673" y="92"/>
                    </a:lnTo>
                    <a:lnTo>
                      <a:pt x="675" y="90"/>
                    </a:lnTo>
                    <a:lnTo>
                      <a:pt x="679" y="87"/>
                    </a:lnTo>
                    <a:lnTo>
                      <a:pt x="681" y="85"/>
                    </a:lnTo>
                    <a:lnTo>
                      <a:pt x="683" y="83"/>
                    </a:lnTo>
                    <a:lnTo>
                      <a:pt x="687" y="82"/>
                    </a:lnTo>
                    <a:lnTo>
                      <a:pt x="688" y="79"/>
                    </a:lnTo>
                    <a:lnTo>
                      <a:pt x="691" y="77"/>
                    </a:lnTo>
                    <a:lnTo>
                      <a:pt x="694" y="75"/>
                    </a:lnTo>
                    <a:lnTo>
                      <a:pt x="697" y="73"/>
                    </a:lnTo>
                    <a:lnTo>
                      <a:pt x="698" y="69"/>
                    </a:lnTo>
                    <a:lnTo>
                      <a:pt x="699" y="67"/>
                    </a:lnTo>
                    <a:lnTo>
                      <a:pt x="699" y="64"/>
                    </a:lnTo>
                    <a:lnTo>
                      <a:pt x="699" y="61"/>
                    </a:lnTo>
                    <a:lnTo>
                      <a:pt x="699" y="59"/>
                    </a:lnTo>
                    <a:lnTo>
                      <a:pt x="699" y="56"/>
                    </a:lnTo>
                    <a:lnTo>
                      <a:pt x="697" y="53"/>
                    </a:lnTo>
                    <a:lnTo>
                      <a:pt x="694" y="52"/>
                    </a:lnTo>
                    <a:lnTo>
                      <a:pt x="691" y="52"/>
                    </a:lnTo>
                    <a:lnTo>
                      <a:pt x="688" y="53"/>
                    </a:lnTo>
                    <a:lnTo>
                      <a:pt x="686" y="53"/>
                    </a:lnTo>
                    <a:lnTo>
                      <a:pt x="682" y="53"/>
                    </a:lnTo>
                    <a:lnTo>
                      <a:pt x="680" y="53"/>
                    </a:lnTo>
                    <a:lnTo>
                      <a:pt x="677" y="53"/>
                    </a:lnTo>
                    <a:lnTo>
                      <a:pt x="674" y="55"/>
                    </a:lnTo>
                    <a:lnTo>
                      <a:pt x="671" y="56"/>
                    </a:lnTo>
                    <a:lnTo>
                      <a:pt x="671" y="58"/>
                    </a:lnTo>
                    <a:lnTo>
                      <a:pt x="670" y="61"/>
                    </a:lnTo>
                    <a:lnTo>
                      <a:pt x="670" y="64"/>
                    </a:lnTo>
                    <a:lnTo>
                      <a:pt x="668" y="65"/>
                    </a:lnTo>
                    <a:lnTo>
                      <a:pt x="664" y="65"/>
                    </a:lnTo>
                    <a:lnTo>
                      <a:pt x="661" y="65"/>
                    </a:lnTo>
                    <a:lnTo>
                      <a:pt x="658" y="66"/>
                    </a:lnTo>
                    <a:lnTo>
                      <a:pt x="656" y="67"/>
                    </a:lnTo>
                    <a:lnTo>
                      <a:pt x="649" y="68"/>
                    </a:lnTo>
                    <a:lnTo>
                      <a:pt x="647" y="69"/>
                    </a:lnTo>
                    <a:lnTo>
                      <a:pt x="640" y="70"/>
                    </a:lnTo>
                    <a:lnTo>
                      <a:pt x="638" y="72"/>
                    </a:lnTo>
                    <a:lnTo>
                      <a:pt x="635" y="73"/>
                    </a:lnTo>
                    <a:lnTo>
                      <a:pt x="632" y="74"/>
                    </a:lnTo>
                    <a:lnTo>
                      <a:pt x="630" y="75"/>
                    </a:lnTo>
                    <a:lnTo>
                      <a:pt x="627" y="75"/>
                    </a:lnTo>
                    <a:lnTo>
                      <a:pt x="623" y="75"/>
                    </a:lnTo>
                    <a:lnTo>
                      <a:pt x="627" y="75"/>
                    </a:lnTo>
                    <a:lnTo>
                      <a:pt x="623" y="73"/>
                    </a:lnTo>
                    <a:lnTo>
                      <a:pt x="627" y="70"/>
                    </a:lnTo>
                    <a:lnTo>
                      <a:pt x="632" y="69"/>
                    </a:lnTo>
                    <a:lnTo>
                      <a:pt x="636" y="68"/>
                    </a:lnTo>
                    <a:lnTo>
                      <a:pt x="638" y="67"/>
                    </a:lnTo>
                    <a:lnTo>
                      <a:pt x="645" y="66"/>
                    </a:lnTo>
                    <a:lnTo>
                      <a:pt x="651" y="64"/>
                    </a:lnTo>
                    <a:lnTo>
                      <a:pt x="653" y="62"/>
                    </a:lnTo>
                    <a:lnTo>
                      <a:pt x="655" y="60"/>
                    </a:lnTo>
                    <a:lnTo>
                      <a:pt x="654" y="57"/>
                    </a:lnTo>
                    <a:lnTo>
                      <a:pt x="652" y="55"/>
                    </a:lnTo>
                    <a:lnTo>
                      <a:pt x="648" y="55"/>
                    </a:lnTo>
                    <a:lnTo>
                      <a:pt x="646" y="55"/>
                    </a:lnTo>
                    <a:lnTo>
                      <a:pt x="643" y="55"/>
                    </a:lnTo>
                    <a:lnTo>
                      <a:pt x="635" y="55"/>
                    </a:lnTo>
                    <a:lnTo>
                      <a:pt x="631" y="55"/>
                    </a:lnTo>
                    <a:lnTo>
                      <a:pt x="626" y="55"/>
                    </a:lnTo>
                    <a:lnTo>
                      <a:pt x="623" y="55"/>
                    </a:lnTo>
                    <a:lnTo>
                      <a:pt x="617" y="55"/>
                    </a:lnTo>
                    <a:lnTo>
                      <a:pt x="614" y="55"/>
                    </a:lnTo>
                    <a:lnTo>
                      <a:pt x="612" y="55"/>
                    </a:lnTo>
                    <a:lnTo>
                      <a:pt x="609" y="55"/>
                    </a:lnTo>
                    <a:lnTo>
                      <a:pt x="605" y="55"/>
                    </a:lnTo>
                    <a:lnTo>
                      <a:pt x="603" y="56"/>
                    </a:lnTo>
                    <a:lnTo>
                      <a:pt x="600" y="56"/>
                    </a:lnTo>
                    <a:lnTo>
                      <a:pt x="597" y="57"/>
                    </a:lnTo>
                    <a:lnTo>
                      <a:pt x="594" y="59"/>
                    </a:lnTo>
                    <a:lnTo>
                      <a:pt x="592" y="57"/>
                    </a:lnTo>
                    <a:lnTo>
                      <a:pt x="585" y="58"/>
                    </a:lnTo>
                    <a:lnTo>
                      <a:pt x="583" y="59"/>
                    </a:lnTo>
                    <a:lnTo>
                      <a:pt x="579" y="59"/>
                    </a:lnTo>
                    <a:lnTo>
                      <a:pt x="577" y="59"/>
                    </a:lnTo>
                    <a:lnTo>
                      <a:pt x="570" y="60"/>
                    </a:lnTo>
                    <a:lnTo>
                      <a:pt x="568" y="60"/>
                    </a:lnTo>
                    <a:lnTo>
                      <a:pt x="564" y="61"/>
                    </a:lnTo>
                    <a:lnTo>
                      <a:pt x="562" y="61"/>
                    </a:lnTo>
                    <a:lnTo>
                      <a:pt x="559" y="62"/>
                    </a:lnTo>
                    <a:lnTo>
                      <a:pt x="557" y="64"/>
                    </a:lnTo>
                    <a:lnTo>
                      <a:pt x="553" y="66"/>
                    </a:lnTo>
                    <a:lnTo>
                      <a:pt x="551" y="66"/>
                    </a:lnTo>
                    <a:lnTo>
                      <a:pt x="550" y="64"/>
                    </a:lnTo>
                    <a:lnTo>
                      <a:pt x="549" y="60"/>
                    </a:lnTo>
                    <a:lnTo>
                      <a:pt x="552" y="59"/>
                    </a:lnTo>
                    <a:lnTo>
                      <a:pt x="555" y="59"/>
                    </a:lnTo>
                    <a:lnTo>
                      <a:pt x="558" y="58"/>
                    </a:lnTo>
                    <a:lnTo>
                      <a:pt x="560" y="58"/>
                    </a:lnTo>
                    <a:lnTo>
                      <a:pt x="563" y="57"/>
                    </a:lnTo>
                    <a:lnTo>
                      <a:pt x="566" y="57"/>
                    </a:lnTo>
                    <a:lnTo>
                      <a:pt x="569" y="57"/>
                    </a:lnTo>
                    <a:lnTo>
                      <a:pt x="571" y="56"/>
                    </a:lnTo>
                    <a:lnTo>
                      <a:pt x="574" y="56"/>
                    </a:lnTo>
                    <a:lnTo>
                      <a:pt x="577" y="55"/>
                    </a:lnTo>
                    <a:lnTo>
                      <a:pt x="588" y="52"/>
                    </a:lnTo>
                    <a:lnTo>
                      <a:pt x="591" y="52"/>
                    </a:lnTo>
                    <a:lnTo>
                      <a:pt x="588" y="50"/>
                    </a:lnTo>
                    <a:lnTo>
                      <a:pt x="586" y="49"/>
                    </a:lnTo>
                    <a:lnTo>
                      <a:pt x="583" y="49"/>
                    </a:lnTo>
                    <a:lnTo>
                      <a:pt x="574" y="49"/>
                    </a:lnTo>
                    <a:lnTo>
                      <a:pt x="568" y="49"/>
                    </a:lnTo>
                    <a:lnTo>
                      <a:pt x="571" y="49"/>
                    </a:lnTo>
                    <a:lnTo>
                      <a:pt x="574" y="48"/>
                    </a:lnTo>
                    <a:lnTo>
                      <a:pt x="577" y="48"/>
                    </a:lnTo>
                    <a:lnTo>
                      <a:pt x="580" y="49"/>
                    </a:lnTo>
                    <a:lnTo>
                      <a:pt x="583" y="49"/>
                    </a:lnTo>
                    <a:lnTo>
                      <a:pt x="586" y="49"/>
                    </a:lnTo>
                    <a:lnTo>
                      <a:pt x="588" y="49"/>
                    </a:lnTo>
                    <a:lnTo>
                      <a:pt x="592" y="50"/>
                    </a:lnTo>
                    <a:lnTo>
                      <a:pt x="594" y="50"/>
                    </a:lnTo>
                    <a:lnTo>
                      <a:pt x="597" y="50"/>
                    </a:lnTo>
                    <a:lnTo>
                      <a:pt x="600" y="50"/>
                    </a:lnTo>
                    <a:lnTo>
                      <a:pt x="603" y="50"/>
                    </a:lnTo>
                    <a:lnTo>
                      <a:pt x="606" y="49"/>
                    </a:lnTo>
                    <a:lnTo>
                      <a:pt x="609" y="49"/>
                    </a:lnTo>
                    <a:lnTo>
                      <a:pt x="612" y="49"/>
                    </a:lnTo>
                    <a:lnTo>
                      <a:pt x="615" y="49"/>
                    </a:lnTo>
                    <a:lnTo>
                      <a:pt x="618" y="49"/>
                    </a:lnTo>
                    <a:lnTo>
                      <a:pt x="621" y="49"/>
                    </a:lnTo>
                    <a:lnTo>
                      <a:pt x="625" y="49"/>
                    </a:lnTo>
                    <a:lnTo>
                      <a:pt x="630" y="49"/>
                    </a:lnTo>
                    <a:lnTo>
                      <a:pt x="634" y="49"/>
                    </a:lnTo>
                    <a:lnTo>
                      <a:pt x="639" y="50"/>
                    </a:lnTo>
                    <a:lnTo>
                      <a:pt x="643" y="50"/>
                    </a:lnTo>
                    <a:lnTo>
                      <a:pt x="645" y="50"/>
                    </a:lnTo>
                    <a:lnTo>
                      <a:pt x="657" y="50"/>
                    </a:lnTo>
                    <a:lnTo>
                      <a:pt x="660" y="49"/>
                    </a:lnTo>
                    <a:lnTo>
                      <a:pt x="663" y="49"/>
                    </a:lnTo>
                    <a:lnTo>
                      <a:pt x="665" y="48"/>
                    </a:lnTo>
                    <a:lnTo>
                      <a:pt x="669" y="47"/>
                    </a:lnTo>
                    <a:lnTo>
                      <a:pt x="671" y="47"/>
                    </a:lnTo>
                    <a:lnTo>
                      <a:pt x="674" y="45"/>
                    </a:lnTo>
                    <a:lnTo>
                      <a:pt x="683" y="45"/>
                    </a:lnTo>
                    <a:lnTo>
                      <a:pt x="687" y="45"/>
                    </a:lnTo>
                    <a:lnTo>
                      <a:pt x="689" y="44"/>
                    </a:lnTo>
                    <a:lnTo>
                      <a:pt x="691" y="44"/>
                    </a:lnTo>
                    <a:lnTo>
                      <a:pt x="695" y="43"/>
                    </a:lnTo>
                    <a:lnTo>
                      <a:pt x="696" y="40"/>
                    </a:lnTo>
                    <a:lnTo>
                      <a:pt x="699" y="40"/>
                    </a:lnTo>
                    <a:lnTo>
                      <a:pt x="703" y="39"/>
                    </a:lnTo>
                    <a:lnTo>
                      <a:pt x="705" y="38"/>
                    </a:lnTo>
                    <a:lnTo>
                      <a:pt x="708" y="36"/>
                    </a:lnTo>
                    <a:lnTo>
                      <a:pt x="707" y="34"/>
                    </a:lnTo>
                    <a:lnTo>
                      <a:pt x="704" y="32"/>
                    </a:lnTo>
                    <a:lnTo>
                      <a:pt x="700" y="31"/>
                    </a:lnTo>
                    <a:lnTo>
                      <a:pt x="698" y="31"/>
                    </a:lnTo>
                    <a:lnTo>
                      <a:pt x="695" y="30"/>
                    </a:lnTo>
                    <a:lnTo>
                      <a:pt x="691" y="29"/>
                    </a:lnTo>
                    <a:lnTo>
                      <a:pt x="689" y="30"/>
                    </a:lnTo>
                    <a:lnTo>
                      <a:pt x="687" y="29"/>
                    </a:lnTo>
                    <a:lnTo>
                      <a:pt x="683" y="29"/>
                    </a:lnTo>
                    <a:lnTo>
                      <a:pt x="681" y="26"/>
                    </a:lnTo>
                    <a:lnTo>
                      <a:pt x="678" y="26"/>
                    </a:lnTo>
                    <a:lnTo>
                      <a:pt x="674" y="29"/>
                    </a:lnTo>
                    <a:lnTo>
                      <a:pt x="672" y="30"/>
                    </a:lnTo>
                    <a:lnTo>
                      <a:pt x="672" y="26"/>
                    </a:lnTo>
                    <a:lnTo>
                      <a:pt x="670" y="25"/>
                    </a:lnTo>
                    <a:lnTo>
                      <a:pt x="666" y="25"/>
                    </a:lnTo>
                    <a:lnTo>
                      <a:pt x="664" y="25"/>
                    </a:lnTo>
                    <a:lnTo>
                      <a:pt x="661" y="26"/>
                    </a:lnTo>
                    <a:lnTo>
                      <a:pt x="657" y="27"/>
                    </a:lnTo>
                    <a:lnTo>
                      <a:pt x="655" y="27"/>
                    </a:lnTo>
                    <a:lnTo>
                      <a:pt x="652" y="29"/>
                    </a:lnTo>
                    <a:lnTo>
                      <a:pt x="648" y="30"/>
                    </a:lnTo>
                    <a:lnTo>
                      <a:pt x="652" y="27"/>
                    </a:lnTo>
                    <a:lnTo>
                      <a:pt x="655" y="26"/>
                    </a:lnTo>
                    <a:lnTo>
                      <a:pt x="657" y="24"/>
                    </a:lnTo>
                    <a:lnTo>
                      <a:pt x="661" y="23"/>
                    </a:lnTo>
                    <a:lnTo>
                      <a:pt x="660" y="19"/>
                    </a:lnTo>
                    <a:lnTo>
                      <a:pt x="660" y="17"/>
                    </a:lnTo>
                    <a:lnTo>
                      <a:pt x="656" y="16"/>
                    </a:lnTo>
                    <a:lnTo>
                      <a:pt x="651" y="16"/>
                    </a:lnTo>
                    <a:lnTo>
                      <a:pt x="648" y="17"/>
                    </a:lnTo>
                    <a:lnTo>
                      <a:pt x="645" y="17"/>
                    </a:lnTo>
                    <a:lnTo>
                      <a:pt x="643" y="17"/>
                    </a:lnTo>
                    <a:lnTo>
                      <a:pt x="639" y="18"/>
                    </a:lnTo>
                    <a:lnTo>
                      <a:pt x="636" y="19"/>
                    </a:lnTo>
                    <a:lnTo>
                      <a:pt x="634" y="19"/>
                    </a:lnTo>
                    <a:lnTo>
                      <a:pt x="630" y="19"/>
                    </a:lnTo>
                    <a:lnTo>
                      <a:pt x="627" y="19"/>
                    </a:lnTo>
                    <a:lnTo>
                      <a:pt x="625" y="19"/>
                    </a:lnTo>
                    <a:lnTo>
                      <a:pt x="622" y="18"/>
                    </a:lnTo>
                    <a:lnTo>
                      <a:pt x="619" y="18"/>
                    </a:lnTo>
                    <a:lnTo>
                      <a:pt x="617" y="19"/>
                    </a:lnTo>
                    <a:lnTo>
                      <a:pt x="613" y="19"/>
                    </a:lnTo>
                    <a:lnTo>
                      <a:pt x="611" y="18"/>
                    </a:lnTo>
                    <a:lnTo>
                      <a:pt x="608" y="17"/>
                    </a:lnTo>
                    <a:lnTo>
                      <a:pt x="604" y="17"/>
                    </a:lnTo>
                    <a:lnTo>
                      <a:pt x="602" y="17"/>
                    </a:lnTo>
                    <a:lnTo>
                      <a:pt x="598" y="17"/>
                    </a:lnTo>
                    <a:lnTo>
                      <a:pt x="593" y="17"/>
                    </a:lnTo>
                    <a:lnTo>
                      <a:pt x="589" y="17"/>
                    </a:lnTo>
                    <a:lnTo>
                      <a:pt x="587" y="17"/>
                    </a:lnTo>
                    <a:lnTo>
                      <a:pt x="584" y="18"/>
                    </a:lnTo>
                    <a:lnTo>
                      <a:pt x="581" y="18"/>
                    </a:lnTo>
                    <a:lnTo>
                      <a:pt x="578" y="18"/>
                    </a:lnTo>
                    <a:lnTo>
                      <a:pt x="575" y="19"/>
                    </a:lnTo>
                    <a:lnTo>
                      <a:pt x="572" y="21"/>
                    </a:lnTo>
                    <a:lnTo>
                      <a:pt x="569" y="22"/>
                    </a:lnTo>
                    <a:lnTo>
                      <a:pt x="567" y="24"/>
                    </a:lnTo>
                    <a:lnTo>
                      <a:pt x="563" y="22"/>
                    </a:lnTo>
                    <a:lnTo>
                      <a:pt x="560" y="22"/>
                    </a:lnTo>
                    <a:lnTo>
                      <a:pt x="557" y="22"/>
                    </a:lnTo>
                    <a:lnTo>
                      <a:pt x="554" y="22"/>
                    </a:lnTo>
                    <a:lnTo>
                      <a:pt x="552" y="23"/>
                    </a:lnTo>
                    <a:lnTo>
                      <a:pt x="547" y="23"/>
                    </a:lnTo>
                    <a:lnTo>
                      <a:pt x="545" y="23"/>
                    </a:lnTo>
                    <a:lnTo>
                      <a:pt x="543" y="23"/>
                    </a:lnTo>
                    <a:lnTo>
                      <a:pt x="540" y="24"/>
                    </a:lnTo>
                    <a:lnTo>
                      <a:pt x="540" y="26"/>
                    </a:lnTo>
                    <a:lnTo>
                      <a:pt x="536" y="29"/>
                    </a:lnTo>
                    <a:lnTo>
                      <a:pt x="537" y="26"/>
                    </a:lnTo>
                    <a:lnTo>
                      <a:pt x="535" y="24"/>
                    </a:lnTo>
                    <a:lnTo>
                      <a:pt x="528" y="24"/>
                    </a:lnTo>
                    <a:lnTo>
                      <a:pt x="526" y="24"/>
                    </a:lnTo>
                    <a:lnTo>
                      <a:pt x="523" y="25"/>
                    </a:lnTo>
                    <a:lnTo>
                      <a:pt x="519" y="25"/>
                    </a:lnTo>
                    <a:lnTo>
                      <a:pt x="517" y="27"/>
                    </a:lnTo>
                    <a:lnTo>
                      <a:pt x="515" y="30"/>
                    </a:lnTo>
                    <a:lnTo>
                      <a:pt x="516" y="27"/>
                    </a:lnTo>
                    <a:lnTo>
                      <a:pt x="514" y="24"/>
                    </a:lnTo>
                    <a:lnTo>
                      <a:pt x="517" y="24"/>
                    </a:lnTo>
                    <a:lnTo>
                      <a:pt x="520" y="24"/>
                    </a:lnTo>
                    <a:lnTo>
                      <a:pt x="523" y="24"/>
                    </a:lnTo>
                    <a:lnTo>
                      <a:pt x="526" y="24"/>
                    </a:lnTo>
                    <a:lnTo>
                      <a:pt x="532" y="24"/>
                    </a:lnTo>
                    <a:lnTo>
                      <a:pt x="534" y="23"/>
                    </a:lnTo>
                    <a:lnTo>
                      <a:pt x="537" y="23"/>
                    </a:lnTo>
                    <a:lnTo>
                      <a:pt x="541" y="22"/>
                    </a:lnTo>
                    <a:lnTo>
                      <a:pt x="543" y="22"/>
                    </a:lnTo>
                    <a:lnTo>
                      <a:pt x="550" y="21"/>
                    </a:lnTo>
                    <a:lnTo>
                      <a:pt x="552" y="21"/>
                    </a:lnTo>
                    <a:lnTo>
                      <a:pt x="555" y="21"/>
                    </a:lnTo>
                    <a:lnTo>
                      <a:pt x="552" y="18"/>
                    </a:lnTo>
                    <a:lnTo>
                      <a:pt x="550" y="17"/>
                    </a:lnTo>
                    <a:lnTo>
                      <a:pt x="546" y="17"/>
                    </a:lnTo>
                    <a:lnTo>
                      <a:pt x="543" y="17"/>
                    </a:lnTo>
                    <a:lnTo>
                      <a:pt x="546" y="16"/>
                    </a:lnTo>
                    <a:lnTo>
                      <a:pt x="550" y="17"/>
                    </a:lnTo>
                    <a:lnTo>
                      <a:pt x="552" y="17"/>
                    </a:lnTo>
                    <a:lnTo>
                      <a:pt x="555" y="18"/>
                    </a:lnTo>
                    <a:lnTo>
                      <a:pt x="561" y="19"/>
                    </a:lnTo>
                    <a:lnTo>
                      <a:pt x="567" y="19"/>
                    </a:lnTo>
                    <a:lnTo>
                      <a:pt x="572" y="18"/>
                    </a:lnTo>
                    <a:lnTo>
                      <a:pt x="576" y="17"/>
                    </a:lnTo>
                    <a:lnTo>
                      <a:pt x="578" y="17"/>
                    </a:lnTo>
                    <a:lnTo>
                      <a:pt x="581" y="16"/>
                    </a:lnTo>
                    <a:lnTo>
                      <a:pt x="584" y="16"/>
                    </a:lnTo>
                    <a:lnTo>
                      <a:pt x="591" y="15"/>
                    </a:lnTo>
                    <a:lnTo>
                      <a:pt x="596" y="15"/>
                    </a:lnTo>
                    <a:lnTo>
                      <a:pt x="598" y="15"/>
                    </a:lnTo>
                    <a:lnTo>
                      <a:pt x="602" y="15"/>
                    </a:lnTo>
                    <a:lnTo>
                      <a:pt x="605" y="15"/>
                    </a:lnTo>
                    <a:lnTo>
                      <a:pt x="608" y="16"/>
                    </a:lnTo>
                    <a:lnTo>
                      <a:pt x="617" y="16"/>
                    </a:lnTo>
                    <a:lnTo>
                      <a:pt x="619" y="16"/>
                    </a:lnTo>
                    <a:lnTo>
                      <a:pt x="622" y="17"/>
                    </a:lnTo>
                    <a:lnTo>
                      <a:pt x="626" y="16"/>
                    </a:lnTo>
                    <a:lnTo>
                      <a:pt x="631" y="16"/>
                    </a:lnTo>
                    <a:lnTo>
                      <a:pt x="637" y="15"/>
                    </a:lnTo>
                    <a:lnTo>
                      <a:pt x="639" y="15"/>
                    </a:lnTo>
                    <a:lnTo>
                      <a:pt x="643" y="14"/>
                    </a:lnTo>
                    <a:lnTo>
                      <a:pt x="645" y="14"/>
                    </a:lnTo>
                    <a:lnTo>
                      <a:pt x="648" y="13"/>
                    </a:lnTo>
                    <a:lnTo>
                      <a:pt x="645" y="9"/>
                    </a:lnTo>
                    <a:lnTo>
                      <a:pt x="642" y="8"/>
                    </a:lnTo>
                    <a:lnTo>
                      <a:pt x="639" y="8"/>
                    </a:lnTo>
                    <a:lnTo>
                      <a:pt x="636" y="7"/>
                    </a:lnTo>
                    <a:lnTo>
                      <a:pt x="631" y="6"/>
                    </a:lnTo>
                    <a:lnTo>
                      <a:pt x="628" y="6"/>
                    </a:lnTo>
                    <a:lnTo>
                      <a:pt x="626" y="5"/>
                    </a:lnTo>
                    <a:lnTo>
                      <a:pt x="622" y="5"/>
                    </a:lnTo>
                    <a:lnTo>
                      <a:pt x="619" y="5"/>
                    </a:lnTo>
                    <a:lnTo>
                      <a:pt x="617" y="5"/>
                    </a:lnTo>
                    <a:lnTo>
                      <a:pt x="613" y="5"/>
                    </a:lnTo>
                    <a:lnTo>
                      <a:pt x="610" y="7"/>
                    </a:lnTo>
                    <a:lnTo>
                      <a:pt x="608" y="6"/>
                    </a:lnTo>
                    <a:lnTo>
                      <a:pt x="604" y="5"/>
                    </a:lnTo>
                    <a:lnTo>
                      <a:pt x="608" y="5"/>
                    </a:lnTo>
                    <a:lnTo>
                      <a:pt x="604" y="4"/>
                    </a:lnTo>
                    <a:lnTo>
                      <a:pt x="602" y="5"/>
                    </a:lnTo>
                    <a:lnTo>
                      <a:pt x="598" y="2"/>
                    </a:lnTo>
                    <a:lnTo>
                      <a:pt x="595" y="2"/>
                    </a:lnTo>
                    <a:lnTo>
                      <a:pt x="593" y="1"/>
                    </a:lnTo>
                    <a:lnTo>
                      <a:pt x="589" y="1"/>
                    </a:lnTo>
                    <a:lnTo>
                      <a:pt x="587" y="0"/>
                    </a:lnTo>
                    <a:lnTo>
                      <a:pt x="584" y="0"/>
                    </a:lnTo>
                    <a:lnTo>
                      <a:pt x="580" y="0"/>
                    </a:lnTo>
                    <a:lnTo>
                      <a:pt x="577" y="1"/>
                    </a:lnTo>
                    <a:lnTo>
                      <a:pt x="571" y="1"/>
                    </a:lnTo>
                    <a:lnTo>
                      <a:pt x="569" y="1"/>
                    </a:lnTo>
                    <a:lnTo>
                      <a:pt x="566" y="0"/>
                    </a:lnTo>
                    <a:lnTo>
                      <a:pt x="563" y="0"/>
                    </a:lnTo>
                    <a:lnTo>
                      <a:pt x="560" y="1"/>
                    </a:lnTo>
                    <a:lnTo>
                      <a:pt x="557" y="0"/>
                    </a:lnTo>
                    <a:lnTo>
                      <a:pt x="554" y="0"/>
                    </a:lnTo>
                    <a:lnTo>
                      <a:pt x="551" y="0"/>
                    </a:lnTo>
                    <a:lnTo>
                      <a:pt x="547" y="0"/>
                    </a:lnTo>
                    <a:lnTo>
                      <a:pt x="545" y="0"/>
                    </a:lnTo>
                    <a:lnTo>
                      <a:pt x="542" y="0"/>
                    </a:lnTo>
                    <a:lnTo>
                      <a:pt x="540" y="0"/>
                    </a:lnTo>
                    <a:lnTo>
                      <a:pt x="536" y="0"/>
                    </a:lnTo>
                    <a:lnTo>
                      <a:pt x="536" y="4"/>
                    </a:lnTo>
                    <a:lnTo>
                      <a:pt x="538" y="5"/>
                    </a:lnTo>
                    <a:lnTo>
                      <a:pt x="536" y="5"/>
                    </a:lnTo>
                    <a:lnTo>
                      <a:pt x="533" y="4"/>
                    </a:lnTo>
                    <a:lnTo>
                      <a:pt x="530" y="0"/>
                    </a:lnTo>
                    <a:lnTo>
                      <a:pt x="527" y="2"/>
                    </a:lnTo>
                    <a:lnTo>
                      <a:pt x="525" y="0"/>
                    </a:lnTo>
                    <a:lnTo>
                      <a:pt x="521" y="1"/>
                    </a:lnTo>
                    <a:lnTo>
                      <a:pt x="519" y="2"/>
                    </a:lnTo>
                    <a:lnTo>
                      <a:pt x="516" y="2"/>
                    </a:lnTo>
                    <a:lnTo>
                      <a:pt x="510" y="2"/>
                    </a:lnTo>
                    <a:lnTo>
                      <a:pt x="507" y="2"/>
                    </a:lnTo>
                    <a:lnTo>
                      <a:pt x="503" y="2"/>
                    </a:lnTo>
                    <a:lnTo>
                      <a:pt x="500" y="2"/>
                    </a:lnTo>
                    <a:lnTo>
                      <a:pt x="498" y="2"/>
                    </a:lnTo>
                    <a:lnTo>
                      <a:pt x="500" y="6"/>
                    </a:lnTo>
                    <a:lnTo>
                      <a:pt x="502" y="8"/>
                    </a:lnTo>
                    <a:lnTo>
                      <a:pt x="499" y="8"/>
                    </a:lnTo>
                    <a:lnTo>
                      <a:pt x="497" y="6"/>
                    </a:lnTo>
                    <a:lnTo>
                      <a:pt x="493" y="6"/>
                    </a:lnTo>
                    <a:lnTo>
                      <a:pt x="491" y="6"/>
                    </a:lnTo>
                    <a:lnTo>
                      <a:pt x="487" y="5"/>
                    </a:lnTo>
                    <a:lnTo>
                      <a:pt x="485" y="4"/>
                    </a:lnTo>
                    <a:lnTo>
                      <a:pt x="482" y="5"/>
                    </a:lnTo>
                    <a:lnTo>
                      <a:pt x="481" y="7"/>
                    </a:lnTo>
                    <a:lnTo>
                      <a:pt x="484" y="8"/>
                    </a:lnTo>
                    <a:lnTo>
                      <a:pt x="481" y="8"/>
                    </a:lnTo>
                    <a:lnTo>
                      <a:pt x="477" y="8"/>
                    </a:lnTo>
                    <a:lnTo>
                      <a:pt x="475" y="7"/>
                    </a:lnTo>
                    <a:lnTo>
                      <a:pt x="473" y="7"/>
                    </a:lnTo>
                    <a:lnTo>
                      <a:pt x="469" y="6"/>
                    </a:lnTo>
                    <a:lnTo>
                      <a:pt x="469" y="9"/>
                    </a:lnTo>
                    <a:lnTo>
                      <a:pt x="470" y="12"/>
                    </a:lnTo>
                    <a:lnTo>
                      <a:pt x="473" y="15"/>
                    </a:lnTo>
                    <a:lnTo>
                      <a:pt x="476" y="15"/>
                    </a:lnTo>
                    <a:lnTo>
                      <a:pt x="478" y="14"/>
                    </a:lnTo>
                    <a:lnTo>
                      <a:pt x="482" y="15"/>
                    </a:lnTo>
                    <a:lnTo>
                      <a:pt x="485" y="15"/>
                    </a:lnTo>
                    <a:lnTo>
                      <a:pt x="489" y="16"/>
                    </a:lnTo>
                    <a:lnTo>
                      <a:pt x="492" y="16"/>
                    </a:lnTo>
                    <a:lnTo>
                      <a:pt x="494" y="16"/>
                    </a:lnTo>
                    <a:lnTo>
                      <a:pt x="492" y="17"/>
                    </a:lnTo>
                    <a:lnTo>
                      <a:pt x="489" y="17"/>
                    </a:lnTo>
                    <a:lnTo>
                      <a:pt x="483" y="17"/>
                    </a:lnTo>
                    <a:lnTo>
                      <a:pt x="480" y="17"/>
                    </a:lnTo>
                    <a:lnTo>
                      <a:pt x="477" y="17"/>
                    </a:lnTo>
                    <a:lnTo>
                      <a:pt x="472" y="18"/>
                    </a:lnTo>
                    <a:lnTo>
                      <a:pt x="474" y="21"/>
                    </a:lnTo>
                    <a:lnTo>
                      <a:pt x="477" y="21"/>
                    </a:lnTo>
                    <a:lnTo>
                      <a:pt x="481" y="19"/>
                    </a:lnTo>
                    <a:lnTo>
                      <a:pt x="483" y="19"/>
                    </a:lnTo>
                    <a:lnTo>
                      <a:pt x="489" y="21"/>
                    </a:lnTo>
                    <a:lnTo>
                      <a:pt x="485" y="21"/>
                    </a:lnTo>
                    <a:lnTo>
                      <a:pt x="483" y="21"/>
                    </a:lnTo>
                    <a:lnTo>
                      <a:pt x="480" y="21"/>
                    </a:lnTo>
                    <a:lnTo>
                      <a:pt x="476" y="21"/>
                    </a:lnTo>
                    <a:lnTo>
                      <a:pt x="474" y="21"/>
                    </a:lnTo>
                    <a:lnTo>
                      <a:pt x="468" y="21"/>
                    </a:lnTo>
                    <a:lnTo>
                      <a:pt x="465" y="22"/>
                    </a:lnTo>
                    <a:lnTo>
                      <a:pt x="468" y="23"/>
                    </a:lnTo>
                    <a:lnTo>
                      <a:pt x="469" y="26"/>
                    </a:lnTo>
                    <a:lnTo>
                      <a:pt x="473" y="27"/>
                    </a:lnTo>
                    <a:lnTo>
                      <a:pt x="469" y="29"/>
                    </a:lnTo>
                    <a:lnTo>
                      <a:pt x="467" y="26"/>
                    </a:lnTo>
                    <a:lnTo>
                      <a:pt x="464" y="24"/>
                    </a:lnTo>
                    <a:lnTo>
                      <a:pt x="461" y="23"/>
                    </a:lnTo>
                    <a:lnTo>
                      <a:pt x="458" y="23"/>
                    </a:lnTo>
                    <a:lnTo>
                      <a:pt x="455" y="23"/>
                    </a:lnTo>
                    <a:lnTo>
                      <a:pt x="452" y="23"/>
                    </a:lnTo>
                    <a:lnTo>
                      <a:pt x="449" y="23"/>
                    </a:lnTo>
                    <a:lnTo>
                      <a:pt x="447" y="23"/>
                    </a:lnTo>
                    <a:lnTo>
                      <a:pt x="443" y="22"/>
                    </a:lnTo>
                    <a:lnTo>
                      <a:pt x="441" y="21"/>
                    </a:lnTo>
                    <a:lnTo>
                      <a:pt x="438" y="19"/>
                    </a:lnTo>
                    <a:lnTo>
                      <a:pt x="434" y="18"/>
                    </a:lnTo>
                    <a:lnTo>
                      <a:pt x="432" y="17"/>
                    </a:lnTo>
                    <a:lnTo>
                      <a:pt x="429" y="17"/>
                    </a:lnTo>
                    <a:lnTo>
                      <a:pt x="426" y="14"/>
                    </a:lnTo>
                    <a:lnTo>
                      <a:pt x="424" y="14"/>
                    </a:lnTo>
                    <a:lnTo>
                      <a:pt x="421" y="14"/>
                    </a:lnTo>
                    <a:lnTo>
                      <a:pt x="417" y="13"/>
                    </a:lnTo>
                    <a:lnTo>
                      <a:pt x="415" y="12"/>
                    </a:lnTo>
                    <a:lnTo>
                      <a:pt x="412" y="12"/>
                    </a:lnTo>
                    <a:lnTo>
                      <a:pt x="409" y="13"/>
                    </a:lnTo>
                    <a:lnTo>
                      <a:pt x="412" y="14"/>
                    </a:lnTo>
                    <a:lnTo>
                      <a:pt x="408" y="14"/>
                    </a:lnTo>
                    <a:lnTo>
                      <a:pt x="406" y="14"/>
                    </a:lnTo>
                    <a:lnTo>
                      <a:pt x="404" y="14"/>
                    </a:lnTo>
                    <a:lnTo>
                      <a:pt x="400" y="14"/>
                    </a:lnTo>
                    <a:lnTo>
                      <a:pt x="404" y="15"/>
                    </a:lnTo>
                    <a:lnTo>
                      <a:pt x="406" y="16"/>
                    </a:lnTo>
                    <a:lnTo>
                      <a:pt x="413" y="17"/>
                    </a:lnTo>
                    <a:lnTo>
                      <a:pt x="409" y="17"/>
                    </a:lnTo>
                    <a:lnTo>
                      <a:pt x="406" y="16"/>
                    </a:lnTo>
                    <a:lnTo>
                      <a:pt x="404" y="17"/>
                    </a:lnTo>
                    <a:lnTo>
                      <a:pt x="400" y="17"/>
                    </a:lnTo>
                    <a:lnTo>
                      <a:pt x="398" y="16"/>
                    </a:lnTo>
                    <a:lnTo>
                      <a:pt x="395" y="16"/>
                    </a:lnTo>
                    <a:lnTo>
                      <a:pt x="389" y="16"/>
                    </a:lnTo>
                    <a:lnTo>
                      <a:pt x="386" y="17"/>
                    </a:lnTo>
                    <a:lnTo>
                      <a:pt x="383" y="16"/>
                    </a:lnTo>
                    <a:lnTo>
                      <a:pt x="380" y="17"/>
                    </a:lnTo>
                    <a:lnTo>
                      <a:pt x="378" y="17"/>
                    </a:lnTo>
                    <a:lnTo>
                      <a:pt x="380" y="18"/>
                    </a:lnTo>
                    <a:lnTo>
                      <a:pt x="383" y="19"/>
                    </a:lnTo>
                    <a:lnTo>
                      <a:pt x="386" y="22"/>
                    </a:lnTo>
                    <a:lnTo>
                      <a:pt x="389" y="22"/>
                    </a:lnTo>
                    <a:lnTo>
                      <a:pt x="391" y="23"/>
                    </a:lnTo>
                    <a:lnTo>
                      <a:pt x="395" y="23"/>
                    </a:lnTo>
                    <a:lnTo>
                      <a:pt x="397" y="24"/>
                    </a:lnTo>
                    <a:lnTo>
                      <a:pt x="400" y="24"/>
                    </a:lnTo>
                    <a:lnTo>
                      <a:pt x="406" y="24"/>
                    </a:lnTo>
                    <a:lnTo>
                      <a:pt x="401" y="24"/>
                    </a:lnTo>
                    <a:lnTo>
                      <a:pt x="398" y="24"/>
                    </a:lnTo>
                    <a:lnTo>
                      <a:pt x="395" y="24"/>
                    </a:lnTo>
                    <a:lnTo>
                      <a:pt x="391" y="23"/>
                    </a:lnTo>
                    <a:lnTo>
                      <a:pt x="389" y="23"/>
                    </a:lnTo>
                    <a:lnTo>
                      <a:pt x="383" y="24"/>
                    </a:lnTo>
                    <a:lnTo>
                      <a:pt x="383" y="24"/>
                    </a:lnTo>
                    <a:lnTo>
                      <a:pt x="382" y="22"/>
                    </a:lnTo>
                    <a:lnTo>
                      <a:pt x="379" y="21"/>
                    </a:lnTo>
                    <a:lnTo>
                      <a:pt x="375" y="21"/>
                    </a:lnTo>
                    <a:lnTo>
                      <a:pt x="373" y="18"/>
                    </a:lnTo>
                    <a:lnTo>
                      <a:pt x="370" y="18"/>
                    </a:lnTo>
                    <a:lnTo>
                      <a:pt x="367" y="19"/>
                    </a:lnTo>
                    <a:lnTo>
                      <a:pt x="364" y="19"/>
                    </a:lnTo>
                    <a:lnTo>
                      <a:pt x="362" y="22"/>
                    </a:lnTo>
                    <a:lnTo>
                      <a:pt x="364" y="22"/>
                    </a:lnTo>
                    <a:lnTo>
                      <a:pt x="367" y="22"/>
                    </a:lnTo>
                    <a:lnTo>
                      <a:pt x="371" y="24"/>
                    </a:lnTo>
                    <a:lnTo>
                      <a:pt x="367" y="23"/>
                    </a:lnTo>
                    <a:lnTo>
                      <a:pt x="364" y="23"/>
                    </a:lnTo>
                    <a:lnTo>
                      <a:pt x="361" y="24"/>
                    </a:lnTo>
                    <a:lnTo>
                      <a:pt x="364" y="25"/>
                    </a:lnTo>
                    <a:lnTo>
                      <a:pt x="366" y="26"/>
                    </a:lnTo>
                    <a:lnTo>
                      <a:pt x="370" y="26"/>
                    </a:lnTo>
                    <a:lnTo>
                      <a:pt x="373" y="26"/>
                    </a:lnTo>
                    <a:lnTo>
                      <a:pt x="375" y="25"/>
                    </a:lnTo>
                    <a:lnTo>
                      <a:pt x="379" y="26"/>
                    </a:lnTo>
                    <a:lnTo>
                      <a:pt x="381" y="26"/>
                    </a:lnTo>
                    <a:lnTo>
                      <a:pt x="384" y="24"/>
                    </a:lnTo>
                    <a:lnTo>
                      <a:pt x="387" y="25"/>
                    </a:lnTo>
                    <a:lnTo>
                      <a:pt x="390" y="26"/>
                    </a:lnTo>
                    <a:lnTo>
                      <a:pt x="396" y="26"/>
                    </a:lnTo>
                    <a:lnTo>
                      <a:pt x="399" y="26"/>
                    </a:lnTo>
                    <a:lnTo>
                      <a:pt x="401" y="26"/>
                    </a:lnTo>
                    <a:lnTo>
                      <a:pt x="405" y="26"/>
                    </a:lnTo>
                    <a:lnTo>
                      <a:pt x="410" y="26"/>
                    </a:lnTo>
                    <a:lnTo>
                      <a:pt x="413" y="26"/>
                    </a:lnTo>
                    <a:lnTo>
                      <a:pt x="423" y="26"/>
                    </a:lnTo>
                    <a:lnTo>
                      <a:pt x="425" y="26"/>
                    </a:lnTo>
                    <a:lnTo>
                      <a:pt x="429" y="27"/>
                    </a:lnTo>
                    <a:lnTo>
                      <a:pt x="438" y="29"/>
                    </a:lnTo>
                    <a:lnTo>
                      <a:pt x="441" y="30"/>
                    </a:lnTo>
                    <a:lnTo>
                      <a:pt x="443" y="31"/>
                    </a:lnTo>
                    <a:lnTo>
                      <a:pt x="447" y="31"/>
                    </a:lnTo>
                    <a:lnTo>
                      <a:pt x="450" y="31"/>
                    </a:lnTo>
                    <a:lnTo>
                      <a:pt x="453" y="32"/>
                    </a:lnTo>
                    <a:lnTo>
                      <a:pt x="455" y="34"/>
                    </a:lnTo>
                    <a:lnTo>
                      <a:pt x="453" y="38"/>
                    </a:lnTo>
                    <a:lnTo>
                      <a:pt x="455" y="40"/>
                    </a:lnTo>
                    <a:lnTo>
                      <a:pt x="455" y="43"/>
                    </a:lnTo>
                    <a:lnTo>
                      <a:pt x="451" y="41"/>
                    </a:lnTo>
                    <a:lnTo>
                      <a:pt x="451" y="38"/>
                    </a:lnTo>
                    <a:lnTo>
                      <a:pt x="449" y="35"/>
                    </a:lnTo>
                    <a:lnTo>
                      <a:pt x="446" y="35"/>
                    </a:lnTo>
                    <a:lnTo>
                      <a:pt x="443" y="34"/>
                    </a:lnTo>
                    <a:lnTo>
                      <a:pt x="440" y="33"/>
                    </a:lnTo>
                    <a:lnTo>
                      <a:pt x="438" y="32"/>
                    </a:lnTo>
                    <a:lnTo>
                      <a:pt x="434" y="31"/>
                    </a:lnTo>
                    <a:lnTo>
                      <a:pt x="432" y="31"/>
                    </a:lnTo>
                    <a:lnTo>
                      <a:pt x="429" y="32"/>
                    </a:lnTo>
                    <a:lnTo>
                      <a:pt x="431" y="34"/>
                    </a:lnTo>
                    <a:lnTo>
                      <a:pt x="432" y="38"/>
                    </a:lnTo>
                    <a:lnTo>
                      <a:pt x="429" y="39"/>
                    </a:lnTo>
                    <a:lnTo>
                      <a:pt x="427" y="35"/>
                    </a:lnTo>
                    <a:lnTo>
                      <a:pt x="427" y="33"/>
                    </a:lnTo>
                    <a:lnTo>
                      <a:pt x="425" y="32"/>
                    </a:lnTo>
                    <a:lnTo>
                      <a:pt x="423" y="30"/>
                    </a:lnTo>
                    <a:lnTo>
                      <a:pt x="419" y="29"/>
                    </a:lnTo>
                    <a:lnTo>
                      <a:pt x="417" y="29"/>
                    </a:lnTo>
                    <a:lnTo>
                      <a:pt x="414" y="29"/>
                    </a:lnTo>
                    <a:lnTo>
                      <a:pt x="412" y="29"/>
                    </a:lnTo>
                    <a:lnTo>
                      <a:pt x="402" y="29"/>
                    </a:lnTo>
                    <a:lnTo>
                      <a:pt x="399" y="29"/>
                    </a:lnTo>
                    <a:lnTo>
                      <a:pt x="397" y="30"/>
                    </a:lnTo>
                    <a:lnTo>
                      <a:pt x="391" y="30"/>
                    </a:lnTo>
                    <a:lnTo>
                      <a:pt x="388" y="29"/>
                    </a:lnTo>
                    <a:lnTo>
                      <a:pt x="384" y="29"/>
                    </a:lnTo>
                    <a:lnTo>
                      <a:pt x="382" y="29"/>
                    </a:lnTo>
                    <a:lnTo>
                      <a:pt x="379" y="29"/>
                    </a:lnTo>
                    <a:lnTo>
                      <a:pt x="375" y="31"/>
                    </a:lnTo>
                    <a:lnTo>
                      <a:pt x="379" y="32"/>
                    </a:lnTo>
                    <a:lnTo>
                      <a:pt x="381" y="33"/>
                    </a:lnTo>
                    <a:lnTo>
                      <a:pt x="384" y="34"/>
                    </a:lnTo>
                    <a:lnTo>
                      <a:pt x="387" y="35"/>
                    </a:lnTo>
                    <a:lnTo>
                      <a:pt x="390" y="36"/>
                    </a:lnTo>
                    <a:lnTo>
                      <a:pt x="392" y="39"/>
                    </a:lnTo>
                    <a:lnTo>
                      <a:pt x="396" y="40"/>
                    </a:lnTo>
                    <a:lnTo>
                      <a:pt x="398" y="40"/>
                    </a:lnTo>
                    <a:lnTo>
                      <a:pt x="401" y="41"/>
                    </a:lnTo>
                    <a:lnTo>
                      <a:pt x="400" y="44"/>
                    </a:lnTo>
                    <a:lnTo>
                      <a:pt x="404" y="44"/>
                    </a:lnTo>
                    <a:lnTo>
                      <a:pt x="406" y="45"/>
                    </a:lnTo>
                    <a:lnTo>
                      <a:pt x="409" y="45"/>
                    </a:lnTo>
                    <a:lnTo>
                      <a:pt x="413" y="45"/>
                    </a:lnTo>
                    <a:lnTo>
                      <a:pt x="415" y="45"/>
                    </a:lnTo>
                    <a:lnTo>
                      <a:pt x="418" y="47"/>
                    </a:lnTo>
                    <a:lnTo>
                      <a:pt x="421" y="48"/>
                    </a:lnTo>
                    <a:lnTo>
                      <a:pt x="417" y="48"/>
                    </a:lnTo>
                    <a:lnTo>
                      <a:pt x="415" y="47"/>
                    </a:lnTo>
                    <a:lnTo>
                      <a:pt x="412" y="47"/>
                    </a:lnTo>
                    <a:lnTo>
                      <a:pt x="408" y="47"/>
                    </a:lnTo>
                    <a:lnTo>
                      <a:pt x="406" y="47"/>
                    </a:lnTo>
                    <a:lnTo>
                      <a:pt x="402" y="45"/>
                    </a:lnTo>
                    <a:lnTo>
                      <a:pt x="400" y="45"/>
                    </a:lnTo>
                    <a:lnTo>
                      <a:pt x="397" y="44"/>
                    </a:lnTo>
                    <a:lnTo>
                      <a:pt x="393" y="44"/>
                    </a:lnTo>
                    <a:lnTo>
                      <a:pt x="391" y="45"/>
                    </a:lnTo>
                    <a:lnTo>
                      <a:pt x="388" y="47"/>
                    </a:lnTo>
                    <a:lnTo>
                      <a:pt x="389" y="49"/>
                    </a:lnTo>
                    <a:lnTo>
                      <a:pt x="391" y="52"/>
                    </a:lnTo>
                    <a:lnTo>
                      <a:pt x="389" y="53"/>
                    </a:lnTo>
                    <a:lnTo>
                      <a:pt x="386" y="56"/>
                    </a:lnTo>
                    <a:lnTo>
                      <a:pt x="388" y="56"/>
                    </a:lnTo>
                    <a:lnTo>
                      <a:pt x="391" y="57"/>
                    </a:lnTo>
                    <a:lnTo>
                      <a:pt x="389" y="57"/>
                    </a:lnTo>
                    <a:lnTo>
                      <a:pt x="391" y="59"/>
                    </a:lnTo>
                    <a:lnTo>
                      <a:pt x="393" y="61"/>
                    </a:lnTo>
                    <a:lnTo>
                      <a:pt x="391" y="61"/>
                    </a:lnTo>
                    <a:lnTo>
                      <a:pt x="388" y="62"/>
                    </a:lnTo>
                    <a:lnTo>
                      <a:pt x="386" y="62"/>
                    </a:lnTo>
                    <a:lnTo>
                      <a:pt x="382" y="61"/>
                    </a:lnTo>
                    <a:lnTo>
                      <a:pt x="380" y="60"/>
                    </a:lnTo>
                    <a:lnTo>
                      <a:pt x="376" y="58"/>
                    </a:lnTo>
                    <a:lnTo>
                      <a:pt x="373" y="57"/>
                    </a:lnTo>
                    <a:lnTo>
                      <a:pt x="371" y="57"/>
                    </a:lnTo>
                    <a:lnTo>
                      <a:pt x="370" y="53"/>
                    </a:lnTo>
                    <a:lnTo>
                      <a:pt x="366" y="52"/>
                    </a:lnTo>
                    <a:lnTo>
                      <a:pt x="364" y="51"/>
                    </a:lnTo>
                    <a:lnTo>
                      <a:pt x="361" y="51"/>
                    </a:lnTo>
                    <a:lnTo>
                      <a:pt x="358" y="50"/>
                    </a:lnTo>
                    <a:lnTo>
                      <a:pt x="355" y="50"/>
                    </a:lnTo>
                    <a:lnTo>
                      <a:pt x="353" y="49"/>
                    </a:lnTo>
                    <a:lnTo>
                      <a:pt x="347" y="47"/>
                    </a:lnTo>
                    <a:lnTo>
                      <a:pt x="344" y="45"/>
                    </a:lnTo>
                    <a:lnTo>
                      <a:pt x="341" y="44"/>
                    </a:lnTo>
                    <a:lnTo>
                      <a:pt x="338" y="44"/>
                    </a:lnTo>
                    <a:lnTo>
                      <a:pt x="335" y="44"/>
                    </a:lnTo>
                    <a:lnTo>
                      <a:pt x="332" y="42"/>
                    </a:lnTo>
                    <a:lnTo>
                      <a:pt x="329" y="40"/>
                    </a:lnTo>
                    <a:lnTo>
                      <a:pt x="327" y="39"/>
                    </a:lnTo>
                    <a:lnTo>
                      <a:pt x="321" y="38"/>
                    </a:lnTo>
                    <a:lnTo>
                      <a:pt x="318" y="38"/>
                    </a:lnTo>
                    <a:lnTo>
                      <a:pt x="314" y="38"/>
                    </a:lnTo>
                    <a:lnTo>
                      <a:pt x="312" y="38"/>
                    </a:lnTo>
                    <a:lnTo>
                      <a:pt x="308" y="38"/>
                    </a:lnTo>
                    <a:lnTo>
                      <a:pt x="303" y="38"/>
                    </a:lnTo>
                    <a:lnTo>
                      <a:pt x="302" y="41"/>
                    </a:lnTo>
                    <a:lnTo>
                      <a:pt x="304" y="43"/>
                    </a:lnTo>
                    <a:lnTo>
                      <a:pt x="305" y="45"/>
                    </a:lnTo>
                    <a:lnTo>
                      <a:pt x="306" y="49"/>
                    </a:lnTo>
                    <a:lnTo>
                      <a:pt x="308" y="50"/>
                    </a:lnTo>
                    <a:lnTo>
                      <a:pt x="312" y="51"/>
                    </a:lnTo>
                    <a:lnTo>
                      <a:pt x="314" y="53"/>
                    </a:lnTo>
                    <a:lnTo>
                      <a:pt x="316" y="55"/>
                    </a:lnTo>
                    <a:lnTo>
                      <a:pt x="320" y="56"/>
                    </a:lnTo>
                    <a:lnTo>
                      <a:pt x="322" y="57"/>
                    </a:lnTo>
                    <a:lnTo>
                      <a:pt x="320" y="59"/>
                    </a:lnTo>
                    <a:lnTo>
                      <a:pt x="316" y="59"/>
                    </a:lnTo>
                    <a:lnTo>
                      <a:pt x="314" y="58"/>
                    </a:lnTo>
                    <a:lnTo>
                      <a:pt x="311" y="58"/>
                    </a:lnTo>
                    <a:lnTo>
                      <a:pt x="308" y="58"/>
                    </a:lnTo>
                    <a:lnTo>
                      <a:pt x="305" y="57"/>
                    </a:lnTo>
                    <a:lnTo>
                      <a:pt x="302" y="57"/>
                    </a:lnTo>
                    <a:lnTo>
                      <a:pt x="304" y="59"/>
                    </a:lnTo>
                    <a:lnTo>
                      <a:pt x="306" y="60"/>
                    </a:lnTo>
                    <a:lnTo>
                      <a:pt x="310" y="62"/>
                    </a:lnTo>
                    <a:lnTo>
                      <a:pt x="312" y="62"/>
                    </a:lnTo>
                    <a:lnTo>
                      <a:pt x="315" y="64"/>
                    </a:lnTo>
                    <a:lnTo>
                      <a:pt x="318" y="66"/>
                    </a:lnTo>
                    <a:lnTo>
                      <a:pt x="321" y="67"/>
                    </a:lnTo>
                    <a:lnTo>
                      <a:pt x="319" y="68"/>
                    </a:lnTo>
                    <a:lnTo>
                      <a:pt x="315" y="67"/>
                    </a:lnTo>
                    <a:lnTo>
                      <a:pt x="313" y="66"/>
                    </a:lnTo>
                    <a:lnTo>
                      <a:pt x="311" y="64"/>
                    </a:lnTo>
                    <a:lnTo>
                      <a:pt x="308" y="64"/>
                    </a:lnTo>
                    <a:lnTo>
                      <a:pt x="305" y="62"/>
                    </a:lnTo>
                    <a:lnTo>
                      <a:pt x="303" y="60"/>
                    </a:lnTo>
                    <a:lnTo>
                      <a:pt x="299" y="59"/>
                    </a:lnTo>
                    <a:lnTo>
                      <a:pt x="297" y="58"/>
                    </a:lnTo>
                    <a:lnTo>
                      <a:pt x="290" y="58"/>
                    </a:lnTo>
                    <a:lnTo>
                      <a:pt x="288" y="57"/>
                    </a:lnTo>
                    <a:lnTo>
                      <a:pt x="285" y="56"/>
                    </a:lnTo>
                    <a:lnTo>
                      <a:pt x="281" y="55"/>
                    </a:lnTo>
                    <a:lnTo>
                      <a:pt x="279" y="55"/>
                    </a:lnTo>
                    <a:lnTo>
                      <a:pt x="277" y="53"/>
                    </a:lnTo>
                    <a:lnTo>
                      <a:pt x="276" y="57"/>
                    </a:lnTo>
                    <a:lnTo>
                      <a:pt x="276" y="59"/>
                    </a:lnTo>
                    <a:lnTo>
                      <a:pt x="273" y="61"/>
                    </a:lnTo>
                    <a:lnTo>
                      <a:pt x="271" y="64"/>
                    </a:lnTo>
                    <a:lnTo>
                      <a:pt x="268" y="66"/>
                    </a:lnTo>
                    <a:lnTo>
                      <a:pt x="268" y="68"/>
                    </a:lnTo>
                    <a:lnTo>
                      <a:pt x="268" y="70"/>
                    </a:lnTo>
                    <a:lnTo>
                      <a:pt x="265" y="70"/>
                    </a:lnTo>
                    <a:lnTo>
                      <a:pt x="264" y="68"/>
                    </a:lnTo>
                    <a:lnTo>
                      <a:pt x="263" y="65"/>
                    </a:lnTo>
                    <a:lnTo>
                      <a:pt x="265" y="62"/>
                    </a:lnTo>
                    <a:lnTo>
                      <a:pt x="268" y="59"/>
                    </a:lnTo>
                    <a:lnTo>
                      <a:pt x="268" y="57"/>
                    </a:lnTo>
                    <a:lnTo>
                      <a:pt x="267" y="53"/>
                    </a:lnTo>
                    <a:lnTo>
                      <a:pt x="268" y="51"/>
                    </a:lnTo>
                    <a:lnTo>
                      <a:pt x="264" y="49"/>
                    </a:lnTo>
                    <a:lnTo>
                      <a:pt x="262" y="45"/>
                    </a:lnTo>
                    <a:lnTo>
                      <a:pt x="259" y="44"/>
                    </a:lnTo>
                    <a:lnTo>
                      <a:pt x="256" y="43"/>
                    </a:lnTo>
                    <a:lnTo>
                      <a:pt x="253" y="43"/>
                    </a:lnTo>
                    <a:lnTo>
                      <a:pt x="251" y="43"/>
                    </a:lnTo>
                    <a:lnTo>
                      <a:pt x="247" y="44"/>
                    </a:lnTo>
                    <a:lnTo>
                      <a:pt x="245" y="44"/>
                    </a:lnTo>
                    <a:lnTo>
                      <a:pt x="242" y="44"/>
                    </a:lnTo>
                    <a:lnTo>
                      <a:pt x="239" y="45"/>
                    </a:lnTo>
                    <a:lnTo>
                      <a:pt x="242" y="45"/>
                    </a:lnTo>
                    <a:lnTo>
                      <a:pt x="245" y="47"/>
                    </a:lnTo>
                    <a:lnTo>
                      <a:pt x="246" y="49"/>
                    </a:lnTo>
                    <a:lnTo>
                      <a:pt x="243" y="49"/>
                    </a:lnTo>
                    <a:lnTo>
                      <a:pt x="241" y="47"/>
                    </a:lnTo>
                    <a:lnTo>
                      <a:pt x="238" y="47"/>
                    </a:lnTo>
                    <a:lnTo>
                      <a:pt x="235" y="45"/>
                    </a:lnTo>
                    <a:lnTo>
                      <a:pt x="233" y="47"/>
                    </a:lnTo>
                    <a:lnTo>
                      <a:pt x="230" y="49"/>
                    </a:lnTo>
                    <a:lnTo>
                      <a:pt x="228" y="48"/>
                    </a:lnTo>
                    <a:lnTo>
                      <a:pt x="225" y="48"/>
                    </a:lnTo>
                    <a:lnTo>
                      <a:pt x="222" y="48"/>
                    </a:lnTo>
                    <a:lnTo>
                      <a:pt x="219" y="49"/>
                    </a:lnTo>
                    <a:lnTo>
                      <a:pt x="216" y="49"/>
                    </a:lnTo>
                    <a:lnTo>
                      <a:pt x="213" y="49"/>
                    </a:lnTo>
                    <a:lnTo>
                      <a:pt x="210" y="50"/>
                    </a:lnTo>
                    <a:lnTo>
                      <a:pt x="208" y="50"/>
                    </a:lnTo>
                    <a:lnTo>
                      <a:pt x="204" y="50"/>
                    </a:lnTo>
                    <a:lnTo>
                      <a:pt x="202" y="51"/>
                    </a:lnTo>
                    <a:lnTo>
                      <a:pt x="199" y="51"/>
                    </a:lnTo>
                    <a:lnTo>
                      <a:pt x="196" y="52"/>
                    </a:lnTo>
                    <a:lnTo>
                      <a:pt x="193" y="53"/>
                    </a:lnTo>
                    <a:lnTo>
                      <a:pt x="187" y="55"/>
                    </a:lnTo>
                    <a:lnTo>
                      <a:pt x="191" y="57"/>
                    </a:lnTo>
                    <a:lnTo>
                      <a:pt x="193" y="57"/>
                    </a:lnTo>
                    <a:lnTo>
                      <a:pt x="195" y="58"/>
                    </a:lnTo>
                    <a:lnTo>
                      <a:pt x="199" y="59"/>
                    </a:lnTo>
                    <a:lnTo>
                      <a:pt x="201" y="61"/>
                    </a:lnTo>
                    <a:lnTo>
                      <a:pt x="203" y="65"/>
                    </a:lnTo>
                    <a:lnTo>
                      <a:pt x="207" y="66"/>
                    </a:lnTo>
                    <a:lnTo>
                      <a:pt x="209" y="66"/>
                    </a:lnTo>
                    <a:lnTo>
                      <a:pt x="212" y="68"/>
                    </a:lnTo>
                    <a:lnTo>
                      <a:pt x="216" y="69"/>
                    </a:lnTo>
                    <a:lnTo>
                      <a:pt x="218" y="72"/>
                    </a:lnTo>
                    <a:lnTo>
                      <a:pt x="221" y="74"/>
                    </a:lnTo>
                    <a:lnTo>
                      <a:pt x="224" y="75"/>
                    </a:lnTo>
                    <a:lnTo>
                      <a:pt x="227" y="76"/>
                    </a:lnTo>
                    <a:lnTo>
                      <a:pt x="224" y="75"/>
                    </a:lnTo>
                    <a:lnTo>
                      <a:pt x="218" y="74"/>
                    </a:lnTo>
                    <a:lnTo>
                      <a:pt x="216" y="72"/>
                    </a:lnTo>
                    <a:lnTo>
                      <a:pt x="212" y="70"/>
                    </a:lnTo>
                    <a:lnTo>
                      <a:pt x="210" y="68"/>
                    </a:lnTo>
                    <a:lnTo>
                      <a:pt x="207" y="68"/>
                    </a:lnTo>
                    <a:lnTo>
                      <a:pt x="204" y="67"/>
                    </a:lnTo>
                    <a:lnTo>
                      <a:pt x="201" y="67"/>
                    </a:lnTo>
                    <a:lnTo>
                      <a:pt x="199" y="66"/>
                    </a:lnTo>
                    <a:lnTo>
                      <a:pt x="196" y="64"/>
                    </a:lnTo>
                    <a:lnTo>
                      <a:pt x="195" y="60"/>
                    </a:lnTo>
                    <a:lnTo>
                      <a:pt x="193" y="59"/>
                    </a:lnTo>
                    <a:lnTo>
                      <a:pt x="186" y="58"/>
                    </a:lnTo>
                    <a:lnTo>
                      <a:pt x="184" y="58"/>
                    </a:lnTo>
                    <a:lnTo>
                      <a:pt x="180" y="57"/>
                    </a:lnTo>
                    <a:lnTo>
                      <a:pt x="178" y="57"/>
                    </a:lnTo>
                    <a:lnTo>
                      <a:pt x="176" y="57"/>
                    </a:lnTo>
                    <a:lnTo>
                      <a:pt x="174" y="58"/>
                    </a:lnTo>
                    <a:lnTo>
                      <a:pt x="170" y="58"/>
                    </a:lnTo>
                    <a:lnTo>
                      <a:pt x="168" y="59"/>
                    </a:lnTo>
                    <a:lnTo>
                      <a:pt x="165" y="60"/>
                    </a:lnTo>
                    <a:lnTo>
                      <a:pt x="162" y="61"/>
                    </a:lnTo>
                    <a:lnTo>
                      <a:pt x="159" y="62"/>
                    </a:lnTo>
                    <a:lnTo>
                      <a:pt x="161" y="66"/>
                    </a:lnTo>
                    <a:lnTo>
                      <a:pt x="163" y="68"/>
                    </a:lnTo>
                    <a:lnTo>
                      <a:pt x="167" y="70"/>
                    </a:lnTo>
                    <a:lnTo>
                      <a:pt x="167" y="73"/>
                    </a:lnTo>
                    <a:lnTo>
                      <a:pt x="165" y="74"/>
                    </a:lnTo>
                    <a:lnTo>
                      <a:pt x="162" y="77"/>
                    </a:lnTo>
                    <a:lnTo>
                      <a:pt x="163" y="79"/>
                    </a:lnTo>
                    <a:lnTo>
                      <a:pt x="166" y="83"/>
                    </a:lnTo>
                    <a:lnTo>
                      <a:pt x="163" y="84"/>
                    </a:lnTo>
                    <a:lnTo>
                      <a:pt x="160" y="84"/>
                    </a:lnTo>
                    <a:lnTo>
                      <a:pt x="158" y="85"/>
                    </a:lnTo>
                    <a:lnTo>
                      <a:pt x="154" y="84"/>
                    </a:lnTo>
                    <a:lnTo>
                      <a:pt x="152" y="83"/>
                    </a:lnTo>
                    <a:lnTo>
                      <a:pt x="149" y="82"/>
                    </a:lnTo>
                    <a:lnTo>
                      <a:pt x="147" y="81"/>
                    </a:lnTo>
                    <a:lnTo>
                      <a:pt x="143" y="81"/>
                    </a:lnTo>
                    <a:lnTo>
                      <a:pt x="140" y="81"/>
                    </a:lnTo>
                    <a:lnTo>
                      <a:pt x="137" y="81"/>
                    </a:lnTo>
                    <a:lnTo>
                      <a:pt x="134" y="82"/>
                    </a:lnTo>
                    <a:lnTo>
                      <a:pt x="133" y="84"/>
                    </a:lnTo>
                    <a:lnTo>
                      <a:pt x="134" y="87"/>
                    </a:lnTo>
                    <a:lnTo>
                      <a:pt x="136" y="90"/>
                    </a:lnTo>
                    <a:lnTo>
                      <a:pt x="139" y="92"/>
                    </a:lnTo>
                    <a:lnTo>
                      <a:pt x="141" y="95"/>
                    </a:lnTo>
                    <a:lnTo>
                      <a:pt x="139" y="94"/>
                    </a:lnTo>
                    <a:lnTo>
                      <a:pt x="136" y="92"/>
                    </a:lnTo>
                    <a:lnTo>
                      <a:pt x="134" y="89"/>
                    </a:lnTo>
                    <a:lnTo>
                      <a:pt x="132" y="86"/>
                    </a:lnTo>
                    <a:lnTo>
                      <a:pt x="131" y="84"/>
                    </a:lnTo>
                    <a:lnTo>
                      <a:pt x="128" y="83"/>
                    </a:lnTo>
                    <a:lnTo>
                      <a:pt x="125" y="85"/>
                    </a:lnTo>
                    <a:lnTo>
                      <a:pt x="123" y="86"/>
                    </a:lnTo>
                    <a:lnTo>
                      <a:pt x="119" y="87"/>
                    </a:lnTo>
                    <a:lnTo>
                      <a:pt x="117" y="87"/>
                    </a:lnTo>
                    <a:lnTo>
                      <a:pt x="114" y="87"/>
                    </a:lnTo>
                    <a:lnTo>
                      <a:pt x="113" y="91"/>
                    </a:lnTo>
                    <a:lnTo>
                      <a:pt x="110" y="92"/>
                    </a:lnTo>
                    <a:lnTo>
                      <a:pt x="109" y="94"/>
                    </a:lnTo>
                    <a:lnTo>
                      <a:pt x="107" y="95"/>
                    </a:lnTo>
                    <a:lnTo>
                      <a:pt x="103" y="96"/>
                    </a:lnTo>
                    <a:lnTo>
                      <a:pt x="101" y="98"/>
                    </a:lnTo>
                    <a:lnTo>
                      <a:pt x="103" y="99"/>
                    </a:lnTo>
                    <a:lnTo>
                      <a:pt x="101" y="99"/>
                    </a:lnTo>
                    <a:lnTo>
                      <a:pt x="98" y="98"/>
                    </a:lnTo>
                    <a:lnTo>
                      <a:pt x="94" y="100"/>
                    </a:lnTo>
                    <a:lnTo>
                      <a:pt x="92" y="101"/>
                    </a:lnTo>
                    <a:lnTo>
                      <a:pt x="89" y="101"/>
                    </a:lnTo>
                    <a:lnTo>
                      <a:pt x="86" y="102"/>
                    </a:lnTo>
                    <a:lnTo>
                      <a:pt x="85" y="106"/>
                    </a:lnTo>
                    <a:lnTo>
                      <a:pt x="82" y="107"/>
                    </a:lnTo>
                    <a:lnTo>
                      <a:pt x="80" y="108"/>
                    </a:lnTo>
                    <a:lnTo>
                      <a:pt x="76" y="109"/>
                    </a:lnTo>
                    <a:lnTo>
                      <a:pt x="76" y="111"/>
                    </a:lnTo>
                    <a:lnTo>
                      <a:pt x="79" y="115"/>
                    </a:lnTo>
                    <a:lnTo>
                      <a:pt x="82" y="116"/>
                    </a:lnTo>
                    <a:lnTo>
                      <a:pt x="84" y="118"/>
                    </a:lnTo>
                    <a:lnTo>
                      <a:pt x="88" y="117"/>
                    </a:lnTo>
                    <a:lnTo>
                      <a:pt x="90" y="117"/>
                    </a:lnTo>
                    <a:lnTo>
                      <a:pt x="93" y="117"/>
                    </a:lnTo>
                    <a:lnTo>
                      <a:pt x="96" y="119"/>
                    </a:lnTo>
                    <a:lnTo>
                      <a:pt x="99" y="119"/>
                    </a:lnTo>
                    <a:lnTo>
                      <a:pt x="101" y="118"/>
                    </a:lnTo>
                    <a:lnTo>
                      <a:pt x="105" y="117"/>
                    </a:lnTo>
                    <a:lnTo>
                      <a:pt x="108" y="117"/>
                    </a:lnTo>
                    <a:lnTo>
                      <a:pt x="110" y="117"/>
                    </a:lnTo>
                    <a:lnTo>
                      <a:pt x="113" y="117"/>
                    </a:lnTo>
                    <a:lnTo>
                      <a:pt x="116" y="117"/>
                    </a:lnTo>
                    <a:lnTo>
                      <a:pt x="119" y="116"/>
                    </a:lnTo>
                    <a:lnTo>
                      <a:pt x="122" y="113"/>
                    </a:lnTo>
                    <a:lnTo>
                      <a:pt x="124" y="115"/>
                    </a:lnTo>
                    <a:lnTo>
                      <a:pt x="127" y="115"/>
                    </a:lnTo>
                    <a:lnTo>
                      <a:pt x="122" y="116"/>
                    </a:lnTo>
                    <a:lnTo>
                      <a:pt x="118" y="117"/>
                    </a:lnTo>
                    <a:lnTo>
                      <a:pt x="113" y="118"/>
                    </a:lnTo>
                    <a:lnTo>
                      <a:pt x="109" y="119"/>
                    </a:lnTo>
                    <a:lnTo>
                      <a:pt x="110" y="122"/>
                    </a:lnTo>
                    <a:lnTo>
                      <a:pt x="110" y="125"/>
                    </a:lnTo>
                    <a:lnTo>
                      <a:pt x="111" y="127"/>
                    </a:lnTo>
                    <a:lnTo>
                      <a:pt x="110" y="130"/>
                    </a:lnTo>
                    <a:lnTo>
                      <a:pt x="113" y="133"/>
                    </a:lnTo>
                    <a:lnTo>
                      <a:pt x="109" y="138"/>
                    </a:lnTo>
                    <a:lnTo>
                      <a:pt x="106" y="139"/>
                    </a:lnTo>
                    <a:lnTo>
                      <a:pt x="103" y="141"/>
                    </a:lnTo>
                    <a:lnTo>
                      <a:pt x="100" y="144"/>
                    </a:lnTo>
                    <a:lnTo>
                      <a:pt x="98" y="146"/>
                    </a:lnTo>
                    <a:lnTo>
                      <a:pt x="94" y="146"/>
                    </a:lnTo>
                    <a:lnTo>
                      <a:pt x="91" y="145"/>
                    </a:lnTo>
                    <a:lnTo>
                      <a:pt x="89" y="145"/>
                    </a:lnTo>
                    <a:lnTo>
                      <a:pt x="86" y="146"/>
                    </a:lnTo>
                    <a:lnTo>
                      <a:pt x="83" y="146"/>
                    </a:lnTo>
                    <a:lnTo>
                      <a:pt x="80" y="146"/>
                    </a:lnTo>
                    <a:lnTo>
                      <a:pt x="77" y="146"/>
                    </a:lnTo>
                    <a:lnTo>
                      <a:pt x="75" y="147"/>
                    </a:lnTo>
                    <a:lnTo>
                      <a:pt x="72" y="149"/>
                    </a:lnTo>
                    <a:lnTo>
                      <a:pt x="69" y="147"/>
                    </a:lnTo>
                    <a:lnTo>
                      <a:pt x="66" y="149"/>
                    </a:lnTo>
                    <a:lnTo>
                      <a:pt x="64" y="149"/>
                    </a:lnTo>
                    <a:lnTo>
                      <a:pt x="60" y="150"/>
                    </a:lnTo>
                    <a:lnTo>
                      <a:pt x="58" y="150"/>
                    </a:lnTo>
                    <a:lnTo>
                      <a:pt x="55" y="151"/>
                    </a:lnTo>
                    <a:lnTo>
                      <a:pt x="57" y="153"/>
                    </a:lnTo>
                    <a:lnTo>
                      <a:pt x="55" y="154"/>
                    </a:lnTo>
                    <a:lnTo>
                      <a:pt x="51" y="155"/>
                    </a:lnTo>
                    <a:lnTo>
                      <a:pt x="49" y="156"/>
                    </a:lnTo>
                    <a:lnTo>
                      <a:pt x="46" y="156"/>
                    </a:lnTo>
                    <a:lnTo>
                      <a:pt x="43" y="156"/>
                    </a:lnTo>
                    <a:lnTo>
                      <a:pt x="42" y="156"/>
                    </a:lnTo>
                    <a:lnTo>
                      <a:pt x="42" y="158"/>
                    </a:lnTo>
                    <a:lnTo>
                      <a:pt x="39" y="158"/>
                    </a:lnTo>
                    <a:lnTo>
                      <a:pt x="37" y="159"/>
                    </a:lnTo>
                    <a:lnTo>
                      <a:pt x="33" y="159"/>
                    </a:lnTo>
                    <a:lnTo>
                      <a:pt x="31" y="162"/>
                    </a:lnTo>
                    <a:lnTo>
                      <a:pt x="29" y="162"/>
                    </a:lnTo>
                    <a:lnTo>
                      <a:pt x="25" y="161"/>
                    </a:lnTo>
                    <a:lnTo>
                      <a:pt x="22" y="161"/>
                    </a:lnTo>
                    <a:lnTo>
                      <a:pt x="20" y="162"/>
                    </a:lnTo>
                    <a:lnTo>
                      <a:pt x="16" y="163"/>
                    </a:lnTo>
                    <a:lnTo>
                      <a:pt x="14" y="163"/>
                    </a:lnTo>
                    <a:lnTo>
                      <a:pt x="11" y="164"/>
                    </a:lnTo>
                    <a:lnTo>
                      <a:pt x="8" y="164"/>
                    </a:lnTo>
                    <a:lnTo>
                      <a:pt x="5" y="167"/>
                    </a:lnTo>
                    <a:lnTo>
                      <a:pt x="4" y="170"/>
                    </a:lnTo>
                    <a:lnTo>
                      <a:pt x="6" y="171"/>
                    </a:lnTo>
                    <a:lnTo>
                      <a:pt x="4" y="173"/>
                    </a:lnTo>
                    <a:lnTo>
                      <a:pt x="0" y="175"/>
                    </a:lnTo>
                    <a:lnTo>
                      <a:pt x="4" y="176"/>
                    </a:lnTo>
                    <a:lnTo>
                      <a:pt x="6" y="178"/>
                    </a:lnTo>
                    <a:lnTo>
                      <a:pt x="9" y="178"/>
                    </a:lnTo>
                    <a:lnTo>
                      <a:pt x="12" y="181"/>
                    </a:lnTo>
                    <a:lnTo>
                      <a:pt x="14" y="183"/>
                    </a:lnTo>
                    <a:lnTo>
                      <a:pt x="17" y="184"/>
                    </a:lnTo>
                    <a:lnTo>
                      <a:pt x="20" y="183"/>
                    </a:lnTo>
                    <a:lnTo>
                      <a:pt x="23" y="184"/>
                    </a:lnTo>
                    <a:lnTo>
                      <a:pt x="25" y="184"/>
                    </a:lnTo>
                    <a:lnTo>
                      <a:pt x="22" y="186"/>
                    </a:lnTo>
                    <a:lnTo>
                      <a:pt x="25" y="187"/>
                    </a:lnTo>
                    <a:lnTo>
                      <a:pt x="31" y="187"/>
                    </a:lnTo>
                    <a:lnTo>
                      <a:pt x="34" y="186"/>
                    </a:lnTo>
                    <a:lnTo>
                      <a:pt x="37" y="184"/>
                    </a:lnTo>
                    <a:lnTo>
                      <a:pt x="40" y="185"/>
                    </a:lnTo>
                    <a:lnTo>
                      <a:pt x="42" y="185"/>
                    </a:lnTo>
                    <a:lnTo>
                      <a:pt x="42" y="185"/>
                    </a:lnTo>
                    <a:lnTo>
                      <a:pt x="39" y="185"/>
                    </a:lnTo>
                    <a:lnTo>
                      <a:pt x="37" y="187"/>
                    </a:lnTo>
                    <a:lnTo>
                      <a:pt x="33" y="188"/>
                    </a:lnTo>
                    <a:lnTo>
                      <a:pt x="37" y="189"/>
                    </a:lnTo>
                    <a:lnTo>
                      <a:pt x="39" y="189"/>
                    </a:lnTo>
                    <a:lnTo>
                      <a:pt x="42" y="189"/>
                    </a:lnTo>
                    <a:lnTo>
                      <a:pt x="45" y="189"/>
                    </a:lnTo>
                    <a:lnTo>
                      <a:pt x="48" y="188"/>
                    </a:lnTo>
                    <a:lnTo>
                      <a:pt x="45" y="190"/>
                    </a:lnTo>
                    <a:lnTo>
                      <a:pt x="39" y="193"/>
                    </a:lnTo>
                    <a:lnTo>
                      <a:pt x="42" y="194"/>
                    </a:lnTo>
                    <a:lnTo>
                      <a:pt x="45" y="194"/>
                    </a:lnTo>
                    <a:lnTo>
                      <a:pt x="48" y="195"/>
                    </a:lnTo>
                    <a:lnTo>
                      <a:pt x="50" y="196"/>
                    </a:lnTo>
                    <a:lnTo>
                      <a:pt x="54" y="196"/>
                    </a:lnTo>
                    <a:lnTo>
                      <a:pt x="56" y="195"/>
                    </a:lnTo>
                    <a:lnTo>
                      <a:pt x="59" y="195"/>
                    </a:lnTo>
                    <a:lnTo>
                      <a:pt x="60" y="193"/>
                    </a:lnTo>
                    <a:lnTo>
                      <a:pt x="64" y="193"/>
                    </a:lnTo>
                    <a:lnTo>
                      <a:pt x="64" y="195"/>
                    </a:lnTo>
                    <a:lnTo>
                      <a:pt x="71" y="194"/>
                    </a:lnTo>
                    <a:lnTo>
                      <a:pt x="73" y="194"/>
                    </a:lnTo>
                    <a:lnTo>
                      <a:pt x="76" y="194"/>
                    </a:lnTo>
                    <a:lnTo>
                      <a:pt x="79" y="193"/>
                    </a:lnTo>
                    <a:lnTo>
                      <a:pt x="81" y="190"/>
                    </a:lnTo>
                    <a:lnTo>
                      <a:pt x="84" y="189"/>
                    </a:lnTo>
                    <a:lnTo>
                      <a:pt x="86" y="188"/>
                    </a:lnTo>
                    <a:lnTo>
                      <a:pt x="90" y="190"/>
                    </a:lnTo>
                    <a:lnTo>
                      <a:pt x="92" y="192"/>
                    </a:lnTo>
                    <a:lnTo>
                      <a:pt x="94" y="194"/>
                    </a:lnTo>
                    <a:lnTo>
                      <a:pt x="96" y="197"/>
                    </a:lnTo>
                    <a:lnTo>
                      <a:pt x="92" y="197"/>
                    </a:lnTo>
                    <a:lnTo>
                      <a:pt x="90" y="197"/>
                    </a:lnTo>
                    <a:lnTo>
                      <a:pt x="90" y="200"/>
                    </a:lnTo>
                    <a:lnTo>
                      <a:pt x="92" y="201"/>
                    </a:lnTo>
                    <a:lnTo>
                      <a:pt x="90" y="201"/>
                    </a:lnTo>
                    <a:lnTo>
                      <a:pt x="86" y="200"/>
                    </a:lnTo>
                    <a:lnTo>
                      <a:pt x="83" y="198"/>
                    </a:lnTo>
                    <a:lnTo>
                      <a:pt x="81" y="198"/>
                    </a:lnTo>
                    <a:lnTo>
                      <a:pt x="75" y="198"/>
                    </a:lnTo>
                    <a:lnTo>
                      <a:pt x="72" y="198"/>
                    </a:lnTo>
                    <a:lnTo>
                      <a:pt x="68" y="198"/>
                    </a:lnTo>
                    <a:lnTo>
                      <a:pt x="66" y="198"/>
                    </a:lnTo>
                    <a:lnTo>
                      <a:pt x="64" y="198"/>
                    </a:lnTo>
                    <a:lnTo>
                      <a:pt x="60" y="200"/>
                    </a:lnTo>
                    <a:lnTo>
                      <a:pt x="58" y="201"/>
                    </a:lnTo>
                    <a:lnTo>
                      <a:pt x="55" y="201"/>
                    </a:lnTo>
                    <a:lnTo>
                      <a:pt x="58" y="203"/>
                    </a:lnTo>
                    <a:lnTo>
                      <a:pt x="60" y="203"/>
                    </a:lnTo>
                    <a:lnTo>
                      <a:pt x="64" y="203"/>
                    </a:lnTo>
                    <a:lnTo>
                      <a:pt x="66" y="203"/>
                    </a:lnTo>
                    <a:lnTo>
                      <a:pt x="68" y="203"/>
                    </a:lnTo>
                    <a:lnTo>
                      <a:pt x="72" y="203"/>
                    </a:lnTo>
                    <a:lnTo>
                      <a:pt x="74" y="203"/>
                    </a:lnTo>
                    <a:lnTo>
                      <a:pt x="77" y="204"/>
                    </a:lnTo>
                    <a:lnTo>
                      <a:pt x="83" y="205"/>
                    </a:lnTo>
                    <a:lnTo>
                      <a:pt x="85" y="205"/>
                    </a:lnTo>
                    <a:lnTo>
                      <a:pt x="89" y="205"/>
                    </a:lnTo>
                    <a:lnTo>
                      <a:pt x="94" y="204"/>
                    </a:lnTo>
                    <a:lnTo>
                      <a:pt x="91" y="205"/>
                    </a:lnTo>
                    <a:lnTo>
                      <a:pt x="89" y="205"/>
                    </a:lnTo>
                    <a:lnTo>
                      <a:pt x="85" y="205"/>
                    </a:lnTo>
                    <a:lnTo>
                      <a:pt x="83" y="205"/>
                    </a:lnTo>
                    <a:lnTo>
                      <a:pt x="80" y="205"/>
                    </a:lnTo>
                    <a:lnTo>
                      <a:pt x="77" y="204"/>
                    </a:lnTo>
                    <a:lnTo>
                      <a:pt x="74" y="204"/>
                    </a:lnTo>
                    <a:lnTo>
                      <a:pt x="72" y="203"/>
                    </a:lnTo>
                    <a:lnTo>
                      <a:pt x="69" y="204"/>
                    </a:lnTo>
                    <a:lnTo>
                      <a:pt x="66" y="204"/>
                    </a:lnTo>
                    <a:lnTo>
                      <a:pt x="64" y="204"/>
                    </a:lnTo>
                    <a:lnTo>
                      <a:pt x="60" y="204"/>
                    </a:lnTo>
                    <a:lnTo>
                      <a:pt x="58" y="204"/>
                    </a:lnTo>
                    <a:lnTo>
                      <a:pt x="55" y="203"/>
                    </a:lnTo>
                    <a:lnTo>
                      <a:pt x="51" y="203"/>
                    </a:lnTo>
                    <a:lnTo>
                      <a:pt x="49" y="203"/>
                    </a:lnTo>
                    <a:lnTo>
                      <a:pt x="47" y="203"/>
                    </a:lnTo>
                    <a:lnTo>
                      <a:pt x="43" y="203"/>
                    </a:lnTo>
                    <a:lnTo>
                      <a:pt x="42" y="202"/>
                    </a:lnTo>
                    <a:lnTo>
                      <a:pt x="39" y="202"/>
                    </a:lnTo>
                    <a:lnTo>
                      <a:pt x="37" y="203"/>
                    </a:lnTo>
                    <a:lnTo>
                      <a:pt x="31" y="204"/>
                    </a:lnTo>
                    <a:lnTo>
                      <a:pt x="29" y="205"/>
                    </a:lnTo>
                    <a:lnTo>
                      <a:pt x="25" y="205"/>
                    </a:lnTo>
                    <a:lnTo>
                      <a:pt x="23" y="209"/>
                    </a:lnTo>
                    <a:lnTo>
                      <a:pt x="25" y="211"/>
                    </a:lnTo>
                    <a:lnTo>
                      <a:pt x="29" y="211"/>
                    </a:lnTo>
                    <a:lnTo>
                      <a:pt x="31" y="211"/>
                    </a:lnTo>
                    <a:lnTo>
                      <a:pt x="29" y="212"/>
                    </a:lnTo>
                    <a:lnTo>
                      <a:pt x="31" y="214"/>
                    </a:lnTo>
                    <a:lnTo>
                      <a:pt x="34" y="215"/>
                    </a:lnTo>
                    <a:lnTo>
                      <a:pt x="38" y="215"/>
                    </a:lnTo>
                    <a:lnTo>
                      <a:pt x="40" y="213"/>
                    </a:lnTo>
                    <a:lnTo>
                      <a:pt x="42" y="212"/>
                    </a:lnTo>
                    <a:lnTo>
                      <a:pt x="42" y="212"/>
                    </a:lnTo>
                    <a:lnTo>
                      <a:pt x="45" y="210"/>
                    </a:lnTo>
                    <a:lnTo>
                      <a:pt x="48" y="210"/>
                    </a:lnTo>
                    <a:lnTo>
                      <a:pt x="45" y="211"/>
                    </a:lnTo>
                    <a:lnTo>
                      <a:pt x="42" y="213"/>
                    </a:lnTo>
                    <a:lnTo>
                      <a:pt x="42" y="216"/>
                    </a:lnTo>
                    <a:lnTo>
                      <a:pt x="45" y="216"/>
                    </a:lnTo>
                    <a:lnTo>
                      <a:pt x="48" y="218"/>
                    </a:lnTo>
                    <a:lnTo>
                      <a:pt x="50" y="218"/>
                    </a:lnTo>
                    <a:lnTo>
                      <a:pt x="54" y="219"/>
                    </a:lnTo>
                    <a:lnTo>
                      <a:pt x="59" y="219"/>
                    </a:lnTo>
                    <a:lnTo>
                      <a:pt x="63" y="219"/>
                    </a:lnTo>
                    <a:lnTo>
                      <a:pt x="65" y="219"/>
                    </a:lnTo>
                    <a:lnTo>
                      <a:pt x="67" y="218"/>
                    </a:lnTo>
                    <a:lnTo>
                      <a:pt x="69" y="221"/>
                    </a:lnTo>
                    <a:lnTo>
                      <a:pt x="66" y="221"/>
                    </a:lnTo>
                    <a:lnTo>
                      <a:pt x="64" y="221"/>
                    </a:lnTo>
                    <a:lnTo>
                      <a:pt x="60" y="221"/>
                    </a:lnTo>
                    <a:lnTo>
                      <a:pt x="58" y="222"/>
                    </a:lnTo>
                    <a:lnTo>
                      <a:pt x="56" y="223"/>
                    </a:lnTo>
                    <a:lnTo>
                      <a:pt x="52" y="224"/>
                    </a:lnTo>
                    <a:lnTo>
                      <a:pt x="49" y="226"/>
                    </a:lnTo>
                    <a:lnTo>
                      <a:pt x="49" y="228"/>
                    </a:lnTo>
                    <a:lnTo>
                      <a:pt x="51" y="229"/>
                    </a:lnTo>
                    <a:lnTo>
                      <a:pt x="55" y="230"/>
                    </a:lnTo>
                    <a:lnTo>
                      <a:pt x="58" y="231"/>
                    </a:lnTo>
                    <a:lnTo>
                      <a:pt x="60" y="233"/>
                    </a:lnTo>
                    <a:lnTo>
                      <a:pt x="64" y="233"/>
                    </a:lnTo>
                    <a:lnTo>
                      <a:pt x="64" y="236"/>
                    </a:lnTo>
                    <a:lnTo>
                      <a:pt x="67" y="236"/>
                    </a:lnTo>
                    <a:lnTo>
                      <a:pt x="72" y="237"/>
                    </a:lnTo>
                    <a:lnTo>
                      <a:pt x="75" y="237"/>
                    </a:lnTo>
                    <a:lnTo>
                      <a:pt x="77" y="237"/>
                    </a:lnTo>
                    <a:lnTo>
                      <a:pt x="81" y="238"/>
                    </a:lnTo>
                    <a:lnTo>
                      <a:pt x="83" y="238"/>
                    </a:lnTo>
                    <a:lnTo>
                      <a:pt x="86" y="239"/>
                    </a:lnTo>
                    <a:lnTo>
                      <a:pt x="89" y="238"/>
                    </a:lnTo>
                    <a:lnTo>
                      <a:pt x="86" y="237"/>
                    </a:lnTo>
                    <a:lnTo>
                      <a:pt x="83" y="235"/>
                    </a:lnTo>
                    <a:lnTo>
                      <a:pt x="81" y="232"/>
                    </a:lnTo>
                    <a:lnTo>
                      <a:pt x="83" y="230"/>
                    </a:lnTo>
                    <a:lnTo>
                      <a:pt x="86" y="231"/>
                    </a:lnTo>
                    <a:lnTo>
                      <a:pt x="89" y="235"/>
                    </a:lnTo>
                    <a:lnTo>
                      <a:pt x="92" y="235"/>
                    </a:lnTo>
                    <a:lnTo>
                      <a:pt x="92" y="232"/>
                    </a:lnTo>
                    <a:lnTo>
                      <a:pt x="94" y="230"/>
                    </a:lnTo>
                    <a:lnTo>
                      <a:pt x="98" y="230"/>
                    </a:lnTo>
                    <a:lnTo>
                      <a:pt x="100" y="230"/>
                    </a:lnTo>
                    <a:lnTo>
                      <a:pt x="103" y="231"/>
                    </a:lnTo>
                    <a:lnTo>
                      <a:pt x="100" y="232"/>
                    </a:lnTo>
                    <a:lnTo>
                      <a:pt x="100" y="236"/>
                    </a:lnTo>
                    <a:lnTo>
                      <a:pt x="103" y="237"/>
                    </a:lnTo>
                    <a:lnTo>
                      <a:pt x="106" y="237"/>
                    </a:lnTo>
                    <a:lnTo>
                      <a:pt x="106" y="233"/>
                    </a:lnTo>
                    <a:lnTo>
                      <a:pt x="111" y="235"/>
                    </a:lnTo>
                    <a:lnTo>
                      <a:pt x="113" y="232"/>
                    </a:lnTo>
                    <a:lnTo>
                      <a:pt x="115" y="233"/>
                    </a:lnTo>
                    <a:lnTo>
                      <a:pt x="116" y="230"/>
                    </a:lnTo>
                    <a:lnTo>
                      <a:pt x="119" y="230"/>
                    </a:lnTo>
                    <a:lnTo>
                      <a:pt x="120" y="228"/>
                    </a:lnTo>
                    <a:lnTo>
                      <a:pt x="122" y="230"/>
                    </a:lnTo>
                    <a:lnTo>
                      <a:pt x="123" y="233"/>
                    </a:lnTo>
                    <a:lnTo>
                      <a:pt x="125" y="233"/>
                    </a:lnTo>
                    <a:lnTo>
                      <a:pt x="128" y="231"/>
                    </a:lnTo>
                    <a:lnTo>
                      <a:pt x="131" y="229"/>
                    </a:lnTo>
                    <a:lnTo>
                      <a:pt x="134" y="227"/>
                    </a:lnTo>
                    <a:lnTo>
                      <a:pt x="140" y="229"/>
                    </a:lnTo>
                    <a:lnTo>
                      <a:pt x="142" y="230"/>
                    </a:lnTo>
                    <a:lnTo>
                      <a:pt x="145" y="230"/>
                    </a:lnTo>
                    <a:lnTo>
                      <a:pt x="148" y="230"/>
                    </a:lnTo>
                    <a:lnTo>
                      <a:pt x="151" y="231"/>
                    </a:lnTo>
                    <a:lnTo>
                      <a:pt x="153" y="231"/>
                    </a:lnTo>
                    <a:lnTo>
                      <a:pt x="156" y="232"/>
                    </a:lnTo>
                    <a:lnTo>
                      <a:pt x="159" y="233"/>
                    </a:lnTo>
                    <a:lnTo>
                      <a:pt x="161" y="232"/>
                    </a:lnTo>
                    <a:lnTo>
                      <a:pt x="165" y="233"/>
                    </a:lnTo>
                    <a:lnTo>
                      <a:pt x="167" y="235"/>
                    </a:lnTo>
                    <a:lnTo>
                      <a:pt x="168" y="237"/>
                    </a:lnTo>
                    <a:lnTo>
                      <a:pt x="176" y="237"/>
                    </a:lnTo>
                    <a:lnTo>
                      <a:pt x="179" y="238"/>
                    </a:lnTo>
                    <a:lnTo>
                      <a:pt x="179" y="239"/>
                    </a:lnTo>
                    <a:lnTo>
                      <a:pt x="182" y="239"/>
                    </a:lnTo>
                    <a:lnTo>
                      <a:pt x="185" y="240"/>
                    </a:lnTo>
                    <a:lnTo>
                      <a:pt x="182" y="243"/>
                    </a:lnTo>
                    <a:lnTo>
                      <a:pt x="185" y="243"/>
                    </a:lnTo>
                    <a:lnTo>
                      <a:pt x="187" y="241"/>
                    </a:lnTo>
                    <a:lnTo>
                      <a:pt x="191" y="241"/>
                    </a:lnTo>
                    <a:lnTo>
                      <a:pt x="190" y="244"/>
                    </a:lnTo>
                    <a:lnTo>
                      <a:pt x="192" y="245"/>
                    </a:lnTo>
                    <a:lnTo>
                      <a:pt x="195" y="246"/>
                    </a:lnTo>
                    <a:lnTo>
                      <a:pt x="197" y="245"/>
                    </a:lnTo>
                    <a:lnTo>
                      <a:pt x="201" y="245"/>
                    </a:lnTo>
                    <a:lnTo>
                      <a:pt x="202" y="248"/>
                    </a:lnTo>
                    <a:lnTo>
                      <a:pt x="203" y="250"/>
                    </a:lnTo>
                    <a:lnTo>
                      <a:pt x="203" y="253"/>
                    </a:lnTo>
                    <a:lnTo>
                      <a:pt x="200" y="254"/>
                    </a:lnTo>
                    <a:lnTo>
                      <a:pt x="197" y="255"/>
                    </a:lnTo>
                    <a:lnTo>
                      <a:pt x="200" y="255"/>
                    </a:lnTo>
                    <a:lnTo>
                      <a:pt x="203" y="254"/>
                    </a:lnTo>
                    <a:lnTo>
                      <a:pt x="201" y="257"/>
                    </a:lnTo>
                    <a:lnTo>
                      <a:pt x="203" y="260"/>
                    </a:lnTo>
                    <a:lnTo>
                      <a:pt x="205" y="260"/>
                    </a:lnTo>
                    <a:lnTo>
                      <a:pt x="205" y="263"/>
                    </a:lnTo>
                    <a:lnTo>
                      <a:pt x="208" y="264"/>
                    </a:lnTo>
                    <a:lnTo>
                      <a:pt x="211" y="265"/>
                    </a:lnTo>
                    <a:lnTo>
                      <a:pt x="212" y="266"/>
                    </a:lnTo>
                    <a:lnTo>
                      <a:pt x="216" y="267"/>
                    </a:lnTo>
                    <a:lnTo>
                      <a:pt x="218" y="267"/>
                    </a:lnTo>
                    <a:lnTo>
                      <a:pt x="221" y="270"/>
                    </a:lnTo>
                    <a:lnTo>
                      <a:pt x="218" y="271"/>
                    </a:lnTo>
                    <a:lnTo>
                      <a:pt x="220" y="274"/>
                    </a:lnTo>
                    <a:lnTo>
                      <a:pt x="222" y="274"/>
                    </a:lnTo>
                    <a:lnTo>
                      <a:pt x="226" y="275"/>
                    </a:lnTo>
                    <a:lnTo>
                      <a:pt x="228" y="278"/>
                    </a:lnTo>
                    <a:lnTo>
                      <a:pt x="231" y="278"/>
                    </a:lnTo>
                    <a:lnTo>
                      <a:pt x="228" y="280"/>
                    </a:lnTo>
                    <a:lnTo>
                      <a:pt x="226" y="280"/>
                    </a:lnTo>
                    <a:lnTo>
                      <a:pt x="222" y="280"/>
                    </a:lnTo>
                    <a:lnTo>
                      <a:pt x="226" y="281"/>
                    </a:lnTo>
                    <a:lnTo>
                      <a:pt x="231" y="281"/>
                    </a:lnTo>
                    <a:lnTo>
                      <a:pt x="229" y="283"/>
                    </a:lnTo>
                    <a:lnTo>
                      <a:pt x="226" y="283"/>
                    </a:lnTo>
                    <a:lnTo>
                      <a:pt x="228" y="284"/>
                    </a:lnTo>
                    <a:lnTo>
                      <a:pt x="226" y="286"/>
                    </a:lnTo>
                    <a:lnTo>
                      <a:pt x="222" y="287"/>
                    </a:lnTo>
                    <a:lnTo>
                      <a:pt x="220" y="288"/>
                    </a:lnTo>
                    <a:lnTo>
                      <a:pt x="218" y="288"/>
                    </a:lnTo>
                    <a:lnTo>
                      <a:pt x="220" y="289"/>
                    </a:lnTo>
                    <a:lnTo>
                      <a:pt x="224" y="289"/>
                    </a:lnTo>
                    <a:lnTo>
                      <a:pt x="226" y="288"/>
                    </a:lnTo>
                    <a:lnTo>
                      <a:pt x="229" y="287"/>
                    </a:lnTo>
                    <a:lnTo>
                      <a:pt x="231" y="284"/>
                    </a:lnTo>
                    <a:lnTo>
                      <a:pt x="230" y="288"/>
                    </a:lnTo>
                    <a:lnTo>
                      <a:pt x="229" y="290"/>
                    </a:lnTo>
                    <a:lnTo>
                      <a:pt x="233" y="291"/>
                    </a:lnTo>
                    <a:lnTo>
                      <a:pt x="235" y="293"/>
                    </a:lnTo>
                    <a:lnTo>
                      <a:pt x="237" y="296"/>
                    </a:lnTo>
                    <a:lnTo>
                      <a:pt x="235" y="298"/>
                    </a:lnTo>
                    <a:lnTo>
                      <a:pt x="238" y="300"/>
                    </a:lnTo>
                    <a:lnTo>
                      <a:pt x="236" y="299"/>
                    </a:lnTo>
                    <a:lnTo>
                      <a:pt x="233" y="301"/>
                    </a:lnTo>
                    <a:lnTo>
                      <a:pt x="236" y="303"/>
                    </a:lnTo>
                    <a:lnTo>
                      <a:pt x="238" y="304"/>
                    </a:lnTo>
                    <a:lnTo>
                      <a:pt x="241" y="306"/>
                    </a:lnTo>
                    <a:lnTo>
                      <a:pt x="243" y="307"/>
                    </a:lnTo>
                    <a:lnTo>
                      <a:pt x="246" y="308"/>
                    </a:lnTo>
                    <a:lnTo>
                      <a:pt x="246" y="309"/>
                    </a:lnTo>
                    <a:lnTo>
                      <a:pt x="243" y="309"/>
                    </a:lnTo>
                    <a:lnTo>
                      <a:pt x="242" y="312"/>
                    </a:lnTo>
                    <a:lnTo>
                      <a:pt x="244" y="313"/>
                    </a:lnTo>
                    <a:lnTo>
                      <a:pt x="242" y="314"/>
                    </a:lnTo>
                    <a:lnTo>
                      <a:pt x="238" y="315"/>
                    </a:lnTo>
                    <a:lnTo>
                      <a:pt x="242" y="317"/>
                    </a:lnTo>
                    <a:lnTo>
                      <a:pt x="244" y="318"/>
                    </a:lnTo>
                    <a:lnTo>
                      <a:pt x="247" y="317"/>
                    </a:lnTo>
                    <a:lnTo>
                      <a:pt x="250" y="318"/>
                    </a:lnTo>
                    <a:lnTo>
                      <a:pt x="252" y="321"/>
                    </a:lnTo>
                    <a:lnTo>
                      <a:pt x="252" y="324"/>
                    </a:lnTo>
                    <a:lnTo>
                      <a:pt x="250" y="324"/>
                    </a:lnTo>
                    <a:lnTo>
                      <a:pt x="252" y="325"/>
                    </a:lnTo>
                    <a:lnTo>
                      <a:pt x="251" y="327"/>
                    </a:lnTo>
                    <a:lnTo>
                      <a:pt x="247" y="330"/>
                    </a:lnTo>
                    <a:lnTo>
                      <a:pt x="251" y="332"/>
                    </a:lnTo>
                    <a:lnTo>
                      <a:pt x="253" y="332"/>
                    </a:lnTo>
                    <a:lnTo>
                      <a:pt x="255" y="332"/>
                    </a:lnTo>
                    <a:lnTo>
                      <a:pt x="253" y="332"/>
                    </a:lnTo>
                    <a:lnTo>
                      <a:pt x="251" y="332"/>
                    </a:lnTo>
                    <a:lnTo>
                      <a:pt x="247" y="332"/>
                    </a:lnTo>
                    <a:lnTo>
                      <a:pt x="243" y="332"/>
                    </a:lnTo>
                    <a:lnTo>
                      <a:pt x="239" y="332"/>
                    </a:lnTo>
                    <a:lnTo>
                      <a:pt x="243" y="334"/>
                    </a:lnTo>
                    <a:lnTo>
                      <a:pt x="245" y="335"/>
                    </a:lnTo>
                    <a:lnTo>
                      <a:pt x="247" y="334"/>
                    </a:lnTo>
                    <a:lnTo>
                      <a:pt x="251" y="335"/>
                    </a:lnTo>
                    <a:lnTo>
                      <a:pt x="248" y="338"/>
                    </a:lnTo>
                    <a:lnTo>
                      <a:pt x="246" y="340"/>
                    </a:lnTo>
                    <a:lnTo>
                      <a:pt x="246" y="340"/>
                    </a:lnTo>
                    <a:lnTo>
                      <a:pt x="244" y="343"/>
                    </a:lnTo>
                    <a:lnTo>
                      <a:pt x="242" y="346"/>
                    </a:lnTo>
                    <a:lnTo>
                      <a:pt x="244" y="347"/>
                    </a:lnTo>
                    <a:lnTo>
                      <a:pt x="247" y="347"/>
                    </a:lnTo>
                    <a:lnTo>
                      <a:pt x="250" y="346"/>
                    </a:lnTo>
                    <a:lnTo>
                      <a:pt x="253" y="344"/>
                    </a:lnTo>
                    <a:lnTo>
                      <a:pt x="254" y="341"/>
                    </a:lnTo>
                    <a:lnTo>
                      <a:pt x="253" y="344"/>
                    </a:lnTo>
                    <a:lnTo>
                      <a:pt x="251" y="346"/>
                    </a:lnTo>
                    <a:lnTo>
                      <a:pt x="248" y="348"/>
                    </a:lnTo>
                    <a:lnTo>
                      <a:pt x="245" y="348"/>
                    </a:lnTo>
                    <a:lnTo>
                      <a:pt x="243" y="348"/>
                    </a:lnTo>
                    <a:lnTo>
                      <a:pt x="244" y="350"/>
                    </a:lnTo>
                    <a:lnTo>
                      <a:pt x="241" y="350"/>
                    </a:lnTo>
                    <a:lnTo>
                      <a:pt x="238" y="351"/>
                    </a:lnTo>
                    <a:lnTo>
                      <a:pt x="235" y="354"/>
                    </a:lnTo>
                    <a:lnTo>
                      <a:pt x="238" y="355"/>
                    </a:lnTo>
                    <a:lnTo>
                      <a:pt x="239" y="357"/>
                    </a:lnTo>
                    <a:lnTo>
                      <a:pt x="243" y="360"/>
                    </a:lnTo>
                    <a:lnTo>
                      <a:pt x="245" y="358"/>
                    </a:lnTo>
                    <a:lnTo>
                      <a:pt x="247" y="359"/>
                    </a:lnTo>
                    <a:lnTo>
                      <a:pt x="251" y="361"/>
                    </a:lnTo>
                    <a:lnTo>
                      <a:pt x="253" y="361"/>
                    </a:lnTo>
                    <a:lnTo>
                      <a:pt x="256" y="360"/>
                    </a:lnTo>
                    <a:lnTo>
                      <a:pt x="259" y="360"/>
                    </a:lnTo>
                    <a:lnTo>
                      <a:pt x="261" y="359"/>
                    </a:lnTo>
                    <a:lnTo>
                      <a:pt x="263" y="357"/>
                    </a:lnTo>
                    <a:lnTo>
                      <a:pt x="262" y="354"/>
                    </a:lnTo>
                    <a:lnTo>
                      <a:pt x="264" y="354"/>
                    </a:lnTo>
                    <a:lnTo>
                      <a:pt x="264" y="351"/>
                    </a:lnTo>
                    <a:lnTo>
                      <a:pt x="267" y="351"/>
                    </a:lnTo>
                    <a:lnTo>
                      <a:pt x="269" y="349"/>
                    </a:lnTo>
                    <a:lnTo>
                      <a:pt x="268" y="346"/>
                    </a:lnTo>
                    <a:lnTo>
                      <a:pt x="267" y="343"/>
                    </a:lnTo>
                    <a:lnTo>
                      <a:pt x="264" y="341"/>
                    </a:lnTo>
                    <a:lnTo>
                      <a:pt x="263" y="339"/>
                    </a:lnTo>
                    <a:lnTo>
                      <a:pt x="263" y="335"/>
                    </a:lnTo>
                    <a:lnTo>
                      <a:pt x="267" y="335"/>
                    </a:lnTo>
                    <a:lnTo>
                      <a:pt x="263" y="337"/>
                    </a:lnTo>
                    <a:lnTo>
                      <a:pt x="264" y="340"/>
                    </a:lnTo>
                    <a:lnTo>
                      <a:pt x="267" y="342"/>
                    </a:lnTo>
                    <a:lnTo>
                      <a:pt x="269" y="344"/>
                    </a:lnTo>
                    <a:lnTo>
                      <a:pt x="270" y="347"/>
                    </a:lnTo>
                    <a:lnTo>
                      <a:pt x="272" y="349"/>
                    </a:lnTo>
                    <a:lnTo>
                      <a:pt x="276" y="349"/>
                    </a:lnTo>
                    <a:lnTo>
                      <a:pt x="276" y="346"/>
                    </a:lnTo>
                    <a:lnTo>
                      <a:pt x="279" y="344"/>
                    </a:lnTo>
                    <a:lnTo>
                      <a:pt x="276" y="347"/>
                    </a:lnTo>
                    <a:lnTo>
                      <a:pt x="275" y="350"/>
                    </a:lnTo>
                    <a:lnTo>
                      <a:pt x="271" y="352"/>
                    </a:lnTo>
                    <a:lnTo>
                      <a:pt x="275" y="352"/>
                    </a:lnTo>
                    <a:lnTo>
                      <a:pt x="280" y="352"/>
                    </a:lnTo>
                    <a:lnTo>
                      <a:pt x="282" y="354"/>
                    </a:lnTo>
                    <a:lnTo>
                      <a:pt x="286" y="355"/>
                    </a:lnTo>
                    <a:lnTo>
                      <a:pt x="288" y="354"/>
                    </a:lnTo>
                    <a:lnTo>
                      <a:pt x="290" y="354"/>
                    </a:lnTo>
                    <a:lnTo>
                      <a:pt x="294" y="352"/>
                    </a:lnTo>
                    <a:lnTo>
                      <a:pt x="291" y="355"/>
                    </a:lnTo>
                    <a:lnTo>
                      <a:pt x="286" y="356"/>
                    </a:lnTo>
                    <a:lnTo>
                      <a:pt x="284" y="356"/>
                    </a:lnTo>
                    <a:lnTo>
                      <a:pt x="280" y="357"/>
                    </a:lnTo>
                    <a:lnTo>
                      <a:pt x="278" y="358"/>
                    </a:lnTo>
                    <a:lnTo>
                      <a:pt x="276" y="359"/>
                    </a:lnTo>
                    <a:lnTo>
                      <a:pt x="278" y="360"/>
                    </a:lnTo>
                    <a:lnTo>
                      <a:pt x="281" y="360"/>
                    </a:lnTo>
                    <a:lnTo>
                      <a:pt x="284" y="360"/>
                    </a:lnTo>
                    <a:lnTo>
                      <a:pt x="286" y="359"/>
                    </a:lnTo>
                    <a:lnTo>
                      <a:pt x="289" y="358"/>
                    </a:lnTo>
                    <a:lnTo>
                      <a:pt x="291" y="357"/>
                    </a:lnTo>
                    <a:lnTo>
                      <a:pt x="295" y="357"/>
                    </a:lnTo>
                    <a:lnTo>
                      <a:pt x="297" y="358"/>
                    </a:lnTo>
                    <a:lnTo>
                      <a:pt x="295" y="358"/>
                    </a:lnTo>
                    <a:lnTo>
                      <a:pt x="289" y="359"/>
                    </a:lnTo>
                    <a:lnTo>
                      <a:pt x="286" y="360"/>
                    </a:lnTo>
                    <a:lnTo>
                      <a:pt x="285" y="363"/>
                    </a:lnTo>
                    <a:lnTo>
                      <a:pt x="282" y="364"/>
                    </a:lnTo>
                    <a:lnTo>
                      <a:pt x="285" y="365"/>
                    </a:lnTo>
                    <a:lnTo>
                      <a:pt x="288" y="364"/>
                    </a:lnTo>
                    <a:lnTo>
                      <a:pt x="290" y="361"/>
                    </a:lnTo>
                    <a:lnTo>
                      <a:pt x="294" y="361"/>
                    </a:lnTo>
                    <a:lnTo>
                      <a:pt x="295" y="364"/>
                    </a:lnTo>
                    <a:lnTo>
                      <a:pt x="291" y="364"/>
                    </a:lnTo>
                    <a:lnTo>
                      <a:pt x="289" y="365"/>
                    </a:lnTo>
                    <a:lnTo>
                      <a:pt x="286" y="366"/>
                    </a:lnTo>
                    <a:lnTo>
                      <a:pt x="289" y="367"/>
                    </a:lnTo>
                    <a:lnTo>
                      <a:pt x="291" y="366"/>
                    </a:lnTo>
                    <a:lnTo>
                      <a:pt x="295" y="367"/>
                    </a:lnTo>
                    <a:lnTo>
                      <a:pt x="297" y="366"/>
                    </a:lnTo>
                    <a:lnTo>
                      <a:pt x="298" y="369"/>
                    </a:lnTo>
                    <a:lnTo>
                      <a:pt x="302" y="369"/>
                    </a:lnTo>
                    <a:lnTo>
                      <a:pt x="298" y="370"/>
                    </a:lnTo>
                    <a:lnTo>
                      <a:pt x="296" y="369"/>
                    </a:lnTo>
                    <a:lnTo>
                      <a:pt x="293" y="369"/>
                    </a:lnTo>
                    <a:lnTo>
                      <a:pt x="290" y="368"/>
                    </a:lnTo>
                    <a:lnTo>
                      <a:pt x="293" y="370"/>
                    </a:lnTo>
                    <a:lnTo>
                      <a:pt x="296" y="372"/>
                    </a:lnTo>
                    <a:lnTo>
                      <a:pt x="298" y="373"/>
                    </a:lnTo>
                    <a:lnTo>
                      <a:pt x="302" y="374"/>
                    </a:lnTo>
                    <a:lnTo>
                      <a:pt x="304" y="373"/>
                    </a:lnTo>
                    <a:lnTo>
                      <a:pt x="306" y="376"/>
                    </a:lnTo>
                    <a:lnTo>
                      <a:pt x="303" y="376"/>
                    </a:lnTo>
                    <a:lnTo>
                      <a:pt x="301" y="375"/>
                    </a:lnTo>
                    <a:lnTo>
                      <a:pt x="297" y="376"/>
                    </a:lnTo>
                    <a:lnTo>
                      <a:pt x="299" y="377"/>
                    </a:lnTo>
                    <a:lnTo>
                      <a:pt x="306" y="378"/>
                    </a:lnTo>
                    <a:lnTo>
                      <a:pt x="303" y="380"/>
                    </a:lnTo>
                    <a:lnTo>
                      <a:pt x="305" y="381"/>
                    </a:lnTo>
                    <a:lnTo>
                      <a:pt x="303" y="382"/>
                    </a:lnTo>
                    <a:lnTo>
                      <a:pt x="299" y="381"/>
                    </a:lnTo>
                    <a:lnTo>
                      <a:pt x="303" y="383"/>
                    </a:lnTo>
                    <a:lnTo>
                      <a:pt x="305" y="384"/>
                    </a:lnTo>
                    <a:lnTo>
                      <a:pt x="308" y="382"/>
                    </a:lnTo>
                    <a:lnTo>
                      <a:pt x="307" y="384"/>
                    </a:lnTo>
                    <a:lnTo>
                      <a:pt x="304" y="386"/>
                    </a:lnTo>
                    <a:lnTo>
                      <a:pt x="302" y="385"/>
                    </a:lnTo>
                    <a:lnTo>
                      <a:pt x="298" y="385"/>
                    </a:lnTo>
                    <a:lnTo>
                      <a:pt x="296" y="384"/>
                    </a:lnTo>
                    <a:lnTo>
                      <a:pt x="294" y="383"/>
                    </a:lnTo>
                    <a:lnTo>
                      <a:pt x="290" y="382"/>
                    </a:lnTo>
                    <a:lnTo>
                      <a:pt x="288" y="381"/>
                    </a:lnTo>
                    <a:lnTo>
                      <a:pt x="285" y="380"/>
                    </a:lnTo>
                    <a:lnTo>
                      <a:pt x="282" y="377"/>
                    </a:lnTo>
                    <a:lnTo>
                      <a:pt x="279" y="376"/>
                    </a:lnTo>
                    <a:lnTo>
                      <a:pt x="277" y="376"/>
                    </a:lnTo>
                    <a:lnTo>
                      <a:pt x="273" y="375"/>
                    </a:lnTo>
                    <a:lnTo>
                      <a:pt x="271" y="376"/>
                    </a:lnTo>
                    <a:lnTo>
                      <a:pt x="268" y="376"/>
                    </a:lnTo>
                    <a:lnTo>
                      <a:pt x="265" y="375"/>
                    </a:lnTo>
                    <a:lnTo>
                      <a:pt x="262" y="375"/>
                    </a:lnTo>
                    <a:lnTo>
                      <a:pt x="260" y="374"/>
                    </a:lnTo>
                    <a:lnTo>
                      <a:pt x="256" y="375"/>
                    </a:lnTo>
                    <a:lnTo>
                      <a:pt x="254" y="376"/>
                    </a:lnTo>
                    <a:lnTo>
                      <a:pt x="254" y="380"/>
                    </a:lnTo>
                    <a:lnTo>
                      <a:pt x="258" y="381"/>
                    </a:lnTo>
                    <a:lnTo>
                      <a:pt x="260" y="384"/>
                    </a:lnTo>
                    <a:lnTo>
                      <a:pt x="263" y="385"/>
                    </a:lnTo>
                    <a:lnTo>
                      <a:pt x="265" y="385"/>
                    </a:lnTo>
                    <a:lnTo>
                      <a:pt x="269" y="386"/>
                    </a:lnTo>
                    <a:lnTo>
                      <a:pt x="271" y="386"/>
                    </a:lnTo>
                    <a:lnTo>
                      <a:pt x="273" y="387"/>
                    </a:lnTo>
                    <a:lnTo>
                      <a:pt x="277" y="387"/>
                    </a:lnTo>
                    <a:lnTo>
                      <a:pt x="280" y="389"/>
                    </a:lnTo>
                    <a:lnTo>
                      <a:pt x="282" y="392"/>
                    </a:lnTo>
                    <a:lnTo>
                      <a:pt x="285" y="393"/>
                    </a:lnTo>
                    <a:lnTo>
                      <a:pt x="288" y="393"/>
                    </a:lnTo>
                    <a:lnTo>
                      <a:pt x="290" y="394"/>
                    </a:lnTo>
                    <a:lnTo>
                      <a:pt x="294" y="394"/>
                    </a:lnTo>
                    <a:lnTo>
                      <a:pt x="295" y="394"/>
                    </a:lnTo>
                    <a:lnTo>
                      <a:pt x="295" y="395"/>
                    </a:lnTo>
                    <a:lnTo>
                      <a:pt x="297" y="394"/>
                    </a:lnTo>
                    <a:lnTo>
                      <a:pt x="299" y="393"/>
                    </a:lnTo>
                    <a:lnTo>
                      <a:pt x="303" y="394"/>
                    </a:lnTo>
                    <a:lnTo>
                      <a:pt x="301" y="394"/>
                    </a:lnTo>
                    <a:lnTo>
                      <a:pt x="303" y="395"/>
                    </a:lnTo>
                    <a:lnTo>
                      <a:pt x="306" y="394"/>
                    </a:lnTo>
                    <a:lnTo>
                      <a:pt x="307" y="394"/>
                    </a:lnTo>
                    <a:lnTo>
                      <a:pt x="310" y="393"/>
                    </a:lnTo>
                    <a:lnTo>
                      <a:pt x="312" y="393"/>
                    </a:lnTo>
                    <a:lnTo>
                      <a:pt x="313" y="394"/>
                    </a:lnTo>
                    <a:lnTo>
                      <a:pt x="312" y="395"/>
                    </a:lnTo>
                    <a:lnTo>
                      <a:pt x="308" y="397"/>
                    </a:lnTo>
                    <a:lnTo>
                      <a:pt x="312" y="398"/>
                    </a:lnTo>
                    <a:lnTo>
                      <a:pt x="313" y="401"/>
                    </a:lnTo>
                    <a:lnTo>
                      <a:pt x="311" y="400"/>
                    </a:lnTo>
                    <a:lnTo>
                      <a:pt x="307" y="400"/>
                    </a:lnTo>
                    <a:lnTo>
                      <a:pt x="305" y="402"/>
                    </a:lnTo>
                    <a:lnTo>
                      <a:pt x="307" y="402"/>
                    </a:lnTo>
                    <a:lnTo>
                      <a:pt x="311" y="404"/>
                    </a:lnTo>
                    <a:lnTo>
                      <a:pt x="307" y="403"/>
                    </a:lnTo>
                    <a:lnTo>
                      <a:pt x="305" y="404"/>
                    </a:lnTo>
                    <a:lnTo>
                      <a:pt x="304" y="408"/>
                    </a:lnTo>
                    <a:lnTo>
                      <a:pt x="307" y="407"/>
                    </a:lnTo>
                    <a:lnTo>
                      <a:pt x="310" y="406"/>
                    </a:lnTo>
                    <a:lnTo>
                      <a:pt x="312" y="407"/>
                    </a:lnTo>
                    <a:lnTo>
                      <a:pt x="310" y="407"/>
                    </a:lnTo>
                    <a:lnTo>
                      <a:pt x="307" y="408"/>
                    </a:lnTo>
                    <a:lnTo>
                      <a:pt x="304" y="409"/>
                    </a:lnTo>
                    <a:lnTo>
                      <a:pt x="303" y="411"/>
                    </a:lnTo>
                    <a:lnTo>
                      <a:pt x="302" y="415"/>
                    </a:lnTo>
                    <a:lnTo>
                      <a:pt x="304" y="415"/>
                    </a:lnTo>
                    <a:lnTo>
                      <a:pt x="307" y="414"/>
                    </a:lnTo>
                    <a:lnTo>
                      <a:pt x="310" y="411"/>
                    </a:lnTo>
                    <a:lnTo>
                      <a:pt x="310" y="415"/>
                    </a:lnTo>
                    <a:lnTo>
                      <a:pt x="312" y="416"/>
                    </a:lnTo>
                    <a:lnTo>
                      <a:pt x="310" y="416"/>
                    </a:lnTo>
                    <a:lnTo>
                      <a:pt x="307" y="417"/>
                    </a:lnTo>
                    <a:lnTo>
                      <a:pt x="310" y="418"/>
                    </a:lnTo>
                    <a:lnTo>
                      <a:pt x="312" y="418"/>
                    </a:lnTo>
                    <a:lnTo>
                      <a:pt x="310" y="418"/>
                    </a:lnTo>
                    <a:lnTo>
                      <a:pt x="312" y="421"/>
                    </a:lnTo>
                    <a:lnTo>
                      <a:pt x="308" y="419"/>
                    </a:lnTo>
                    <a:lnTo>
                      <a:pt x="307" y="417"/>
                    </a:lnTo>
                    <a:lnTo>
                      <a:pt x="304" y="416"/>
                    </a:lnTo>
                    <a:lnTo>
                      <a:pt x="302" y="416"/>
                    </a:lnTo>
                    <a:lnTo>
                      <a:pt x="301" y="419"/>
                    </a:lnTo>
                    <a:lnTo>
                      <a:pt x="302" y="421"/>
                    </a:lnTo>
                    <a:lnTo>
                      <a:pt x="303" y="420"/>
                    </a:lnTo>
                    <a:lnTo>
                      <a:pt x="299" y="423"/>
                    </a:lnTo>
                    <a:lnTo>
                      <a:pt x="299" y="425"/>
                    </a:lnTo>
                    <a:lnTo>
                      <a:pt x="303" y="424"/>
                    </a:lnTo>
                    <a:lnTo>
                      <a:pt x="305" y="424"/>
                    </a:lnTo>
                    <a:lnTo>
                      <a:pt x="304" y="427"/>
                    </a:lnTo>
                    <a:lnTo>
                      <a:pt x="302" y="427"/>
                    </a:lnTo>
                    <a:lnTo>
                      <a:pt x="299" y="429"/>
                    </a:lnTo>
                    <a:lnTo>
                      <a:pt x="297" y="429"/>
                    </a:lnTo>
                    <a:lnTo>
                      <a:pt x="295" y="431"/>
                    </a:lnTo>
                    <a:lnTo>
                      <a:pt x="291" y="431"/>
                    </a:lnTo>
                    <a:lnTo>
                      <a:pt x="289" y="429"/>
                    </a:lnTo>
                    <a:lnTo>
                      <a:pt x="284" y="429"/>
                    </a:lnTo>
                    <a:lnTo>
                      <a:pt x="280" y="431"/>
                    </a:lnTo>
                    <a:lnTo>
                      <a:pt x="284" y="431"/>
                    </a:lnTo>
                    <a:lnTo>
                      <a:pt x="280" y="432"/>
                    </a:lnTo>
                    <a:lnTo>
                      <a:pt x="278" y="434"/>
                    </a:lnTo>
                    <a:lnTo>
                      <a:pt x="275" y="435"/>
                    </a:lnTo>
                    <a:lnTo>
                      <a:pt x="272" y="435"/>
                    </a:lnTo>
                    <a:lnTo>
                      <a:pt x="275" y="436"/>
                    </a:lnTo>
                    <a:lnTo>
                      <a:pt x="278" y="435"/>
                    </a:lnTo>
                    <a:lnTo>
                      <a:pt x="280" y="435"/>
                    </a:lnTo>
                    <a:lnTo>
                      <a:pt x="278" y="436"/>
                    </a:lnTo>
                    <a:lnTo>
                      <a:pt x="280" y="436"/>
                    </a:lnTo>
                    <a:lnTo>
                      <a:pt x="284" y="438"/>
                    </a:lnTo>
                    <a:lnTo>
                      <a:pt x="286" y="437"/>
                    </a:lnTo>
                    <a:lnTo>
                      <a:pt x="288" y="437"/>
                    </a:lnTo>
                    <a:lnTo>
                      <a:pt x="291" y="437"/>
                    </a:lnTo>
                    <a:lnTo>
                      <a:pt x="294" y="436"/>
                    </a:lnTo>
                    <a:lnTo>
                      <a:pt x="297" y="434"/>
                    </a:lnTo>
                    <a:lnTo>
                      <a:pt x="294" y="433"/>
                    </a:lnTo>
                    <a:lnTo>
                      <a:pt x="297" y="433"/>
                    </a:lnTo>
                    <a:lnTo>
                      <a:pt x="299" y="433"/>
                    </a:lnTo>
                    <a:lnTo>
                      <a:pt x="303" y="432"/>
                    </a:lnTo>
                    <a:lnTo>
                      <a:pt x="305" y="432"/>
                    </a:lnTo>
                    <a:lnTo>
                      <a:pt x="303" y="432"/>
                    </a:lnTo>
                    <a:lnTo>
                      <a:pt x="299" y="433"/>
                    </a:lnTo>
                    <a:lnTo>
                      <a:pt x="299" y="436"/>
                    </a:lnTo>
                    <a:lnTo>
                      <a:pt x="297" y="436"/>
                    </a:lnTo>
                    <a:lnTo>
                      <a:pt x="299" y="437"/>
                    </a:lnTo>
                    <a:lnTo>
                      <a:pt x="303" y="438"/>
                    </a:lnTo>
                    <a:lnTo>
                      <a:pt x="299" y="438"/>
                    </a:lnTo>
                    <a:lnTo>
                      <a:pt x="297" y="438"/>
                    </a:lnTo>
                    <a:lnTo>
                      <a:pt x="299" y="440"/>
                    </a:lnTo>
                    <a:lnTo>
                      <a:pt x="303" y="441"/>
                    </a:lnTo>
                    <a:lnTo>
                      <a:pt x="305" y="442"/>
                    </a:lnTo>
                    <a:lnTo>
                      <a:pt x="308" y="443"/>
                    </a:lnTo>
                    <a:lnTo>
                      <a:pt x="313" y="444"/>
                    </a:lnTo>
                    <a:lnTo>
                      <a:pt x="311" y="444"/>
                    </a:lnTo>
                    <a:lnTo>
                      <a:pt x="308" y="445"/>
                    </a:lnTo>
                    <a:lnTo>
                      <a:pt x="305" y="444"/>
                    </a:lnTo>
                    <a:lnTo>
                      <a:pt x="303" y="443"/>
                    </a:lnTo>
                    <a:lnTo>
                      <a:pt x="299" y="441"/>
                    </a:lnTo>
                    <a:lnTo>
                      <a:pt x="294" y="441"/>
                    </a:lnTo>
                    <a:lnTo>
                      <a:pt x="291" y="442"/>
                    </a:lnTo>
                    <a:lnTo>
                      <a:pt x="289" y="441"/>
                    </a:lnTo>
                    <a:lnTo>
                      <a:pt x="286" y="441"/>
                    </a:lnTo>
                    <a:lnTo>
                      <a:pt x="284" y="440"/>
                    </a:lnTo>
                    <a:lnTo>
                      <a:pt x="280" y="438"/>
                    </a:lnTo>
                    <a:lnTo>
                      <a:pt x="278" y="438"/>
                    </a:lnTo>
                    <a:lnTo>
                      <a:pt x="280" y="440"/>
                    </a:lnTo>
                    <a:lnTo>
                      <a:pt x="284" y="441"/>
                    </a:lnTo>
                    <a:lnTo>
                      <a:pt x="280" y="441"/>
                    </a:lnTo>
                    <a:lnTo>
                      <a:pt x="278" y="440"/>
                    </a:lnTo>
                    <a:lnTo>
                      <a:pt x="275" y="438"/>
                    </a:lnTo>
                    <a:lnTo>
                      <a:pt x="272" y="438"/>
                    </a:lnTo>
                    <a:lnTo>
                      <a:pt x="269" y="438"/>
                    </a:lnTo>
                    <a:lnTo>
                      <a:pt x="272" y="440"/>
                    </a:lnTo>
                    <a:lnTo>
                      <a:pt x="275" y="441"/>
                    </a:lnTo>
                    <a:lnTo>
                      <a:pt x="278" y="443"/>
                    </a:lnTo>
                    <a:lnTo>
                      <a:pt x="280" y="443"/>
                    </a:lnTo>
                    <a:lnTo>
                      <a:pt x="286" y="444"/>
                    </a:lnTo>
                    <a:lnTo>
                      <a:pt x="284" y="444"/>
                    </a:lnTo>
                    <a:lnTo>
                      <a:pt x="280" y="444"/>
                    </a:lnTo>
                    <a:lnTo>
                      <a:pt x="278" y="443"/>
                    </a:lnTo>
                    <a:lnTo>
                      <a:pt x="275" y="442"/>
                    </a:lnTo>
                    <a:lnTo>
                      <a:pt x="272" y="442"/>
                    </a:lnTo>
                    <a:lnTo>
                      <a:pt x="275" y="443"/>
                    </a:lnTo>
                    <a:lnTo>
                      <a:pt x="272" y="443"/>
                    </a:lnTo>
                    <a:lnTo>
                      <a:pt x="271" y="446"/>
                    </a:lnTo>
                    <a:lnTo>
                      <a:pt x="269" y="445"/>
                    </a:lnTo>
                    <a:lnTo>
                      <a:pt x="271" y="446"/>
                    </a:lnTo>
                    <a:lnTo>
                      <a:pt x="269" y="448"/>
                    </a:lnTo>
                    <a:lnTo>
                      <a:pt x="265" y="448"/>
                    </a:lnTo>
                    <a:lnTo>
                      <a:pt x="268" y="450"/>
                    </a:lnTo>
                    <a:lnTo>
                      <a:pt x="264" y="452"/>
                    </a:lnTo>
                    <a:lnTo>
                      <a:pt x="268" y="453"/>
                    </a:lnTo>
                    <a:lnTo>
                      <a:pt x="270" y="452"/>
                    </a:lnTo>
                    <a:lnTo>
                      <a:pt x="273" y="450"/>
                    </a:lnTo>
                    <a:lnTo>
                      <a:pt x="276" y="449"/>
                    </a:lnTo>
                    <a:lnTo>
                      <a:pt x="278" y="448"/>
                    </a:lnTo>
                    <a:lnTo>
                      <a:pt x="281" y="448"/>
                    </a:lnTo>
                    <a:lnTo>
                      <a:pt x="284" y="445"/>
                    </a:lnTo>
                    <a:lnTo>
                      <a:pt x="286" y="445"/>
                    </a:lnTo>
                    <a:lnTo>
                      <a:pt x="289" y="445"/>
                    </a:lnTo>
                    <a:lnTo>
                      <a:pt x="291" y="444"/>
                    </a:lnTo>
                    <a:lnTo>
                      <a:pt x="289" y="445"/>
                    </a:lnTo>
                    <a:lnTo>
                      <a:pt x="286" y="445"/>
                    </a:lnTo>
                    <a:lnTo>
                      <a:pt x="289" y="449"/>
                    </a:lnTo>
                    <a:lnTo>
                      <a:pt x="291" y="448"/>
                    </a:lnTo>
                    <a:lnTo>
                      <a:pt x="294" y="449"/>
                    </a:lnTo>
                    <a:lnTo>
                      <a:pt x="297" y="449"/>
                    </a:lnTo>
                    <a:lnTo>
                      <a:pt x="296" y="445"/>
                    </a:lnTo>
                    <a:lnTo>
                      <a:pt x="298" y="444"/>
                    </a:lnTo>
                    <a:lnTo>
                      <a:pt x="302" y="443"/>
                    </a:lnTo>
                    <a:lnTo>
                      <a:pt x="298" y="445"/>
                    </a:lnTo>
                    <a:lnTo>
                      <a:pt x="299" y="448"/>
                    </a:lnTo>
                    <a:lnTo>
                      <a:pt x="302" y="448"/>
                    </a:lnTo>
                    <a:lnTo>
                      <a:pt x="304" y="448"/>
                    </a:lnTo>
                    <a:lnTo>
                      <a:pt x="305" y="445"/>
                    </a:lnTo>
                    <a:lnTo>
                      <a:pt x="308" y="445"/>
                    </a:lnTo>
                    <a:lnTo>
                      <a:pt x="311" y="446"/>
                    </a:lnTo>
                    <a:lnTo>
                      <a:pt x="308" y="446"/>
                    </a:lnTo>
                    <a:lnTo>
                      <a:pt x="305" y="448"/>
                    </a:lnTo>
                    <a:lnTo>
                      <a:pt x="303" y="449"/>
                    </a:lnTo>
                    <a:lnTo>
                      <a:pt x="299" y="449"/>
                    </a:lnTo>
                    <a:lnTo>
                      <a:pt x="303" y="451"/>
                    </a:lnTo>
                    <a:lnTo>
                      <a:pt x="305" y="451"/>
                    </a:lnTo>
                    <a:lnTo>
                      <a:pt x="308" y="450"/>
                    </a:lnTo>
                    <a:lnTo>
                      <a:pt x="311" y="449"/>
                    </a:lnTo>
                    <a:lnTo>
                      <a:pt x="313" y="449"/>
                    </a:lnTo>
                    <a:lnTo>
                      <a:pt x="316" y="450"/>
                    </a:lnTo>
                    <a:lnTo>
                      <a:pt x="316" y="450"/>
                    </a:lnTo>
                    <a:lnTo>
                      <a:pt x="313" y="449"/>
                    </a:lnTo>
                    <a:lnTo>
                      <a:pt x="311" y="450"/>
                    </a:lnTo>
                    <a:lnTo>
                      <a:pt x="308" y="451"/>
                    </a:lnTo>
                    <a:lnTo>
                      <a:pt x="305" y="452"/>
                    </a:lnTo>
                    <a:lnTo>
                      <a:pt x="308" y="454"/>
                    </a:lnTo>
                    <a:lnTo>
                      <a:pt x="311" y="454"/>
                    </a:lnTo>
                    <a:lnTo>
                      <a:pt x="313" y="454"/>
                    </a:lnTo>
                    <a:lnTo>
                      <a:pt x="311" y="454"/>
                    </a:lnTo>
                    <a:lnTo>
                      <a:pt x="308" y="454"/>
                    </a:lnTo>
                    <a:lnTo>
                      <a:pt x="305" y="454"/>
                    </a:lnTo>
                    <a:lnTo>
                      <a:pt x="303" y="452"/>
                    </a:lnTo>
                    <a:lnTo>
                      <a:pt x="299" y="451"/>
                    </a:lnTo>
                    <a:lnTo>
                      <a:pt x="297" y="450"/>
                    </a:lnTo>
                    <a:lnTo>
                      <a:pt x="294" y="451"/>
                    </a:lnTo>
                    <a:lnTo>
                      <a:pt x="291" y="451"/>
                    </a:lnTo>
                    <a:lnTo>
                      <a:pt x="288" y="450"/>
                    </a:lnTo>
                    <a:lnTo>
                      <a:pt x="286" y="449"/>
                    </a:lnTo>
                    <a:lnTo>
                      <a:pt x="284" y="449"/>
                    </a:lnTo>
                    <a:lnTo>
                      <a:pt x="280" y="449"/>
                    </a:lnTo>
                    <a:lnTo>
                      <a:pt x="278" y="449"/>
                    </a:lnTo>
                    <a:lnTo>
                      <a:pt x="280" y="449"/>
                    </a:lnTo>
                    <a:lnTo>
                      <a:pt x="275" y="450"/>
                    </a:lnTo>
                    <a:lnTo>
                      <a:pt x="272" y="452"/>
                    </a:lnTo>
                    <a:lnTo>
                      <a:pt x="269" y="454"/>
                    </a:lnTo>
                    <a:lnTo>
                      <a:pt x="267" y="454"/>
                    </a:lnTo>
                    <a:lnTo>
                      <a:pt x="264" y="457"/>
                    </a:lnTo>
                    <a:lnTo>
                      <a:pt x="263" y="459"/>
                    </a:lnTo>
                    <a:lnTo>
                      <a:pt x="265" y="461"/>
                    </a:lnTo>
                    <a:lnTo>
                      <a:pt x="271" y="459"/>
                    </a:lnTo>
                    <a:lnTo>
                      <a:pt x="275" y="459"/>
                    </a:lnTo>
                    <a:lnTo>
                      <a:pt x="277" y="459"/>
                    </a:lnTo>
                    <a:lnTo>
                      <a:pt x="280" y="458"/>
                    </a:lnTo>
                    <a:lnTo>
                      <a:pt x="282" y="458"/>
                    </a:lnTo>
                    <a:lnTo>
                      <a:pt x="285" y="457"/>
                    </a:lnTo>
                    <a:lnTo>
                      <a:pt x="288" y="458"/>
                    </a:lnTo>
                    <a:lnTo>
                      <a:pt x="294" y="458"/>
                    </a:lnTo>
                    <a:lnTo>
                      <a:pt x="296" y="457"/>
                    </a:lnTo>
                    <a:lnTo>
                      <a:pt x="299" y="457"/>
                    </a:lnTo>
                    <a:lnTo>
                      <a:pt x="296" y="458"/>
                    </a:lnTo>
                    <a:lnTo>
                      <a:pt x="297" y="460"/>
                    </a:lnTo>
                    <a:lnTo>
                      <a:pt x="299" y="462"/>
                    </a:lnTo>
                    <a:lnTo>
                      <a:pt x="303" y="462"/>
                    </a:lnTo>
                    <a:lnTo>
                      <a:pt x="305" y="461"/>
                    </a:lnTo>
                    <a:lnTo>
                      <a:pt x="308" y="461"/>
                    </a:lnTo>
                    <a:lnTo>
                      <a:pt x="311" y="461"/>
                    </a:lnTo>
                    <a:lnTo>
                      <a:pt x="308" y="462"/>
                    </a:lnTo>
                    <a:lnTo>
                      <a:pt x="305" y="462"/>
                    </a:lnTo>
                    <a:lnTo>
                      <a:pt x="303" y="462"/>
                    </a:lnTo>
                    <a:lnTo>
                      <a:pt x="299" y="463"/>
                    </a:lnTo>
                    <a:lnTo>
                      <a:pt x="297" y="461"/>
                    </a:lnTo>
                    <a:lnTo>
                      <a:pt x="295" y="459"/>
                    </a:lnTo>
                    <a:lnTo>
                      <a:pt x="293" y="458"/>
                    </a:lnTo>
                    <a:lnTo>
                      <a:pt x="289" y="458"/>
                    </a:lnTo>
                    <a:lnTo>
                      <a:pt x="287" y="458"/>
                    </a:lnTo>
                    <a:lnTo>
                      <a:pt x="285" y="458"/>
                    </a:lnTo>
                    <a:lnTo>
                      <a:pt x="281" y="459"/>
                    </a:lnTo>
                    <a:lnTo>
                      <a:pt x="279" y="459"/>
                    </a:lnTo>
                    <a:lnTo>
                      <a:pt x="276" y="460"/>
                    </a:lnTo>
                    <a:lnTo>
                      <a:pt x="271" y="460"/>
                    </a:lnTo>
                    <a:lnTo>
                      <a:pt x="268" y="460"/>
                    </a:lnTo>
                    <a:lnTo>
                      <a:pt x="265" y="462"/>
                    </a:lnTo>
                    <a:lnTo>
                      <a:pt x="263" y="462"/>
                    </a:lnTo>
                    <a:lnTo>
                      <a:pt x="265" y="463"/>
                    </a:lnTo>
                    <a:lnTo>
                      <a:pt x="268" y="463"/>
                    </a:lnTo>
                    <a:lnTo>
                      <a:pt x="265" y="464"/>
                    </a:lnTo>
                    <a:lnTo>
                      <a:pt x="268" y="466"/>
                    </a:lnTo>
                    <a:lnTo>
                      <a:pt x="271" y="466"/>
                    </a:lnTo>
                    <a:lnTo>
                      <a:pt x="268" y="467"/>
                    </a:lnTo>
                    <a:lnTo>
                      <a:pt x="265" y="467"/>
                    </a:lnTo>
                    <a:lnTo>
                      <a:pt x="268" y="468"/>
                    </a:lnTo>
                    <a:lnTo>
                      <a:pt x="271" y="468"/>
                    </a:lnTo>
                    <a:lnTo>
                      <a:pt x="273" y="468"/>
                    </a:lnTo>
                    <a:lnTo>
                      <a:pt x="277" y="468"/>
                    </a:lnTo>
                    <a:lnTo>
                      <a:pt x="279" y="468"/>
                    </a:lnTo>
                    <a:lnTo>
                      <a:pt x="281" y="467"/>
                    </a:lnTo>
                    <a:lnTo>
                      <a:pt x="285" y="468"/>
                    </a:lnTo>
                    <a:lnTo>
                      <a:pt x="281" y="469"/>
                    </a:lnTo>
                    <a:lnTo>
                      <a:pt x="279" y="469"/>
                    </a:lnTo>
                    <a:lnTo>
                      <a:pt x="277" y="470"/>
                    </a:lnTo>
                    <a:lnTo>
                      <a:pt x="273" y="470"/>
                    </a:lnTo>
                    <a:lnTo>
                      <a:pt x="277" y="470"/>
                    </a:lnTo>
                    <a:lnTo>
                      <a:pt x="279" y="470"/>
                    </a:lnTo>
                    <a:lnTo>
                      <a:pt x="277" y="471"/>
                    </a:lnTo>
                    <a:lnTo>
                      <a:pt x="273" y="471"/>
                    </a:lnTo>
                    <a:lnTo>
                      <a:pt x="277" y="472"/>
                    </a:lnTo>
                    <a:lnTo>
                      <a:pt x="279" y="472"/>
                    </a:lnTo>
                    <a:lnTo>
                      <a:pt x="277" y="474"/>
                    </a:lnTo>
                    <a:lnTo>
                      <a:pt x="273" y="474"/>
                    </a:lnTo>
                    <a:lnTo>
                      <a:pt x="271" y="474"/>
                    </a:lnTo>
                    <a:lnTo>
                      <a:pt x="269" y="475"/>
                    </a:lnTo>
                    <a:lnTo>
                      <a:pt x="271" y="476"/>
                    </a:lnTo>
                    <a:lnTo>
                      <a:pt x="273" y="476"/>
                    </a:lnTo>
                    <a:lnTo>
                      <a:pt x="277" y="476"/>
                    </a:lnTo>
                    <a:lnTo>
                      <a:pt x="279" y="476"/>
                    </a:lnTo>
                    <a:lnTo>
                      <a:pt x="281" y="476"/>
                    </a:lnTo>
                    <a:lnTo>
                      <a:pt x="279" y="477"/>
                    </a:lnTo>
                    <a:lnTo>
                      <a:pt x="277" y="476"/>
                    </a:lnTo>
                    <a:lnTo>
                      <a:pt x="273" y="477"/>
                    </a:lnTo>
                    <a:lnTo>
                      <a:pt x="271" y="477"/>
                    </a:lnTo>
                    <a:lnTo>
                      <a:pt x="269" y="477"/>
                    </a:lnTo>
                    <a:lnTo>
                      <a:pt x="265" y="479"/>
                    </a:lnTo>
                    <a:lnTo>
                      <a:pt x="265" y="483"/>
                    </a:lnTo>
                    <a:lnTo>
                      <a:pt x="269" y="483"/>
                    </a:lnTo>
                    <a:lnTo>
                      <a:pt x="271" y="483"/>
                    </a:lnTo>
                    <a:lnTo>
                      <a:pt x="269" y="484"/>
                    </a:lnTo>
                    <a:lnTo>
                      <a:pt x="265" y="486"/>
                    </a:lnTo>
                    <a:lnTo>
                      <a:pt x="267" y="486"/>
                    </a:lnTo>
                    <a:lnTo>
                      <a:pt x="269" y="486"/>
                    </a:lnTo>
                    <a:lnTo>
                      <a:pt x="272" y="486"/>
                    </a:lnTo>
                    <a:lnTo>
                      <a:pt x="275" y="485"/>
                    </a:lnTo>
                    <a:lnTo>
                      <a:pt x="277" y="483"/>
                    </a:lnTo>
                    <a:lnTo>
                      <a:pt x="280" y="480"/>
                    </a:lnTo>
                    <a:lnTo>
                      <a:pt x="282" y="479"/>
                    </a:lnTo>
                    <a:lnTo>
                      <a:pt x="286" y="477"/>
                    </a:lnTo>
                    <a:lnTo>
                      <a:pt x="288" y="475"/>
                    </a:lnTo>
                    <a:lnTo>
                      <a:pt x="290" y="474"/>
                    </a:lnTo>
                    <a:lnTo>
                      <a:pt x="294" y="471"/>
                    </a:lnTo>
                    <a:lnTo>
                      <a:pt x="296" y="470"/>
                    </a:lnTo>
                    <a:lnTo>
                      <a:pt x="299" y="468"/>
                    </a:lnTo>
                    <a:lnTo>
                      <a:pt x="302" y="467"/>
                    </a:lnTo>
                    <a:lnTo>
                      <a:pt x="304" y="466"/>
                    </a:lnTo>
                    <a:lnTo>
                      <a:pt x="307" y="466"/>
                    </a:lnTo>
                    <a:lnTo>
                      <a:pt x="310" y="464"/>
                    </a:lnTo>
                    <a:lnTo>
                      <a:pt x="307" y="466"/>
                    </a:lnTo>
                    <a:lnTo>
                      <a:pt x="310" y="466"/>
                    </a:lnTo>
                    <a:lnTo>
                      <a:pt x="313" y="467"/>
                    </a:lnTo>
                    <a:lnTo>
                      <a:pt x="315" y="467"/>
                    </a:lnTo>
                    <a:lnTo>
                      <a:pt x="313" y="467"/>
                    </a:lnTo>
                    <a:lnTo>
                      <a:pt x="307" y="466"/>
                    </a:lnTo>
                    <a:lnTo>
                      <a:pt x="305" y="467"/>
                    </a:lnTo>
                    <a:lnTo>
                      <a:pt x="304" y="469"/>
                    </a:lnTo>
                    <a:lnTo>
                      <a:pt x="307" y="469"/>
                    </a:lnTo>
                    <a:lnTo>
                      <a:pt x="310" y="469"/>
                    </a:lnTo>
                    <a:lnTo>
                      <a:pt x="307" y="469"/>
                    </a:lnTo>
                    <a:lnTo>
                      <a:pt x="304" y="470"/>
                    </a:lnTo>
                    <a:lnTo>
                      <a:pt x="302" y="469"/>
                    </a:lnTo>
                    <a:lnTo>
                      <a:pt x="299" y="469"/>
                    </a:lnTo>
                    <a:lnTo>
                      <a:pt x="296" y="471"/>
                    </a:lnTo>
                    <a:lnTo>
                      <a:pt x="294" y="472"/>
                    </a:lnTo>
                    <a:lnTo>
                      <a:pt x="290" y="474"/>
                    </a:lnTo>
                    <a:lnTo>
                      <a:pt x="288" y="477"/>
                    </a:lnTo>
                    <a:lnTo>
                      <a:pt x="286" y="478"/>
                    </a:lnTo>
                    <a:lnTo>
                      <a:pt x="282" y="479"/>
                    </a:lnTo>
                    <a:lnTo>
                      <a:pt x="280" y="481"/>
                    </a:lnTo>
                    <a:lnTo>
                      <a:pt x="277" y="484"/>
                    </a:lnTo>
                    <a:lnTo>
                      <a:pt x="275" y="485"/>
                    </a:lnTo>
                    <a:lnTo>
                      <a:pt x="272" y="486"/>
                    </a:lnTo>
                    <a:lnTo>
                      <a:pt x="269" y="487"/>
                    </a:lnTo>
                    <a:lnTo>
                      <a:pt x="272" y="488"/>
                    </a:lnTo>
                    <a:lnTo>
                      <a:pt x="269" y="489"/>
                    </a:lnTo>
                    <a:lnTo>
                      <a:pt x="272" y="491"/>
                    </a:lnTo>
                    <a:lnTo>
                      <a:pt x="275" y="488"/>
                    </a:lnTo>
                    <a:lnTo>
                      <a:pt x="272" y="491"/>
                    </a:lnTo>
                    <a:lnTo>
                      <a:pt x="275" y="492"/>
                    </a:lnTo>
                    <a:lnTo>
                      <a:pt x="280" y="489"/>
                    </a:lnTo>
                    <a:lnTo>
                      <a:pt x="282" y="491"/>
                    </a:lnTo>
                    <a:lnTo>
                      <a:pt x="286" y="489"/>
                    </a:lnTo>
                    <a:lnTo>
                      <a:pt x="288" y="488"/>
                    </a:lnTo>
                    <a:lnTo>
                      <a:pt x="290" y="487"/>
                    </a:lnTo>
                    <a:lnTo>
                      <a:pt x="293" y="491"/>
                    </a:lnTo>
                    <a:lnTo>
                      <a:pt x="290" y="488"/>
                    </a:lnTo>
                    <a:lnTo>
                      <a:pt x="287" y="489"/>
                    </a:lnTo>
                    <a:lnTo>
                      <a:pt x="285" y="493"/>
                    </a:lnTo>
                    <a:lnTo>
                      <a:pt x="281" y="492"/>
                    </a:lnTo>
                    <a:lnTo>
                      <a:pt x="279" y="491"/>
                    </a:lnTo>
                    <a:lnTo>
                      <a:pt x="277" y="492"/>
                    </a:lnTo>
                    <a:lnTo>
                      <a:pt x="273" y="493"/>
                    </a:lnTo>
                    <a:lnTo>
                      <a:pt x="277" y="493"/>
                    </a:lnTo>
                    <a:lnTo>
                      <a:pt x="273" y="495"/>
                    </a:lnTo>
                    <a:lnTo>
                      <a:pt x="277" y="496"/>
                    </a:lnTo>
                    <a:lnTo>
                      <a:pt x="279" y="493"/>
                    </a:lnTo>
                    <a:lnTo>
                      <a:pt x="279" y="496"/>
                    </a:lnTo>
                    <a:lnTo>
                      <a:pt x="278" y="498"/>
                    </a:lnTo>
                    <a:lnTo>
                      <a:pt x="281" y="498"/>
                    </a:lnTo>
                    <a:lnTo>
                      <a:pt x="280" y="501"/>
                    </a:lnTo>
                    <a:lnTo>
                      <a:pt x="282" y="502"/>
                    </a:lnTo>
                    <a:lnTo>
                      <a:pt x="286" y="501"/>
                    </a:lnTo>
                    <a:lnTo>
                      <a:pt x="288" y="500"/>
                    </a:lnTo>
                    <a:lnTo>
                      <a:pt x="289" y="497"/>
                    </a:lnTo>
                    <a:lnTo>
                      <a:pt x="291" y="496"/>
                    </a:lnTo>
                    <a:lnTo>
                      <a:pt x="295" y="495"/>
                    </a:lnTo>
                    <a:lnTo>
                      <a:pt x="297" y="494"/>
                    </a:lnTo>
                    <a:lnTo>
                      <a:pt x="299" y="494"/>
                    </a:lnTo>
                    <a:lnTo>
                      <a:pt x="303" y="494"/>
                    </a:lnTo>
                    <a:lnTo>
                      <a:pt x="305" y="494"/>
                    </a:lnTo>
                    <a:lnTo>
                      <a:pt x="306" y="494"/>
                    </a:lnTo>
                    <a:lnTo>
                      <a:pt x="306" y="496"/>
                    </a:lnTo>
                    <a:lnTo>
                      <a:pt x="304" y="494"/>
                    </a:lnTo>
                    <a:lnTo>
                      <a:pt x="298" y="494"/>
                    </a:lnTo>
                    <a:lnTo>
                      <a:pt x="295" y="495"/>
                    </a:lnTo>
                    <a:lnTo>
                      <a:pt x="293" y="496"/>
                    </a:lnTo>
                    <a:lnTo>
                      <a:pt x="290" y="498"/>
                    </a:lnTo>
                    <a:lnTo>
                      <a:pt x="288" y="501"/>
                    </a:lnTo>
                    <a:lnTo>
                      <a:pt x="286" y="502"/>
                    </a:lnTo>
                    <a:lnTo>
                      <a:pt x="282" y="503"/>
                    </a:lnTo>
                    <a:lnTo>
                      <a:pt x="284" y="505"/>
                    </a:lnTo>
                    <a:lnTo>
                      <a:pt x="286" y="504"/>
                    </a:lnTo>
                    <a:lnTo>
                      <a:pt x="286" y="506"/>
                    </a:lnTo>
                    <a:lnTo>
                      <a:pt x="288" y="505"/>
                    </a:lnTo>
                    <a:lnTo>
                      <a:pt x="286" y="508"/>
                    </a:lnTo>
                    <a:lnTo>
                      <a:pt x="286" y="510"/>
                    </a:lnTo>
                    <a:lnTo>
                      <a:pt x="287" y="513"/>
                    </a:lnTo>
                    <a:lnTo>
                      <a:pt x="286" y="515"/>
                    </a:lnTo>
                    <a:lnTo>
                      <a:pt x="288" y="515"/>
                    </a:lnTo>
                    <a:lnTo>
                      <a:pt x="291" y="513"/>
                    </a:lnTo>
                    <a:lnTo>
                      <a:pt x="293" y="511"/>
                    </a:lnTo>
                    <a:lnTo>
                      <a:pt x="295" y="513"/>
                    </a:lnTo>
                    <a:lnTo>
                      <a:pt x="298" y="512"/>
                    </a:lnTo>
                    <a:lnTo>
                      <a:pt x="295" y="514"/>
                    </a:lnTo>
                    <a:lnTo>
                      <a:pt x="293" y="514"/>
                    </a:lnTo>
                    <a:lnTo>
                      <a:pt x="289" y="515"/>
                    </a:lnTo>
                    <a:lnTo>
                      <a:pt x="287" y="518"/>
                    </a:lnTo>
                    <a:lnTo>
                      <a:pt x="288" y="520"/>
                    </a:lnTo>
                    <a:lnTo>
                      <a:pt x="287" y="523"/>
                    </a:lnTo>
                    <a:lnTo>
                      <a:pt x="288" y="526"/>
                    </a:lnTo>
                    <a:lnTo>
                      <a:pt x="289" y="529"/>
                    </a:lnTo>
                    <a:lnTo>
                      <a:pt x="291" y="528"/>
                    </a:lnTo>
                    <a:lnTo>
                      <a:pt x="293" y="525"/>
                    </a:lnTo>
                    <a:lnTo>
                      <a:pt x="296" y="522"/>
                    </a:lnTo>
                    <a:lnTo>
                      <a:pt x="296" y="520"/>
                    </a:lnTo>
                    <a:lnTo>
                      <a:pt x="298" y="518"/>
                    </a:lnTo>
                    <a:lnTo>
                      <a:pt x="301" y="517"/>
                    </a:lnTo>
                    <a:lnTo>
                      <a:pt x="301" y="520"/>
                    </a:lnTo>
                    <a:lnTo>
                      <a:pt x="304" y="518"/>
                    </a:lnTo>
                    <a:lnTo>
                      <a:pt x="306" y="515"/>
                    </a:lnTo>
                    <a:lnTo>
                      <a:pt x="306" y="513"/>
                    </a:lnTo>
                    <a:lnTo>
                      <a:pt x="304" y="510"/>
                    </a:lnTo>
                    <a:lnTo>
                      <a:pt x="304" y="508"/>
                    </a:lnTo>
                    <a:lnTo>
                      <a:pt x="306" y="508"/>
                    </a:lnTo>
                    <a:lnTo>
                      <a:pt x="305" y="510"/>
                    </a:lnTo>
                    <a:lnTo>
                      <a:pt x="306" y="512"/>
                    </a:lnTo>
                    <a:lnTo>
                      <a:pt x="308" y="515"/>
                    </a:lnTo>
                    <a:lnTo>
                      <a:pt x="311" y="517"/>
                    </a:lnTo>
                    <a:lnTo>
                      <a:pt x="313" y="515"/>
                    </a:lnTo>
                    <a:lnTo>
                      <a:pt x="316" y="514"/>
                    </a:lnTo>
                    <a:lnTo>
                      <a:pt x="316" y="514"/>
                    </a:lnTo>
                    <a:lnTo>
                      <a:pt x="315" y="514"/>
                    </a:lnTo>
                    <a:lnTo>
                      <a:pt x="313" y="518"/>
                    </a:lnTo>
                    <a:lnTo>
                      <a:pt x="316" y="518"/>
                    </a:lnTo>
                    <a:lnTo>
                      <a:pt x="316" y="519"/>
                    </a:lnTo>
                    <a:lnTo>
                      <a:pt x="314" y="519"/>
                    </a:lnTo>
                    <a:lnTo>
                      <a:pt x="316" y="522"/>
                    </a:lnTo>
                    <a:lnTo>
                      <a:pt x="319" y="523"/>
                    </a:lnTo>
                    <a:lnTo>
                      <a:pt x="321" y="526"/>
                    </a:lnTo>
                    <a:lnTo>
                      <a:pt x="319" y="525"/>
                    </a:lnTo>
                    <a:lnTo>
                      <a:pt x="316" y="523"/>
                    </a:lnTo>
                    <a:lnTo>
                      <a:pt x="313" y="522"/>
                    </a:lnTo>
                    <a:lnTo>
                      <a:pt x="312" y="519"/>
                    </a:lnTo>
                    <a:lnTo>
                      <a:pt x="310" y="518"/>
                    </a:lnTo>
                    <a:lnTo>
                      <a:pt x="307" y="518"/>
                    </a:lnTo>
                    <a:lnTo>
                      <a:pt x="310" y="519"/>
                    </a:lnTo>
                    <a:lnTo>
                      <a:pt x="307" y="519"/>
                    </a:lnTo>
                    <a:lnTo>
                      <a:pt x="304" y="519"/>
                    </a:lnTo>
                    <a:lnTo>
                      <a:pt x="307" y="520"/>
                    </a:lnTo>
                    <a:lnTo>
                      <a:pt x="310" y="521"/>
                    </a:lnTo>
                    <a:lnTo>
                      <a:pt x="311" y="523"/>
                    </a:lnTo>
                    <a:lnTo>
                      <a:pt x="313" y="523"/>
                    </a:lnTo>
                    <a:lnTo>
                      <a:pt x="311" y="525"/>
                    </a:lnTo>
                    <a:lnTo>
                      <a:pt x="307" y="523"/>
                    </a:lnTo>
                    <a:lnTo>
                      <a:pt x="305" y="523"/>
                    </a:lnTo>
                    <a:lnTo>
                      <a:pt x="303" y="527"/>
                    </a:lnTo>
                    <a:lnTo>
                      <a:pt x="299" y="529"/>
                    </a:lnTo>
                    <a:lnTo>
                      <a:pt x="297" y="529"/>
                    </a:lnTo>
                    <a:lnTo>
                      <a:pt x="295" y="528"/>
                    </a:lnTo>
                    <a:lnTo>
                      <a:pt x="297" y="530"/>
                    </a:lnTo>
                    <a:lnTo>
                      <a:pt x="295" y="530"/>
                    </a:lnTo>
                    <a:lnTo>
                      <a:pt x="297" y="531"/>
                    </a:lnTo>
                    <a:lnTo>
                      <a:pt x="299" y="531"/>
                    </a:lnTo>
                    <a:lnTo>
                      <a:pt x="303" y="530"/>
                    </a:lnTo>
                    <a:lnTo>
                      <a:pt x="308" y="528"/>
                    </a:lnTo>
                    <a:lnTo>
                      <a:pt x="311" y="526"/>
                    </a:lnTo>
                    <a:lnTo>
                      <a:pt x="308" y="528"/>
                    </a:lnTo>
                    <a:lnTo>
                      <a:pt x="312" y="529"/>
                    </a:lnTo>
                    <a:lnTo>
                      <a:pt x="314" y="528"/>
                    </a:lnTo>
                    <a:lnTo>
                      <a:pt x="315" y="531"/>
                    </a:lnTo>
                    <a:lnTo>
                      <a:pt x="312" y="529"/>
                    </a:lnTo>
                    <a:lnTo>
                      <a:pt x="310" y="530"/>
                    </a:lnTo>
                    <a:lnTo>
                      <a:pt x="307" y="529"/>
                    </a:lnTo>
                    <a:lnTo>
                      <a:pt x="304" y="531"/>
                    </a:lnTo>
                    <a:lnTo>
                      <a:pt x="302" y="531"/>
                    </a:lnTo>
                    <a:lnTo>
                      <a:pt x="299" y="531"/>
                    </a:lnTo>
                    <a:lnTo>
                      <a:pt x="296" y="532"/>
                    </a:lnTo>
                    <a:lnTo>
                      <a:pt x="295" y="532"/>
                    </a:lnTo>
                    <a:lnTo>
                      <a:pt x="297" y="534"/>
                    </a:lnTo>
                    <a:lnTo>
                      <a:pt x="297" y="537"/>
                    </a:lnTo>
                    <a:lnTo>
                      <a:pt x="299" y="536"/>
                    </a:lnTo>
                    <a:lnTo>
                      <a:pt x="303" y="535"/>
                    </a:lnTo>
                    <a:lnTo>
                      <a:pt x="299" y="537"/>
                    </a:lnTo>
                    <a:lnTo>
                      <a:pt x="297" y="538"/>
                    </a:lnTo>
                    <a:lnTo>
                      <a:pt x="295" y="540"/>
                    </a:lnTo>
                    <a:lnTo>
                      <a:pt x="298" y="541"/>
                    </a:lnTo>
                    <a:lnTo>
                      <a:pt x="301" y="540"/>
                    </a:lnTo>
                    <a:lnTo>
                      <a:pt x="304" y="541"/>
                    </a:lnTo>
                    <a:lnTo>
                      <a:pt x="306" y="540"/>
                    </a:lnTo>
                    <a:lnTo>
                      <a:pt x="308" y="540"/>
                    </a:lnTo>
                    <a:lnTo>
                      <a:pt x="306" y="541"/>
                    </a:lnTo>
                    <a:lnTo>
                      <a:pt x="304" y="541"/>
                    </a:lnTo>
                    <a:lnTo>
                      <a:pt x="301" y="541"/>
                    </a:lnTo>
                    <a:lnTo>
                      <a:pt x="304" y="544"/>
                    </a:lnTo>
                    <a:lnTo>
                      <a:pt x="301" y="545"/>
                    </a:lnTo>
                    <a:lnTo>
                      <a:pt x="304" y="547"/>
                    </a:lnTo>
                    <a:lnTo>
                      <a:pt x="306" y="546"/>
                    </a:lnTo>
                    <a:lnTo>
                      <a:pt x="308" y="546"/>
                    </a:lnTo>
                    <a:lnTo>
                      <a:pt x="312" y="546"/>
                    </a:lnTo>
                    <a:lnTo>
                      <a:pt x="308" y="547"/>
                    </a:lnTo>
                    <a:lnTo>
                      <a:pt x="306" y="547"/>
                    </a:lnTo>
                    <a:lnTo>
                      <a:pt x="304" y="547"/>
                    </a:lnTo>
                    <a:lnTo>
                      <a:pt x="301" y="547"/>
                    </a:lnTo>
                    <a:lnTo>
                      <a:pt x="302" y="551"/>
                    </a:lnTo>
                    <a:lnTo>
                      <a:pt x="304" y="549"/>
                    </a:lnTo>
                    <a:lnTo>
                      <a:pt x="307" y="551"/>
                    </a:lnTo>
                    <a:lnTo>
                      <a:pt x="310" y="551"/>
                    </a:lnTo>
                    <a:lnTo>
                      <a:pt x="312" y="549"/>
                    </a:lnTo>
                    <a:lnTo>
                      <a:pt x="315" y="549"/>
                    </a:lnTo>
                    <a:lnTo>
                      <a:pt x="312" y="551"/>
                    </a:lnTo>
                    <a:lnTo>
                      <a:pt x="310" y="552"/>
                    </a:lnTo>
                    <a:lnTo>
                      <a:pt x="308" y="555"/>
                    </a:lnTo>
                    <a:lnTo>
                      <a:pt x="312" y="555"/>
                    </a:lnTo>
                    <a:lnTo>
                      <a:pt x="311" y="558"/>
                    </a:lnTo>
                    <a:lnTo>
                      <a:pt x="313" y="556"/>
                    </a:lnTo>
                    <a:lnTo>
                      <a:pt x="316" y="555"/>
                    </a:lnTo>
                    <a:lnTo>
                      <a:pt x="319" y="554"/>
                    </a:lnTo>
                    <a:lnTo>
                      <a:pt x="316" y="555"/>
                    </a:lnTo>
                    <a:lnTo>
                      <a:pt x="314" y="556"/>
                    </a:lnTo>
                    <a:lnTo>
                      <a:pt x="313" y="560"/>
                    </a:lnTo>
                    <a:lnTo>
                      <a:pt x="316" y="558"/>
                    </a:lnTo>
                    <a:lnTo>
                      <a:pt x="316" y="558"/>
                    </a:lnTo>
                    <a:lnTo>
                      <a:pt x="315" y="560"/>
                    </a:lnTo>
                    <a:lnTo>
                      <a:pt x="313" y="562"/>
                    </a:lnTo>
                    <a:lnTo>
                      <a:pt x="312" y="565"/>
                    </a:lnTo>
                    <a:lnTo>
                      <a:pt x="313" y="568"/>
                    </a:lnTo>
                    <a:lnTo>
                      <a:pt x="316" y="570"/>
                    </a:lnTo>
                    <a:lnTo>
                      <a:pt x="318" y="569"/>
                    </a:lnTo>
                    <a:lnTo>
                      <a:pt x="319" y="571"/>
                    </a:lnTo>
                    <a:lnTo>
                      <a:pt x="321" y="571"/>
                    </a:lnTo>
                    <a:lnTo>
                      <a:pt x="323" y="571"/>
                    </a:lnTo>
                    <a:lnTo>
                      <a:pt x="321" y="573"/>
                    </a:lnTo>
                    <a:lnTo>
                      <a:pt x="323" y="574"/>
                    </a:lnTo>
                    <a:lnTo>
                      <a:pt x="321" y="573"/>
                    </a:lnTo>
                    <a:lnTo>
                      <a:pt x="322" y="577"/>
                    </a:lnTo>
                    <a:lnTo>
                      <a:pt x="325" y="577"/>
                    </a:lnTo>
                    <a:lnTo>
                      <a:pt x="328" y="575"/>
                    </a:lnTo>
                    <a:lnTo>
                      <a:pt x="329" y="573"/>
                    </a:lnTo>
                    <a:lnTo>
                      <a:pt x="330" y="575"/>
                    </a:lnTo>
                    <a:lnTo>
                      <a:pt x="327" y="577"/>
                    </a:lnTo>
                    <a:lnTo>
                      <a:pt x="324" y="578"/>
                    </a:lnTo>
                    <a:lnTo>
                      <a:pt x="324" y="580"/>
                    </a:lnTo>
                    <a:lnTo>
                      <a:pt x="327" y="580"/>
                    </a:lnTo>
                    <a:lnTo>
                      <a:pt x="330" y="578"/>
                    </a:lnTo>
                    <a:lnTo>
                      <a:pt x="332" y="577"/>
                    </a:lnTo>
                    <a:lnTo>
                      <a:pt x="330" y="579"/>
                    </a:lnTo>
                    <a:lnTo>
                      <a:pt x="329" y="582"/>
                    </a:lnTo>
                    <a:lnTo>
                      <a:pt x="331" y="581"/>
                    </a:lnTo>
                    <a:lnTo>
                      <a:pt x="331" y="585"/>
                    </a:lnTo>
                    <a:lnTo>
                      <a:pt x="333" y="585"/>
                    </a:lnTo>
                    <a:lnTo>
                      <a:pt x="331" y="585"/>
                    </a:lnTo>
                    <a:lnTo>
                      <a:pt x="329" y="585"/>
                    </a:lnTo>
                    <a:lnTo>
                      <a:pt x="325" y="586"/>
                    </a:lnTo>
                    <a:lnTo>
                      <a:pt x="329" y="587"/>
                    </a:lnTo>
                    <a:lnTo>
                      <a:pt x="331" y="587"/>
                    </a:lnTo>
                    <a:lnTo>
                      <a:pt x="333" y="587"/>
                    </a:lnTo>
                    <a:lnTo>
                      <a:pt x="337" y="586"/>
                    </a:lnTo>
                    <a:lnTo>
                      <a:pt x="339" y="586"/>
                    </a:lnTo>
                    <a:lnTo>
                      <a:pt x="337" y="587"/>
                    </a:lnTo>
                    <a:lnTo>
                      <a:pt x="333" y="588"/>
                    </a:lnTo>
                    <a:lnTo>
                      <a:pt x="331" y="589"/>
                    </a:lnTo>
                    <a:lnTo>
                      <a:pt x="333" y="589"/>
                    </a:lnTo>
                    <a:lnTo>
                      <a:pt x="337" y="589"/>
                    </a:lnTo>
                    <a:lnTo>
                      <a:pt x="337" y="591"/>
                    </a:lnTo>
                    <a:lnTo>
                      <a:pt x="338" y="595"/>
                    </a:lnTo>
                    <a:lnTo>
                      <a:pt x="340" y="592"/>
                    </a:lnTo>
                    <a:lnTo>
                      <a:pt x="342" y="591"/>
                    </a:lnTo>
                    <a:lnTo>
                      <a:pt x="340" y="594"/>
                    </a:lnTo>
                    <a:lnTo>
                      <a:pt x="342" y="595"/>
                    </a:lnTo>
                    <a:lnTo>
                      <a:pt x="346" y="594"/>
                    </a:lnTo>
                    <a:lnTo>
                      <a:pt x="342" y="596"/>
                    </a:lnTo>
                    <a:lnTo>
                      <a:pt x="340" y="597"/>
                    </a:lnTo>
                    <a:lnTo>
                      <a:pt x="342" y="597"/>
                    </a:lnTo>
                    <a:lnTo>
                      <a:pt x="346" y="598"/>
                    </a:lnTo>
                    <a:lnTo>
                      <a:pt x="342" y="599"/>
                    </a:lnTo>
                    <a:lnTo>
                      <a:pt x="340" y="602"/>
                    </a:lnTo>
                    <a:lnTo>
                      <a:pt x="342" y="600"/>
                    </a:lnTo>
                    <a:lnTo>
                      <a:pt x="346" y="600"/>
                    </a:lnTo>
                    <a:lnTo>
                      <a:pt x="348" y="602"/>
                    </a:lnTo>
                    <a:lnTo>
                      <a:pt x="352" y="599"/>
                    </a:lnTo>
                    <a:lnTo>
                      <a:pt x="346" y="599"/>
                    </a:lnTo>
                    <a:lnTo>
                      <a:pt x="352" y="598"/>
                    </a:lnTo>
                    <a:lnTo>
                      <a:pt x="354" y="599"/>
                    </a:lnTo>
                    <a:lnTo>
                      <a:pt x="357" y="598"/>
                    </a:lnTo>
                    <a:lnTo>
                      <a:pt x="356" y="600"/>
                    </a:lnTo>
                    <a:lnTo>
                      <a:pt x="359" y="602"/>
                    </a:lnTo>
                    <a:lnTo>
                      <a:pt x="361" y="598"/>
                    </a:lnTo>
                    <a:lnTo>
                      <a:pt x="364" y="597"/>
                    </a:lnTo>
                    <a:lnTo>
                      <a:pt x="366" y="596"/>
                    </a:lnTo>
                    <a:lnTo>
                      <a:pt x="369" y="596"/>
                    </a:lnTo>
                    <a:lnTo>
                      <a:pt x="372" y="595"/>
                    </a:lnTo>
                    <a:lnTo>
                      <a:pt x="372" y="592"/>
                    </a:lnTo>
                    <a:lnTo>
                      <a:pt x="374" y="590"/>
                    </a:lnTo>
                    <a:lnTo>
                      <a:pt x="373" y="592"/>
                    </a:lnTo>
                    <a:lnTo>
                      <a:pt x="375" y="596"/>
                    </a:lnTo>
                    <a:lnTo>
                      <a:pt x="373" y="596"/>
                    </a:lnTo>
                    <a:lnTo>
                      <a:pt x="370" y="598"/>
                    </a:lnTo>
                    <a:lnTo>
                      <a:pt x="373" y="598"/>
                    </a:lnTo>
                    <a:lnTo>
                      <a:pt x="375" y="597"/>
                    </a:lnTo>
                    <a:lnTo>
                      <a:pt x="378" y="595"/>
                    </a:lnTo>
                    <a:lnTo>
                      <a:pt x="378" y="592"/>
                    </a:lnTo>
                    <a:lnTo>
                      <a:pt x="379" y="595"/>
                    </a:lnTo>
                    <a:lnTo>
                      <a:pt x="382" y="592"/>
                    </a:lnTo>
                    <a:lnTo>
                      <a:pt x="379" y="596"/>
                    </a:lnTo>
                    <a:lnTo>
                      <a:pt x="376" y="598"/>
                    </a:lnTo>
                    <a:lnTo>
                      <a:pt x="374" y="598"/>
                    </a:lnTo>
                    <a:lnTo>
                      <a:pt x="371" y="599"/>
                    </a:lnTo>
                    <a:lnTo>
                      <a:pt x="369" y="602"/>
                    </a:lnTo>
                    <a:lnTo>
                      <a:pt x="371" y="600"/>
                    </a:lnTo>
                    <a:lnTo>
                      <a:pt x="370" y="603"/>
                    </a:lnTo>
                    <a:lnTo>
                      <a:pt x="373" y="603"/>
                    </a:lnTo>
                    <a:lnTo>
                      <a:pt x="375" y="602"/>
                    </a:lnTo>
                    <a:lnTo>
                      <a:pt x="378" y="599"/>
                    </a:lnTo>
                    <a:lnTo>
                      <a:pt x="381" y="599"/>
                    </a:lnTo>
                    <a:lnTo>
                      <a:pt x="378" y="600"/>
                    </a:lnTo>
                    <a:lnTo>
                      <a:pt x="375" y="603"/>
                    </a:lnTo>
                    <a:lnTo>
                      <a:pt x="373" y="604"/>
                    </a:lnTo>
                    <a:lnTo>
                      <a:pt x="375" y="604"/>
                    </a:lnTo>
                    <a:lnTo>
                      <a:pt x="373" y="606"/>
                    </a:lnTo>
                    <a:lnTo>
                      <a:pt x="375" y="605"/>
                    </a:lnTo>
                    <a:lnTo>
                      <a:pt x="376" y="607"/>
                    </a:lnTo>
                    <a:lnTo>
                      <a:pt x="378" y="605"/>
                    </a:lnTo>
                    <a:lnTo>
                      <a:pt x="381" y="605"/>
                    </a:lnTo>
                    <a:lnTo>
                      <a:pt x="380" y="607"/>
                    </a:lnTo>
                    <a:lnTo>
                      <a:pt x="382" y="606"/>
                    </a:lnTo>
                    <a:lnTo>
                      <a:pt x="381" y="608"/>
                    </a:lnTo>
                    <a:lnTo>
                      <a:pt x="383" y="608"/>
                    </a:lnTo>
                    <a:lnTo>
                      <a:pt x="387" y="606"/>
                    </a:lnTo>
                    <a:lnTo>
                      <a:pt x="389" y="603"/>
                    </a:lnTo>
                    <a:lnTo>
                      <a:pt x="388" y="606"/>
                    </a:lnTo>
                    <a:lnTo>
                      <a:pt x="384" y="612"/>
                    </a:lnTo>
                    <a:lnTo>
                      <a:pt x="383" y="614"/>
                    </a:lnTo>
                    <a:lnTo>
                      <a:pt x="386" y="614"/>
                    </a:lnTo>
                    <a:lnTo>
                      <a:pt x="388" y="611"/>
                    </a:lnTo>
                    <a:lnTo>
                      <a:pt x="390" y="608"/>
                    </a:lnTo>
                    <a:lnTo>
                      <a:pt x="388" y="612"/>
                    </a:lnTo>
                    <a:lnTo>
                      <a:pt x="387" y="614"/>
                    </a:lnTo>
                    <a:lnTo>
                      <a:pt x="383" y="616"/>
                    </a:lnTo>
                    <a:lnTo>
                      <a:pt x="387" y="615"/>
                    </a:lnTo>
                    <a:lnTo>
                      <a:pt x="388" y="617"/>
                    </a:lnTo>
                    <a:lnTo>
                      <a:pt x="390" y="617"/>
                    </a:lnTo>
                    <a:lnTo>
                      <a:pt x="391" y="615"/>
                    </a:lnTo>
                    <a:lnTo>
                      <a:pt x="395" y="615"/>
                    </a:lnTo>
                    <a:lnTo>
                      <a:pt x="396" y="612"/>
                    </a:lnTo>
                    <a:lnTo>
                      <a:pt x="398" y="612"/>
                    </a:lnTo>
                    <a:lnTo>
                      <a:pt x="398" y="614"/>
                    </a:lnTo>
                    <a:lnTo>
                      <a:pt x="401" y="615"/>
                    </a:lnTo>
                    <a:lnTo>
                      <a:pt x="404" y="615"/>
                    </a:lnTo>
                    <a:lnTo>
                      <a:pt x="406" y="615"/>
                    </a:lnTo>
                    <a:lnTo>
                      <a:pt x="409" y="615"/>
                    </a:lnTo>
                    <a:lnTo>
                      <a:pt x="409" y="613"/>
                    </a:lnTo>
                    <a:lnTo>
                      <a:pt x="408" y="609"/>
                    </a:lnTo>
                    <a:lnTo>
                      <a:pt x="405" y="611"/>
                    </a:lnTo>
                    <a:lnTo>
                      <a:pt x="406" y="608"/>
                    </a:lnTo>
                    <a:lnTo>
                      <a:pt x="402" y="607"/>
                    </a:lnTo>
                    <a:lnTo>
                      <a:pt x="400" y="606"/>
                    </a:lnTo>
                    <a:lnTo>
                      <a:pt x="397" y="606"/>
                    </a:lnTo>
                    <a:lnTo>
                      <a:pt x="400" y="606"/>
                    </a:lnTo>
                    <a:lnTo>
                      <a:pt x="402" y="604"/>
                    </a:lnTo>
                    <a:lnTo>
                      <a:pt x="404" y="607"/>
                    </a:lnTo>
                    <a:lnTo>
                      <a:pt x="407" y="607"/>
                    </a:lnTo>
                    <a:lnTo>
                      <a:pt x="409" y="607"/>
                    </a:lnTo>
                    <a:lnTo>
                      <a:pt x="413" y="606"/>
                    </a:lnTo>
                    <a:lnTo>
                      <a:pt x="415" y="604"/>
                    </a:lnTo>
                    <a:lnTo>
                      <a:pt x="413" y="605"/>
                    </a:lnTo>
                    <a:lnTo>
                      <a:pt x="409" y="604"/>
                    </a:lnTo>
                    <a:lnTo>
                      <a:pt x="413" y="605"/>
                    </a:lnTo>
                    <a:lnTo>
                      <a:pt x="413" y="602"/>
                    </a:lnTo>
                    <a:lnTo>
                      <a:pt x="409" y="602"/>
                    </a:lnTo>
                    <a:lnTo>
                      <a:pt x="407" y="600"/>
                    </a:lnTo>
                    <a:lnTo>
                      <a:pt x="410" y="602"/>
                    </a:lnTo>
                    <a:lnTo>
                      <a:pt x="413" y="600"/>
                    </a:lnTo>
                    <a:lnTo>
                      <a:pt x="410" y="600"/>
                    </a:lnTo>
                    <a:lnTo>
                      <a:pt x="407" y="599"/>
                    </a:lnTo>
                    <a:lnTo>
                      <a:pt x="410" y="599"/>
                    </a:lnTo>
                    <a:lnTo>
                      <a:pt x="413" y="599"/>
                    </a:lnTo>
                    <a:lnTo>
                      <a:pt x="416" y="598"/>
                    </a:lnTo>
                    <a:lnTo>
                      <a:pt x="416" y="596"/>
                    </a:lnTo>
                    <a:lnTo>
                      <a:pt x="413" y="596"/>
                    </a:lnTo>
                    <a:lnTo>
                      <a:pt x="410" y="595"/>
                    </a:lnTo>
                    <a:lnTo>
                      <a:pt x="408" y="595"/>
                    </a:lnTo>
                    <a:lnTo>
                      <a:pt x="406" y="595"/>
                    </a:lnTo>
                    <a:lnTo>
                      <a:pt x="408" y="595"/>
                    </a:lnTo>
                    <a:lnTo>
                      <a:pt x="414" y="595"/>
                    </a:lnTo>
                    <a:lnTo>
                      <a:pt x="416" y="595"/>
                    </a:lnTo>
                    <a:lnTo>
                      <a:pt x="412" y="592"/>
                    </a:lnTo>
                    <a:lnTo>
                      <a:pt x="414" y="592"/>
                    </a:lnTo>
                    <a:lnTo>
                      <a:pt x="416" y="591"/>
                    </a:lnTo>
                    <a:lnTo>
                      <a:pt x="412" y="590"/>
                    </a:lnTo>
                    <a:lnTo>
                      <a:pt x="414" y="590"/>
                    </a:lnTo>
                    <a:lnTo>
                      <a:pt x="416" y="590"/>
                    </a:lnTo>
                    <a:lnTo>
                      <a:pt x="419" y="588"/>
                    </a:lnTo>
                    <a:lnTo>
                      <a:pt x="417" y="586"/>
                    </a:lnTo>
                    <a:lnTo>
                      <a:pt x="414" y="586"/>
                    </a:lnTo>
                    <a:lnTo>
                      <a:pt x="412" y="585"/>
                    </a:lnTo>
                    <a:lnTo>
                      <a:pt x="414" y="586"/>
                    </a:lnTo>
                    <a:lnTo>
                      <a:pt x="417" y="586"/>
                    </a:lnTo>
                    <a:lnTo>
                      <a:pt x="419" y="585"/>
                    </a:lnTo>
                    <a:lnTo>
                      <a:pt x="421" y="582"/>
                    </a:lnTo>
                    <a:lnTo>
                      <a:pt x="418" y="582"/>
                    </a:lnTo>
                    <a:lnTo>
                      <a:pt x="416" y="581"/>
                    </a:lnTo>
                    <a:lnTo>
                      <a:pt x="418" y="582"/>
                    </a:lnTo>
                    <a:lnTo>
                      <a:pt x="421" y="581"/>
                    </a:lnTo>
                    <a:lnTo>
                      <a:pt x="421" y="579"/>
                    </a:lnTo>
                    <a:lnTo>
                      <a:pt x="422" y="575"/>
                    </a:lnTo>
                    <a:lnTo>
                      <a:pt x="419" y="577"/>
                    </a:lnTo>
                    <a:lnTo>
                      <a:pt x="419" y="575"/>
                    </a:lnTo>
                    <a:lnTo>
                      <a:pt x="422" y="572"/>
                    </a:lnTo>
                    <a:lnTo>
                      <a:pt x="421" y="570"/>
                    </a:lnTo>
                    <a:lnTo>
                      <a:pt x="418" y="569"/>
                    </a:lnTo>
                    <a:lnTo>
                      <a:pt x="415" y="568"/>
                    </a:lnTo>
                    <a:lnTo>
                      <a:pt x="413" y="565"/>
                    </a:lnTo>
                    <a:lnTo>
                      <a:pt x="415" y="565"/>
                    </a:lnTo>
                    <a:lnTo>
                      <a:pt x="418" y="568"/>
                    </a:lnTo>
                    <a:lnTo>
                      <a:pt x="421" y="566"/>
                    </a:lnTo>
                    <a:lnTo>
                      <a:pt x="418" y="565"/>
                    </a:lnTo>
                    <a:lnTo>
                      <a:pt x="421" y="566"/>
                    </a:lnTo>
                    <a:lnTo>
                      <a:pt x="418" y="563"/>
                    </a:lnTo>
                    <a:lnTo>
                      <a:pt x="416" y="563"/>
                    </a:lnTo>
                    <a:lnTo>
                      <a:pt x="413" y="562"/>
                    </a:lnTo>
                    <a:lnTo>
                      <a:pt x="410" y="560"/>
                    </a:lnTo>
                    <a:lnTo>
                      <a:pt x="413" y="561"/>
                    </a:lnTo>
                    <a:lnTo>
                      <a:pt x="416" y="560"/>
                    </a:lnTo>
                    <a:lnTo>
                      <a:pt x="418" y="561"/>
                    </a:lnTo>
                    <a:lnTo>
                      <a:pt x="418" y="557"/>
                    </a:lnTo>
                    <a:lnTo>
                      <a:pt x="421" y="557"/>
                    </a:lnTo>
                    <a:lnTo>
                      <a:pt x="424" y="558"/>
                    </a:lnTo>
                    <a:lnTo>
                      <a:pt x="426" y="558"/>
                    </a:lnTo>
                    <a:lnTo>
                      <a:pt x="429" y="558"/>
                    </a:lnTo>
                    <a:lnTo>
                      <a:pt x="431" y="555"/>
                    </a:lnTo>
                    <a:lnTo>
                      <a:pt x="429" y="554"/>
                    </a:lnTo>
                    <a:lnTo>
                      <a:pt x="425" y="554"/>
                    </a:lnTo>
                    <a:lnTo>
                      <a:pt x="423" y="551"/>
                    </a:lnTo>
                    <a:lnTo>
                      <a:pt x="426" y="554"/>
                    </a:lnTo>
                    <a:lnTo>
                      <a:pt x="429" y="554"/>
                    </a:lnTo>
                    <a:lnTo>
                      <a:pt x="432" y="554"/>
                    </a:lnTo>
                    <a:lnTo>
                      <a:pt x="429" y="552"/>
                    </a:lnTo>
                    <a:lnTo>
                      <a:pt x="426" y="551"/>
                    </a:lnTo>
                    <a:lnTo>
                      <a:pt x="429" y="551"/>
                    </a:lnTo>
                    <a:lnTo>
                      <a:pt x="432" y="553"/>
                    </a:lnTo>
                    <a:lnTo>
                      <a:pt x="433" y="551"/>
                    </a:lnTo>
                    <a:lnTo>
                      <a:pt x="430" y="548"/>
                    </a:lnTo>
                    <a:lnTo>
                      <a:pt x="427" y="546"/>
                    </a:lnTo>
                    <a:lnTo>
                      <a:pt x="429" y="544"/>
                    </a:lnTo>
                    <a:lnTo>
                      <a:pt x="432" y="546"/>
                    </a:lnTo>
                    <a:lnTo>
                      <a:pt x="434" y="547"/>
                    </a:lnTo>
                    <a:lnTo>
                      <a:pt x="438" y="548"/>
                    </a:lnTo>
                    <a:lnTo>
                      <a:pt x="434" y="546"/>
                    </a:lnTo>
                    <a:lnTo>
                      <a:pt x="432" y="545"/>
                    </a:lnTo>
                    <a:lnTo>
                      <a:pt x="434" y="546"/>
                    </a:lnTo>
                    <a:lnTo>
                      <a:pt x="433" y="543"/>
                    </a:lnTo>
                    <a:lnTo>
                      <a:pt x="436" y="545"/>
                    </a:lnTo>
                    <a:lnTo>
                      <a:pt x="439" y="546"/>
                    </a:lnTo>
                    <a:lnTo>
                      <a:pt x="436" y="544"/>
                    </a:lnTo>
                    <a:lnTo>
                      <a:pt x="439" y="545"/>
                    </a:lnTo>
                    <a:lnTo>
                      <a:pt x="441" y="544"/>
                    </a:lnTo>
                    <a:lnTo>
                      <a:pt x="441" y="541"/>
                    </a:lnTo>
                    <a:lnTo>
                      <a:pt x="439" y="540"/>
                    </a:lnTo>
                    <a:lnTo>
                      <a:pt x="436" y="540"/>
                    </a:lnTo>
                    <a:lnTo>
                      <a:pt x="433" y="538"/>
                    </a:lnTo>
                    <a:lnTo>
                      <a:pt x="435" y="538"/>
                    </a:lnTo>
                    <a:lnTo>
                      <a:pt x="439" y="539"/>
                    </a:lnTo>
                    <a:lnTo>
                      <a:pt x="441" y="540"/>
                    </a:lnTo>
                    <a:lnTo>
                      <a:pt x="444" y="539"/>
                    </a:lnTo>
                    <a:lnTo>
                      <a:pt x="446" y="537"/>
                    </a:lnTo>
                    <a:lnTo>
                      <a:pt x="442" y="535"/>
                    </a:lnTo>
                    <a:lnTo>
                      <a:pt x="446" y="532"/>
                    </a:lnTo>
                    <a:lnTo>
                      <a:pt x="442" y="530"/>
                    </a:lnTo>
                    <a:lnTo>
                      <a:pt x="440" y="530"/>
                    </a:lnTo>
                    <a:lnTo>
                      <a:pt x="436" y="530"/>
                    </a:lnTo>
                    <a:lnTo>
                      <a:pt x="434" y="529"/>
                    </a:lnTo>
                    <a:lnTo>
                      <a:pt x="432" y="528"/>
                    </a:lnTo>
                    <a:lnTo>
                      <a:pt x="434" y="526"/>
                    </a:lnTo>
                    <a:lnTo>
                      <a:pt x="436" y="527"/>
                    </a:lnTo>
                    <a:lnTo>
                      <a:pt x="440" y="527"/>
                    </a:lnTo>
                    <a:lnTo>
                      <a:pt x="442" y="526"/>
                    </a:lnTo>
                    <a:lnTo>
                      <a:pt x="446" y="526"/>
                    </a:lnTo>
                    <a:lnTo>
                      <a:pt x="448" y="526"/>
                    </a:lnTo>
                    <a:lnTo>
                      <a:pt x="446" y="523"/>
                    </a:lnTo>
                    <a:lnTo>
                      <a:pt x="444" y="521"/>
                    </a:lnTo>
                    <a:lnTo>
                      <a:pt x="443" y="518"/>
                    </a:lnTo>
                    <a:lnTo>
                      <a:pt x="441" y="515"/>
                    </a:lnTo>
                    <a:lnTo>
                      <a:pt x="438" y="513"/>
                    </a:lnTo>
                    <a:lnTo>
                      <a:pt x="439" y="511"/>
                    </a:lnTo>
                    <a:lnTo>
                      <a:pt x="442" y="510"/>
                    </a:lnTo>
                    <a:lnTo>
                      <a:pt x="444" y="508"/>
                    </a:lnTo>
                    <a:lnTo>
                      <a:pt x="447" y="511"/>
                    </a:lnTo>
                    <a:lnTo>
                      <a:pt x="450" y="510"/>
                    </a:lnTo>
                    <a:lnTo>
                      <a:pt x="452" y="510"/>
                    </a:lnTo>
                    <a:lnTo>
                      <a:pt x="452" y="510"/>
                    </a:lnTo>
                    <a:lnTo>
                      <a:pt x="452" y="506"/>
                    </a:lnTo>
                    <a:lnTo>
                      <a:pt x="456" y="506"/>
                    </a:lnTo>
                    <a:lnTo>
                      <a:pt x="453" y="503"/>
                    </a:lnTo>
                    <a:lnTo>
                      <a:pt x="452" y="502"/>
                    </a:lnTo>
                    <a:lnTo>
                      <a:pt x="450" y="501"/>
                    </a:lnTo>
                    <a:lnTo>
                      <a:pt x="452" y="498"/>
                    </a:lnTo>
                    <a:lnTo>
                      <a:pt x="456" y="500"/>
                    </a:lnTo>
                    <a:lnTo>
                      <a:pt x="457" y="497"/>
                    </a:lnTo>
                    <a:lnTo>
                      <a:pt x="459" y="497"/>
                    </a:lnTo>
                    <a:lnTo>
                      <a:pt x="463" y="500"/>
                    </a:lnTo>
                    <a:lnTo>
                      <a:pt x="464" y="496"/>
                    </a:lnTo>
                    <a:lnTo>
                      <a:pt x="467" y="498"/>
                    </a:lnTo>
                    <a:lnTo>
                      <a:pt x="469" y="496"/>
                    </a:lnTo>
                    <a:lnTo>
                      <a:pt x="473" y="497"/>
                    </a:lnTo>
                    <a:lnTo>
                      <a:pt x="475" y="497"/>
                    </a:lnTo>
                    <a:lnTo>
                      <a:pt x="477" y="495"/>
                    </a:lnTo>
                    <a:lnTo>
                      <a:pt x="477" y="493"/>
                    </a:lnTo>
                    <a:lnTo>
                      <a:pt x="475" y="492"/>
                    </a:lnTo>
                    <a:lnTo>
                      <a:pt x="475" y="488"/>
                    </a:lnTo>
                    <a:lnTo>
                      <a:pt x="477" y="489"/>
                    </a:lnTo>
                    <a:lnTo>
                      <a:pt x="481" y="488"/>
                    </a:lnTo>
                    <a:lnTo>
                      <a:pt x="481" y="486"/>
                    </a:lnTo>
                    <a:lnTo>
                      <a:pt x="481" y="484"/>
                    </a:lnTo>
                    <a:lnTo>
                      <a:pt x="483" y="483"/>
                    </a:lnTo>
                    <a:lnTo>
                      <a:pt x="481" y="480"/>
                    </a:lnTo>
                    <a:lnTo>
                      <a:pt x="483" y="480"/>
                    </a:lnTo>
                    <a:lnTo>
                      <a:pt x="486" y="481"/>
                    </a:lnTo>
                    <a:lnTo>
                      <a:pt x="489" y="481"/>
                    </a:lnTo>
                    <a:lnTo>
                      <a:pt x="491" y="481"/>
                    </a:lnTo>
                    <a:lnTo>
                      <a:pt x="489" y="484"/>
                    </a:lnTo>
                    <a:lnTo>
                      <a:pt x="486" y="486"/>
                    </a:lnTo>
                    <a:lnTo>
                      <a:pt x="483" y="488"/>
                    </a:lnTo>
                    <a:lnTo>
                      <a:pt x="483" y="491"/>
                    </a:lnTo>
                    <a:lnTo>
                      <a:pt x="486" y="491"/>
                    </a:lnTo>
                    <a:lnTo>
                      <a:pt x="489" y="493"/>
                    </a:lnTo>
                    <a:lnTo>
                      <a:pt x="491" y="494"/>
                    </a:lnTo>
                    <a:lnTo>
                      <a:pt x="492" y="491"/>
                    </a:lnTo>
                    <a:lnTo>
                      <a:pt x="493" y="488"/>
                    </a:lnTo>
                    <a:lnTo>
                      <a:pt x="493" y="491"/>
                    </a:lnTo>
                    <a:lnTo>
                      <a:pt x="495" y="491"/>
                    </a:lnTo>
                    <a:lnTo>
                      <a:pt x="499" y="489"/>
                    </a:lnTo>
                    <a:lnTo>
                      <a:pt x="501" y="487"/>
                    </a:lnTo>
                    <a:lnTo>
                      <a:pt x="503" y="489"/>
                    </a:lnTo>
                    <a:lnTo>
                      <a:pt x="507" y="491"/>
                    </a:lnTo>
                    <a:lnTo>
                      <a:pt x="509" y="488"/>
                    </a:lnTo>
                    <a:lnTo>
                      <a:pt x="509" y="486"/>
                    </a:lnTo>
                    <a:lnTo>
                      <a:pt x="512" y="486"/>
                    </a:lnTo>
                    <a:lnTo>
                      <a:pt x="514" y="484"/>
                    </a:lnTo>
                    <a:lnTo>
                      <a:pt x="511" y="480"/>
                    </a:lnTo>
                    <a:lnTo>
                      <a:pt x="514" y="483"/>
                    </a:lnTo>
                    <a:lnTo>
                      <a:pt x="517" y="483"/>
                    </a:lnTo>
                    <a:lnTo>
                      <a:pt x="519" y="484"/>
                    </a:lnTo>
                    <a:lnTo>
                      <a:pt x="518" y="480"/>
                    </a:lnTo>
                    <a:lnTo>
                      <a:pt x="521" y="481"/>
                    </a:lnTo>
                    <a:lnTo>
                      <a:pt x="524" y="480"/>
                    </a:lnTo>
                    <a:lnTo>
                      <a:pt x="526" y="480"/>
                    </a:lnTo>
                    <a:lnTo>
                      <a:pt x="528" y="478"/>
                    </a:lnTo>
                    <a:lnTo>
                      <a:pt x="528" y="475"/>
                    </a:lnTo>
                    <a:lnTo>
                      <a:pt x="529" y="472"/>
                    </a:lnTo>
                    <a:lnTo>
                      <a:pt x="529" y="475"/>
                    </a:lnTo>
                    <a:lnTo>
                      <a:pt x="533" y="474"/>
                    </a:lnTo>
                    <a:lnTo>
                      <a:pt x="534" y="471"/>
                    </a:lnTo>
                    <a:lnTo>
                      <a:pt x="535" y="469"/>
                    </a:lnTo>
                    <a:lnTo>
                      <a:pt x="536" y="467"/>
                    </a:lnTo>
                    <a:lnTo>
                      <a:pt x="538" y="464"/>
                    </a:lnTo>
                    <a:lnTo>
                      <a:pt x="541" y="463"/>
                    </a:lnTo>
                    <a:lnTo>
                      <a:pt x="541" y="461"/>
                    </a:lnTo>
                    <a:lnTo>
                      <a:pt x="544" y="460"/>
                    </a:lnTo>
                    <a:lnTo>
                      <a:pt x="542" y="458"/>
                    </a:lnTo>
                    <a:lnTo>
                      <a:pt x="544" y="457"/>
                    </a:lnTo>
                    <a:lnTo>
                      <a:pt x="544" y="453"/>
                    </a:lnTo>
                    <a:lnTo>
                      <a:pt x="546" y="453"/>
                    </a:lnTo>
                    <a:lnTo>
                      <a:pt x="549" y="450"/>
                    </a:lnTo>
                    <a:lnTo>
                      <a:pt x="551" y="449"/>
                    </a:lnTo>
                    <a:lnTo>
                      <a:pt x="554" y="448"/>
                    </a:lnTo>
                    <a:lnTo>
                      <a:pt x="557" y="445"/>
                    </a:lnTo>
                    <a:lnTo>
                      <a:pt x="559" y="446"/>
                    </a:lnTo>
                    <a:lnTo>
                      <a:pt x="562" y="444"/>
                    </a:lnTo>
                    <a:lnTo>
                      <a:pt x="560" y="442"/>
                    </a:lnTo>
                    <a:lnTo>
                      <a:pt x="561" y="440"/>
                    </a:lnTo>
                    <a:lnTo>
                      <a:pt x="558" y="437"/>
                    </a:lnTo>
                    <a:lnTo>
                      <a:pt x="561" y="437"/>
                    </a:lnTo>
                    <a:lnTo>
                      <a:pt x="559" y="434"/>
                    </a:lnTo>
                    <a:lnTo>
                      <a:pt x="557" y="434"/>
                    </a:lnTo>
                    <a:lnTo>
                      <a:pt x="555" y="431"/>
                    </a:lnTo>
                    <a:lnTo>
                      <a:pt x="558" y="429"/>
                    </a:lnTo>
                    <a:lnTo>
                      <a:pt x="559" y="433"/>
                    </a:lnTo>
                    <a:lnTo>
                      <a:pt x="561" y="434"/>
                    </a:lnTo>
                    <a:lnTo>
                      <a:pt x="563" y="436"/>
                    </a:lnTo>
                    <a:lnTo>
                      <a:pt x="567" y="437"/>
                    </a:lnTo>
                    <a:lnTo>
                      <a:pt x="568" y="441"/>
                    </a:lnTo>
                    <a:lnTo>
                      <a:pt x="570" y="440"/>
                    </a:lnTo>
                    <a:lnTo>
                      <a:pt x="572" y="441"/>
                    </a:lnTo>
                    <a:lnTo>
                      <a:pt x="576" y="442"/>
                    </a:lnTo>
                    <a:lnTo>
                      <a:pt x="578" y="441"/>
                    </a:lnTo>
                    <a:lnTo>
                      <a:pt x="581" y="441"/>
                    </a:lnTo>
                    <a:lnTo>
                      <a:pt x="584" y="441"/>
                    </a:lnTo>
                    <a:lnTo>
                      <a:pt x="581" y="437"/>
                    </a:lnTo>
                    <a:lnTo>
                      <a:pt x="579" y="436"/>
                    </a:lnTo>
                    <a:lnTo>
                      <a:pt x="581" y="437"/>
                    </a:lnTo>
                    <a:lnTo>
                      <a:pt x="584" y="437"/>
                    </a:lnTo>
                    <a:lnTo>
                      <a:pt x="586" y="441"/>
                    </a:lnTo>
                    <a:lnTo>
                      <a:pt x="589" y="440"/>
                    </a:lnTo>
                    <a:lnTo>
                      <a:pt x="587" y="436"/>
                    </a:lnTo>
                    <a:lnTo>
                      <a:pt x="589" y="437"/>
                    </a:lnTo>
                    <a:lnTo>
                      <a:pt x="589" y="434"/>
                    </a:lnTo>
                    <a:lnTo>
                      <a:pt x="592" y="433"/>
                    </a:lnTo>
                    <a:lnTo>
                      <a:pt x="594" y="436"/>
                    </a:lnTo>
                    <a:lnTo>
                      <a:pt x="597" y="436"/>
                    </a:lnTo>
                    <a:lnTo>
                      <a:pt x="600" y="435"/>
                    </a:lnTo>
                    <a:lnTo>
                      <a:pt x="603" y="434"/>
                    </a:lnTo>
                    <a:lnTo>
                      <a:pt x="605" y="435"/>
                    </a:lnTo>
                    <a:lnTo>
                      <a:pt x="608" y="434"/>
                    </a:lnTo>
                    <a:lnTo>
                      <a:pt x="611" y="432"/>
                    </a:lnTo>
                    <a:lnTo>
                      <a:pt x="613" y="431"/>
                    </a:lnTo>
                    <a:lnTo>
                      <a:pt x="617" y="432"/>
                    </a:lnTo>
                    <a:lnTo>
                      <a:pt x="619" y="432"/>
                    </a:lnTo>
                    <a:lnTo>
                      <a:pt x="622" y="431"/>
                    </a:lnTo>
                    <a:lnTo>
                      <a:pt x="625" y="431"/>
                    </a:lnTo>
                    <a:lnTo>
                      <a:pt x="628" y="428"/>
                    </a:lnTo>
                    <a:lnTo>
                      <a:pt x="630" y="429"/>
                    </a:lnTo>
                    <a:lnTo>
                      <a:pt x="631" y="427"/>
                    </a:lnTo>
                    <a:lnTo>
                      <a:pt x="635" y="426"/>
                    </a:lnTo>
                    <a:lnTo>
                      <a:pt x="637" y="427"/>
                    </a:lnTo>
                    <a:lnTo>
                      <a:pt x="639" y="427"/>
                    </a:lnTo>
                    <a:lnTo>
                      <a:pt x="643" y="424"/>
                    </a:lnTo>
                    <a:lnTo>
                      <a:pt x="645" y="424"/>
                    </a:lnTo>
                    <a:lnTo>
                      <a:pt x="647" y="423"/>
                    </a:lnTo>
                    <a:lnTo>
                      <a:pt x="649" y="419"/>
                    </a:lnTo>
                    <a:lnTo>
                      <a:pt x="652" y="419"/>
                    </a:lnTo>
                    <a:lnTo>
                      <a:pt x="651" y="417"/>
                    </a:lnTo>
                    <a:lnTo>
                      <a:pt x="653" y="418"/>
                    </a:lnTo>
                    <a:lnTo>
                      <a:pt x="656" y="416"/>
                    </a:lnTo>
                    <a:lnTo>
                      <a:pt x="658" y="414"/>
                    </a:lnTo>
                    <a:lnTo>
                      <a:pt x="655" y="414"/>
                    </a:lnTo>
                    <a:lnTo>
                      <a:pt x="658" y="412"/>
                    </a:lnTo>
                    <a:lnTo>
                      <a:pt x="661" y="412"/>
                    </a:lnTo>
                    <a:lnTo>
                      <a:pt x="663" y="412"/>
                    </a:lnTo>
                    <a:lnTo>
                      <a:pt x="663" y="410"/>
                    </a:lnTo>
                    <a:lnTo>
                      <a:pt x="665" y="410"/>
                    </a:lnTo>
                    <a:lnTo>
                      <a:pt x="669" y="408"/>
                    </a:lnTo>
                    <a:lnTo>
                      <a:pt x="671" y="408"/>
                    </a:lnTo>
                    <a:lnTo>
                      <a:pt x="669" y="406"/>
                    </a:lnTo>
                    <a:lnTo>
                      <a:pt x="671" y="406"/>
                    </a:lnTo>
                    <a:lnTo>
                      <a:pt x="673" y="407"/>
                    </a:lnTo>
                    <a:lnTo>
                      <a:pt x="677" y="406"/>
                    </a:lnTo>
                    <a:lnTo>
                      <a:pt x="677" y="403"/>
                    </a:lnTo>
                    <a:lnTo>
                      <a:pt x="674" y="401"/>
                    </a:lnTo>
                    <a:lnTo>
                      <a:pt x="677" y="401"/>
                    </a:lnTo>
                    <a:lnTo>
                      <a:pt x="680" y="401"/>
                    </a:lnTo>
                    <a:lnTo>
                      <a:pt x="682" y="401"/>
                    </a:lnTo>
                    <a:lnTo>
                      <a:pt x="686" y="401"/>
                    </a:lnTo>
                    <a:lnTo>
                      <a:pt x="682" y="398"/>
                    </a:lnTo>
                    <a:lnTo>
                      <a:pt x="686" y="398"/>
                    </a:lnTo>
                    <a:lnTo>
                      <a:pt x="688" y="398"/>
                    </a:lnTo>
                    <a:lnTo>
                      <a:pt x="690" y="397"/>
                    </a:lnTo>
                    <a:lnTo>
                      <a:pt x="692" y="394"/>
                    </a:lnTo>
                    <a:lnTo>
                      <a:pt x="695" y="394"/>
                    </a:lnTo>
                    <a:lnTo>
                      <a:pt x="698" y="392"/>
                    </a:lnTo>
                    <a:lnTo>
                      <a:pt x="695" y="392"/>
                    </a:lnTo>
                    <a:lnTo>
                      <a:pt x="692" y="392"/>
                    </a:lnTo>
                    <a:lnTo>
                      <a:pt x="690" y="393"/>
                    </a:lnTo>
                    <a:lnTo>
                      <a:pt x="687" y="393"/>
                    </a:lnTo>
                    <a:lnTo>
                      <a:pt x="685" y="392"/>
                    </a:lnTo>
                    <a:lnTo>
                      <a:pt x="681" y="392"/>
                    </a:lnTo>
                    <a:lnTo>
                      <a:pt x="679" y="392"/>
                    </a:lnTo>
                    <a:lnTo>
                      <a:pt x="677" y="391"/>
                    </a:lnTo>
                    <a:lnTo>
                      <a:pt x="673" y="391"/>
                    </a:lnTo>
                    <a:lnTo>
                      <a:pt x="671" y="390"/>
                    </a:lnTo>
                    <a:lnTo>
                      <a:pt x="668" y="390"/>
                    </a:lnTo>
                    <a:lnTo>
                      <a:pt x="665" y="389"/>
                    </a:lnTo>
                    <a:lnTo>
                      <a:pt x="662" y="387"/>
                    </a:lnTo>
                    <a:lnTo>
                      <a:pt x="660" y="387"/>
                    </a:lnTo>
                    <a:lnTo>
                      <a:pt x="657" y="386"/>
                    </a:lnTo>
                    <a:lnTo>
                      <a:pt x="654" y="387"/>
                    </a:lnTo>
                    <a:lnTo>
                      <a:pt x="655" y="385"/>
                    </a:lnTo>
                    <a:lnTo>
                      <a:pt x="652" y="385"/>
                    </a:lnTo>
                    <a:lnTo>
                      <a:pt x="649" y="386"/>
                    </a:lnTo>
                    <a:lnTo>
                      <a:pt x="647" y="387"/>
                    </a:lnTo>
                    <a:lnTo>
                      <a:pt x="644" y="389"/>
                    </a:lnTo>
                    <a:lnTo>
                      <a:pt x="642" y="390"/>
                    </a:lnTo>
                    <a:lnTo>
                      <a:pt x="638" y="390"/>
                    </a:lnTo>
                    <a:lnTo>
                      <a:pt x="636" y="389"/>
                    </a:lnTo>
                    <a:lnTo>
                      <a:pt x="634" y="389"/>
                    </a:lnTo>
                    <a:lnTo>
                      <a:pt x="630" y="390"/>
                    </a:lnTo>
                    <a:lnTo>
                      <a:pt x="628" y="393"/>
                    </a:lnTo>
                    <a:lnTo>
                      <a:pt x="627" y="394"/>
                    </a:lnTo>
                    <a:lnTo>
                      <a:pt x="625" y="395"/>
                    </a:lnTo>
                    <a:lnTo>
                      <a:pt x="623" y="394"/>
                    </a:lnTo>
                    <a:lnTo>
                      <a:pt x="623" y="393"/>
                    </a:lnTo>
                    <a:lnTo>
                      <a:pt x="620" y="394"/>
                    </a:lnTo>
                    <a:lnTo>
                      <a:pt x="618" y="394"/>
                    </a:lnTo>
                    <a:lnTo>
                      <a:pt x="615" y="393"/>
                    </a:lnTo>
                    <a:lnTo>
                      <a:pt x="612" y="393"/>
                    </a:lnTo>
                    <a:lnTo>
                      <a:pt x="610" y="392"/>
                    </a:lnTo>
                    <a:lnTo>
                      <a:pt x="612" y="392"/>
                    </a:lnTo>
                    <a:lnTo>
                      <a:pt x="614" y="391"/>
                    </a:lnTo>
                    <a:lnTo>
                      <a:pt x="618" y="392"/>
                    </a:lnTo>
                    <a:lnTo>
                      <a:pt x="620" y="392"/>
                    </a:lnTo>
                    <a:lnTo>
                      <a:pt x="623" y="391"/>
                    </a:lnTo>
                    <a:lnTo>
                      <a:pt x="626" y="390"/>
                    </a:lnTo>
                    <a:lnTo>
                      <a:pt x="629" y="387"/>
                    </a:lnTo>
                    <a:lnTo>
                      <a:pt x="631" y="386"/>
                    </a:lnTo>
                    <a:lnTo>
                      <a:pt x="634" y="387"/>
                    </a:lnTo>
                    <a:lnTo>
                      <a:pt x="637" y="387"/>
                    </a:lnTo>
                    <a:lnTo>
                      <a:pt x="639" y="386"/>
                    </a:lnTo>
                    <a:lnTo>
                      <a:pt x="638" y="383"/>
                    </a:lnTo>
                    <a:lnTo>
                      <a:pt x="635" y="383"/>
                    </a:lnTo>
                    <a:lnTo>
                      <a:pt x="632" y="384"/>
                    </a:lnTo>
                    <a:lnTo>
                      <a:pt x="630" y="384"/>
                    </a:lnTo>
                    <a:lnTo>
                      <a:pt x="627" y="384"/>
                    </a:lnTo>
                    <a:lnTo>
                      <a:pt x="625" y="384"/>
                    </a:lnTo>
                    <a:lnTo>
                      <a:pt x="621" y="384"/>
                    </a:lnTo>
                    <a:lnTo>
                      <a:pt x="619" y="385"/>
                    </a:lnTo>
                    <a:lnTo>
                      <a:pt x="615" y="385"/>
                    </a:lnTo>
                    <a:lnTo>
                      <a:pt x="613" y="385"/>
                    </a:lnTo>
                    <a:lnTo>
                      <a:pt x="613" y="382"/>
                    </a:lnTo>
                    <a:lnTo>
                      <a:pt x="611" y="382"/>
                    </a:lnTo>
                    <a:lnTo>
                      <a:pt x="608" y="383"/>
                    </a:lnTo>
                    <a:lnTo>
                      <a:pt x="605" y="384"/>
                    </a:lnTo>
                    <a:lnTo>
                      <a:pt x="602" y="383"/>
                    </a:lnTo>
                    <a:lnTo>
                      <a:pt x="605" y="382"/>
                    </a:lnTo>
                    <a:lnTo>
                      <a:pt x="608" y="382"/>
                    </a:lnTo>
                    <a:lnTo>
                      <a:pt x="611" y="382"/>
                    </a:lnTo>
                    <a:lnTo>
                      <a:pt x="613" y="380"/>
                    </a:lnTo>
                    <a:lnTo>
                      <a:pt x="615" y="378"/>
                    </a:lnTo>
                    <a:lnTo>
                      <a:pt x="618" y="375"/>
                    </a:lnTo>
                    <a:lnTo>
                      <a:pt x="617" y="373"/>
                    </a:lnTo>
                    <a:lnTo>
                      <a:pt x="614" y="372"/>
                    </a:lnTo>
                    <a:lnTo>
                      <a:pt x="612" y="370"/>
                    </a:lnTo>
                    <a:lnTo>
                      <a:pt x="614" y="370"/>
                    </a:lnTo>
                    <a:lnTo>
                      <a:pt x="617" y="370"/>
                    </a:lnTo>
                    <a:lnTo>
                      <a:pt x="620" y="370"/>
                    </a:lnTo>
                    <a:lnTo>
                      <a:pt x="622" y="370"/>
                    </a:lnTo>
                    <a:lnTo>
                      <a:pt x="620" y="369"/>
                    </a:lnTo>
                    <a:lnTo>
                      <a:pt x="620" y="366"/>
                    </a:lnTo>
                    <a:lnTo>
                      <a:pt x="622" y="369"/>
                    </a:lnTo>
                    <a:lnTo>
                      <a:pt x="625" y="372"/>
                    </a:lnTo>
                    <a:lnTo>
                      <a:pt x="628" y="372"/>
                    </a:lnTo>
                    <a:lnTo>
                      <a:pt x="630" y="372"/>
                    </a:lnTo>
                    <a:lnTo>
                      <a:pt x="634" y="372"/>
                    </a:lnTo>
                    <a:lnTo>
                      <a:pt x="636" y="372"/>
                    </a:lnTo>
                    <a:lnTo>
                      <a:pt x="638" y="370"/>
                    </a:lnTo>
                    <a:lnTo>
                      <a:pt x="642" y="369"/>
                    </a:lnTo>
                    <a:lnTo>
                      <a:pt x="644" y="368"/>
                    </a:lnTo>
                    <a:lnTo>
                      <a:pt x="647" y="367"/>
                    </a:lnTo>
                    <a:lnTo>
                      <a:pt x="647" y="367"/>
                    </a:lnTo>
                    <a:lnTo>
                      <a:pt x="649" y="364"/>
                    </a:lnTo>
                    <a:lnTo>
                      <a:pt x="653" y="363"/>
                    </a:lnTo>
                    <a:lnTo>
                      <a:pt x="651" y="360"/>
                    </a:lnTo>
                    <a:lnTo>
                      <a:pt x="648" y="358"/>
                    </a:lnTo>
                    <a:lnTo>
                      <a:pt x="645" y="358"/>
                    </a:lnTo>
                    <a:lnTo>
                      <a:pt x="643" y="358"/>
                    </a:lnTo>
                    <a:lnTo>
                      <a:pt x="639" y="357"/>
                    </a:lnTo>
                    <a:lnTo>
                      <a:pt x="637" y="358"/>
                    </a:lnTo>
                    <a:lnTo>
                      <a:pt x="634" y="357"/>
                    </a:lnTo>
                    <a:lnTo>
                      <a:pt x="631" y="357"/>
                    </a:lnTo>
                    <a:lnTo>
                      <a:pt x="629" y="356"/>
                    </a:lnTo>
                    <a:lnTo>
                      <a:pt x="626" y="355"/>
                    </a:lnTo>
                    <a:lnTo>
                      <a:pt x="623" y="355"/>
                    </a:lnTo>
                    <a:lnTo>
                      <a:pt x="620" y="355"/>
                    </a:lnTo>
                    <a:lnTo>
                      <a:pt x="618" y="356"/>
                    </a:lnTo>
                    <a:lnTo>
                      <a:pt x="614" y="356"/>
                    </a:lnTo>
                    <a:lnTo>
                      <a:pt x="612" y="356"/>
                    </a:lnTo>
                    <a:lnTo>
                      <a:pt x="614" y="356"/>
                    </a:lnTo>
                    <a:lnTo>
                      <a:pt x="617" y="355"/>
                    </a:lnTo>
                    <a:lnTo>
                      <a:pt x="620" y="355"/>
                    </a:lnTo>
                    <a:lnTo>
                      <a:pt x="622" y="354"/>
                    </a:lnTo>
                    <a:lnTo>
                      <a:pt x="626" y="354"/>
                    </a:lnTo>
                    <a:lnTo>
                      <a:pt x="625" y="351"/>
                    </a:lnTo>
                    <a:lnTo>
                      <a:pt x="621" y="350"/>
                    </a:lnTo>
                    <a:lnTo>
                      <a:pt x="619" y="347"/>
                    </a:lnTo>
                    <a:lnTo>
                      <a:pt x="617" y="347"/>
                    </a:lnTo>
                    <a:lnTo>
                      <a:pt x="613" y="347"/>
                    </a:lnTo>
                    <a:lnTo>
                      <a:pt x="611" y="346"/>
                    </a:lnTo>
                    <a:lnTo>
                      <a:pt x="611" y="343"/>
                    </a:lnTo>
                    <a:lnTo>
                      <a:pt x="608" y="342"/>
                    </a:lnTo>
                    <a:lnTo>
                      <a:pt x="611" y="342"/>
                    </a:lnTo>
                    <a:lnTo>
                      <a:pt x="613" y="343"/>
                    </a:lnTo>
                    <a:lnTo>
                      <a:pt x="617" y="346"/>
                    </a:lnTo>
                    <a:lnTo>
                      <a:pt x="619" y="346"/>
                    </a:lnTo>
                    <a:lnTo>
                      <a:pt x="621" y="347"/>
                    </a:lnTo>
                    <a:lnTo>
                      <a:pt x="625" y="349"/>
                    </a:lnTo>
                    <a:lnTo>
                      <a:pt x="627" y="350"/>
                    </a:lnTo>
                    <a:lnTo>
                      <a:pt x="629" y="354"/>
                    </a:lnTo>
                    <a:lnTo>
                      <a:pt x="632" y="356"/>
                    </a:lnTo>
                    <a:lnTo>
                      <a:pt x="635" y="356"/>
                    </a:lnTo>
                    <a:lnTo>
                      <a:pt x="637" y="356"/>
                    </a:lnTo>
                    <a:lnTo>
                      <a:pt x="640" y="356"/>
                    </a:lnTo>
                    <a:lnTo>
                      <a:pt x="643" y="355"/>
                    </a:lnTo>
                    <a:lnTo>
                      <a:pt x="646" y="356"/>
                    </a:lnTo>
                    <a:lnTo>
                      <a:pt x="648" y="357"/>
                    </a:lnTo>
                    <a:lnTo>
                      <a:pt x="649" y="357"/>
                    </a:lnTo>
                    <a:lnTo>
                      <a:pt x="655" y="360"/>
                    </a:lnTo>
                    <a:lnTo>
                      <a:pt x="657" y="363"/>
                    </a:lnTo>
                    <a:lnTo>
                      <a:pt x="660" y="363"/>
                    </a:lnTo>
                    <a:lnTo>
                      <a:pt x="663" y="363"/>
                    </a:lnTo>
                    <a:lnTo>
                      <a:pt x="665" y="366"/>
                    </a:lnTo>
                    <a:lnTo>
                      <a:pt x="669" y="368"/>
                    </a:lnTo>
                    <a:lnTo>
                      <a:pt x="669" y="370"/>
                    </a:lnTo>
                    <a:lnTo>
                      <a:pt x="669" y="374"/>
                    </a:lnTo>
                    <a:lnTo>
                      <a:pt x="670" y="376"/>
                    </a:lnTo>
                    <a:lnTo>
                      <a:pt x="672" y="378"/>
                    </a:lnTo>
                    <a:lnTo>
                      <a:pt x="674" y="381"/>
                    </a:lnTo>
                    <a:lnTo>
                      <a:pt x="678" y="382"/>
                    </a:lnTo>
                    <a:lnTo>
                      <a:pt x="680" y="384"/>
                    </a:lnTo>
                    <a:lnTo>
                      <a:pt x="683" y="384"/>
                    </a:lnTo>
                    <a:lnTo>
                      <a:pt x="689" y="384"/>
                    </a:lnTo>
                    <a:lnTo>
                      <a:pt x="691" y="382"/>
                    </a:lnTo>
                    <a:lnTo>
                      <a:pt x="691" y="380"/>
                    </a:lnTo>
                    <a:lnTo>
                      <a:pt x="691" y="377"/>
                    </a:lnTo>
                    <a:lnTo>
                      <a:pt x="694" y="375"/>
                    </a:lnTo>
                    <a:lnTo>
                      <a:pt x="692" y="378"/>
                    </a:lnTo>
                    <a:lnTo>
                      <a:pt x="694" y="381"/>
                    </a:lnTo>
                    <a:lnTo>
                      <a:pt x="696" y="384"/>
                    </a:lnTo>
                    <a:lnTo>
                      <a:pt x="699" y="383"/>
                    </a:lnTo>
                    <a:lnTo>
                      <a:pt x="702" y="384"/>
                    </a:lnTo>
                    <a:lnTo>
                      <a:pt x="704" y="384"/>
                    </a:lnTo>
                    <a:lnTo>
                      <a:pt x="705" y="381"/>
                    </a:lnTo>
                    <a:lnTo>
                      <a:pt x="704" y="378"/>
                    </a:lnTo>
                    <a:lnTo>
                      <a:pt x="704" y="375"/>
                    </a:lnTo>
                    <a:lnTo>
                      <a:pt x="703" y="373"/>
                    </a:lnTo>
                    <a:lnTo>
                      <a:pt x="703" y="370"/>
                    </a:lnTo>
                    <a:lnTo>
                      <a:pt x="700" y="370"/>
                    </a:lnTo>
                    <a:lnTo>
                      <a:pt x="704" y="368"/>
                    </a:lnTo>
                    <a:lnTo>
                      <a:pt x="697" y="369"/>
                    </a:lnTo>
                    <a:lnTo>
                      <a:pt x="695" y="368"/>
                    </a:lnTo>
                    <a:lnTo>
                      <a:pt x="697" y="368"/>
                    </a:lnTo>
                    <a:lnTo>
                      <a:pt x="704" y="367"/>
                    </a:lnTo>
                    <a:lnTo>
                      <a:pt x="704" y="365"/>
                    </a:lnTo>
                    <a:lnTo>
                      <a:pt x="700" y="363"/>
                    </a:lnTo>
                    <a:lnTo>
                      <a:pt x="704" y="363"/>
                    </a:lnTo>
                    <a:lnTo>
                      <a:pt x="704" y="359"/>
                    </a:lnTo>
                    <a:lnTo>
                      <a:pt x="702" y="357"/>
                    </a:lnTo>
                    <a:lnTo>
                      <a:pt x="698" y="358"/>
                    </a:lnTo>
                    <a:lnTo>
                      <a:pt x="696" y="359"/>
                    </a:lnTo>
                    <a:lnTo>
                      <a:pt x="695" y="361"/>
                    </a:lnTo>
                    <a:lnTo>
                      <a:pt x="692" y="359"/>
                    </a:lnTo>
                    <a:lnTo>
                      <a:pt x="692" y="356"/>
                    </a:lnTo>
                    <a:lnTo>
                      <a:pt x="695" y="355"/>
                    </a:lnTo>
                    <a:lnTo>
                      <a:pt x="698" y="355"/>
                    </a:lnTo>
                    <a:lnTo>
                      <a:pt x="700" y="352"/>
                    </a:lnTo>
                    <a:lnTo>
                      <a:pt x="697" y="352"/>
                    </a:lnTo>
                    <a:lnTo>
                      <a:pt x="695" y="354"/>
                    </a:lnTo>
                    <a:lnTo>
                      <a:pt x="692" y="354"/>
                    </a:lnTo>
                    <a:lnTo>
                      <a:pt x="692" y="351"/>
                    </a:lnTo>
                    <a:lnTo>
                      <a:pt x="690" y="351"/>
                    </a:lnTo>
                    <a:lnTo>
                      <a:pt x="688" y="352"/>
                    </a:lnTo>
                    <a:lnTo>
                      <a:pt x="685" y="354"/>
                    </a:lnTo>
                    <a:lnTo>
                      <a:pt x="686" y="351"/>
                    </a:lnTo>
                    <a:lnTo>
                      <a:pt x="688" y="350"/>
                    </a:lnTo>
                    <a:lnTo>
                      <a:pt x="691" y="348"/>
                    </a:lnTo>
                    <a:lnTo>
                      <a:pt x="689" y="346"/>
                    </a:lnTo>
                    <a:lnTo>
                      <a:pt x="686" y="344"/>
                    </a:lnTo>
                    <a:lnTo>
                      <a:pt x="683" y="344"/>
                    </a:lnTo>
                    <a:lnTo>
                      <a:pt x="680" y="342"/>
                    </a:lnTo>
                    <a:lnTo>
                      <a:pt x="678" y="341"/>
                    </a:lnTo>
                    <a:lnTo>
                      <a:pt x="674" y="342"/>
                    </a:lnTo>
                    <a:lnTo>
                      <a:pt x="675" y="339"/>
                    </a:lnTo>
                    <a:lnTo>
                      <a:pt x="673" y="338"/>
                    </a:lnTo>
                    <a:lnTo>
                      <a:pt x="671" y="338"/>
                    </a:lnTo>
                    <a:lnTo>
                      <a:pt x="668" y="337"/>
                    </a:lnTo>
                    <a:lnTo>
                      <a:pt x="665" y="334"/>
                    </a:lnTo>
                    <a:lnTo>
                      <a:pt x="662" y="334"/>
                    </a:lnTo>
                    <a:lnTo>
                      <a:pt x="660" y="334"/>
                    </a:lnTo>
                    <a:lnTo>
                      <a:pt x="658" y="335"/>
                    </a:lnTo>
                    <a:lnTo>
                      <a:pt x="656" y="335"/>
                    </a:lnTo>
                    <a:lnTo>
                      <a:pt x="654" y="338"/>
                    </a:lnTo>
                    <a:lnTo>
                      <a:pt x="652" y="340"/>
                    </a:lnTo>
                    <a:lnTo>
                      <a:pt x="653" y="337"/>
                    </a:lnTo>
                    <a:lnTo>
                      <a:pt x="653" y="334"/>
                    </a:lnTo>
                    <a:lnTo>
                      <a:pt x="651" y="334"/>
                    </a:lnTo>
                    <a:lnTo>
                      <a:pt x="647" y="333"/>
                    </a:lnTo>
                    <a:lnTo>
                      <a:pt x="649" y="333"/>
                    </a:lnTo>
                    <a:lnTo>
                      <a:pt x="653" y="333"/>
                    </a:lnTo>
                    <a:lnTo>
                      <a:pt x="655" y="333"/>
                    </a:lnTo>
                    <a:lnTo>
                      <a:pt x="658" y="333"/>
                    </a:lnTo>
                    <a:lnTo>
                      <a:pt x="661" y="332"/>
                    </a:lnTo>
                    <a:lnTo>
                      <a:pt x="662" y="330"/>
                    </a:lnTo>
                    <a:lnTo>
                      <a:pt x="662" y="326"/>
                    </a:lnTo>
                    <a:lnTo>
                      <a:pt x="658" y="326"/>
                    </a:lnTo>
                    <a:lnTo>
                      <a:pt x="656" y="325"/>
                    </a:lnTo>
                    <a:lnTo>
                      <a:pt x="653" y="324"/>
                    </a:lnTo>
                    <a:lnTo>
                      <a:pt x="651" y="323"/>
                    </a:lnTo>
                    <a:lnTo>
                      <a:pt x="647" y="325"/>
                    </a:lnTo>
                    <a:lnTo>
                      <a:pt x="645" y="326"/>
                    </a:lnTo>
                    <a:lnTo>
                      <a:pt x="643" y="326"/>
                    </a:lnTo>
                    <a:lnTo>
                      <a:pt x="639" y="329"/>
                    </a:lnTo>
                    <a:lnTo>
                      <a:pt x="639" y="325"/>
                    </a:lnTo>
                    <a:lnTo>
                      <a:pt x="637" y="326"/>
                    </a:lnTo>
                    <a:lnTo>
                      <a:pt x="634" y="326"/>
                    </a:lnTo>
                    <a:lnTo>
                      <a:pt x="637" y="324"/>
                    </a:lnTo>
                    <a:lnTo>
                      <a:pt x="635" y="323"/>
                    </a:lnTo>
                    <a:lnTo>
                      <a:pt x="631" y="323"/>
                    </a:lnTo>
                    <a:lnTo>
                      <a:pt x="629" y="324"/>
                    </a:lnTo>
                    <a:lnTo>
                      <a:pt x="626" y="323"/>
                    </a:lnTo>
                    <a:lnTo>
                      <a:pt x="629" y="323"/>
                    </a:lnTo>
                    <a:lnTo>
                      <a:pt x="631" y="323"/>
                    </a:lnTo>
                    <a:lnTo>
                      <a:pt x="634" y="322"/>
                    </a:lnTo>
                    <a:lnTo>
                      <a:pt x="637" y="323"/>
                    </a:lnTo>
                    <a:lnTo>
                      <a:pt x="639" y="324"/>
                    </a:lnTo>
                    <a:lnTo>
                      <a:pt x="643" y="324"/>
                    </a:lnTo>
                    <a:lnTo>
                      <a:pt x="645" y="324"/>
                    </a:lnTo>
                    <a:lnTo>
                      <a:pt x="647" y="322"/>
                    </a:lnTo>
                    <a:lnTo>
                      <a:pt x="651" y="322"/>
                    </a:lnTo>
                    <a:lnTo>
                      <a:pt x="653" y="322"/>
                    </a:lnTo>
                    <a:lnTo>
                      <a:pt x="656" y="321"/>
                    </a:lnTo>
                    <a:lnTo>
                      <a:pt x="658" y="318"/>
                    </a:lnTo>
                    <a:lnTo>
                      <a:pt x="656" y="316"/>
                    </a:lnTo>
                    <a:lnTo>
                      <a:pt x="653" y="316"/>
                    </a:lnTo>
                    <a:lnTo>
                      <a:pt x="651" y="316"/>
                    </a:lnTo>
                    <a:lnTo>
                      <a:pt x="647" y="314"/>
                    </a:lnTo>
                    <a:lnTo>
                      <a:pt x="645" y="314"/>
                    </a:lnTo>
                    <a:lnTo>
                      <a:pt x="642" y="314"/>
                    </a:lnTo>
                    <a:lnTo>
                      <a:pt x="638" y="314"/>
                    </a:lnTo>
                    <a:lnTo>
                      <a:pt x="636" y="316"/>
                    </a:lnTo>
                    <a:lnTo>
                      <a:pt x="634" y="316"/>
                    </a:lnTo>
                    <a:lnTo>
                      <a:pt x="630" y="315"/>
                    </a:lnTo>
                    <a:lnTo>
                      <a:pt x="628" y="315"/>
                    </a:lnTo>
                    <a:lnTo>
                      <a:pt x="626" y="318"/>
                    </a:lnTo>
                    <a:lnTo>
                      <a:pt x="626" y="315"/>
                    </a:lnTo>
                    <a:lnTo>
                      <a:pt x="622" y="315"/>
                    </a:lnTo>
                    <a:lnTo>
                      <a:pt x="626" y="315"/>
                    </a:lnTo>
                    <a:lnTo>
                      <a:pt x="628" y="314"/>
                    </a:lnTo>
                    <a:lnTo>
                      <a:pt x="630" y="314"/>
                    </a:lnTo>
                    <a:lnTo>
                      <a:pt x="634" y="315"/>
                    </a:lnTo>
                    <a:lnTo>
                      <a:pt x="636" y="314"/>
                    </a:lnTo>
                    <a:lnTo>
                      <a:pt x="637" y="312"/>
                    </a:lnTo>
                    <a:lnTo>
                      <a:pt x="634" y="310"/>
                    </a:lnTo>
                    <a:lnTo>
                      <a:pt x="631" y="309"/>
                    </a:lnTo>
                    <a:lnTo>
                      <a:pt x="628" y="309"/>
                    </a:lnTo>
                    <a:lnTo>
                      <a:pt x="626" y="306"/>
                    </a:lnTo>
                    <a:lnTo>
                      <a:pt x="628" y="307"/>
                    </a:lnTo>
                    <a:lnTo>
                      <a:pt x="631" y="309"/>
                    </a:lnTo>
                    <a:lnTo>
                      <a:pt x="634" y="310"/>
                    </a:lnTo>
                    <a:lnTo>
                      <a:pt x="637" y="310"/>
                    </a:lnTo>
                    <a:lnTo>
                      <a:pt x="639" y="310"/>
                    </a:lnTo>
                    <a:lnTo>
                      <a:pt x="643" y="313"/>
                    </a:lnTo>
                    <a:lnTo>
                      <a:pt x="647" y="313"/>
                    </a:lnTo>
                    <a:lnTo>
                      <a:pt x="651" y="310"/>
                    </a:lnTo>
                    <a:lnTo>
                      <a:pt x="652" y="308"/>
                    </a:lnTo>
                    <a:lnTo>
                      <a:pt x="655" y="306"/>
                    </a:lnTo>
                    <a:lnTo>
                      <a:pt x="657" y="306"/>
                    </a:lnTo>
                    <a:lnTo>
                      <a:pt x="661" y="306"/>
                    </a:lnTo>
                    <a:lnTo>
                      <a:pt x="658" y="304"/>
                    </a:lnTo>
                    <a:lnTo>
                      <a:pt x="657" y="300"/>
                    </a:lnTo>
                    <a:lnTo>
                      <a:pt x="654" y="299"/>
                    </a:lnTo>
                    <a:lnTo>
                      <a:pt x="652" y="298"/>
                    </a:lnTo>
                    <a:lnTo>
                      <a:pt x="649" y="295"/>
                    </a:lnTo>
                    <a:lnTo>
                      <a:pt x="652" y="296"/>
                    </a:lnTo>
                    <a:lnTo>
                      <a:pt x="655" y="298"/>
                    </a:lnTo>
                    <a:lnTo>
                      <a:pt x="657" y="299"/>
                    </a:lnTo>
                    <a:lnTo>
                      <a:pt x="658" y="303"/>
                    </a:lnTo>
                    <a:lnTo>
                      <a:pt x="661" y="304"/>
                    </a:lnTo>
                    <a:lnTo>
                      <a:pt x="664" y="304"/>
                    </a:lnTo>
                    <a:lnTo>
                      <a:pt x="666" y="305"/>
                    </a:lnTo>
                    <a:lnTo>
                      <a:pt x="665" y="301"/>
                    </a:lnTo>
                    <a:lnTo>
                      <a:pt x="668" y="299"/>
                    </a:lnTo>
                    <a:lnTo>
                      <a:pt x="670" y="298"/>
                    </a:lnTo>
                    <a:lnTo>
                      <a:pt x="673" y="298"/>
                    </a:lnTo>
                    <a:lnTo>
                      <a:pt x="675" y="299"/>
                    </a:lnTo>
                    <a:lnTo>
                      <a:pt x="678" y="299"/>
                    </a:lnTo>
                    <a:lnTo>
                      <a:pt x="681" y="300"/>
                    </a:lnTo>
                    <a:lnTo>
                      <a:pt x="683" y="301"/>
                    </a:lnTo>
                    <a:lnTo>
                      <a:pt x="687" y="303"/>
                    </a:lnTo>
                    <a:lnTo>
                      <a:pt x="689" y="304"/>
                    </a:lnTo>
                    <a:lnTo>
                      <a:pt x="691" y="304"/>
                    </a:lnTo>
                    <a:lnTo>
                      <a:pt x="695" y="303"/>
                    </a:lnTo>
                    <a:lnTo>
                      <a:pt x="691" y="304"/>
                    </a:lnTo>
                    <a:lnTo>
                      <a:pt x="689" y="305"/>
                    </a:lnTo>
                    <a:lnTo>
                      <a:pt x="683" y="303"/>
                    </a:lnTo>
                    <a:lnTo>
                      <a:pt x="680" y="301"/>
                    </a:lnTo>
                    <a:lnTo>
                      <a:pt x="678" y="300"/>
                    </a:lnTo>
                    <a:lnTo>
                      <a:pt x="674" y="300"/>
                    </a:lnTo>
                    <a:lnTo>
                      <a:pt x="672" y="300"/>
                    </a:lnTo>
                    <a:lnTo>
                      <a:pt x="672" y="303"/>
                    </a:lnTo>
                    <a:lnTo>
                      <a:pt x="674" y="305"/>
                    </a:lnTo>
                    <a:lnTo>
                      <a:pt x="678" y="306"/>
                    </a:lnTo>
                    <a:lnTo>
                      <a:pt x="680" y="308"/>
                    </a:lnTo>
                    <a:lnTo>
                      <a:pt x="682" y="308"/>
                    </a:lnTo>
                    <a:lnTo>
                      <a:pt x="686" y="309"/>
                    </a:lnTo>
                    <a:lnTo>
                      <a:pt x="688" y="310"/>
                    </a:lnTo>
                    <a:lnTo>
                      <a:pt x="691" y="312"/>
                    </a:lnTo>
                    <a:lnTo>
                      <a:pt x="694" y="312"/>
                    </a:lnTo>
                    <a:lnTo>
                      <a:pt x="697" y="313"/>
                    </a:lnTo>
                    <a:lnTo>
                      <a:pt x="699" y="310"/>
                    </a:lnTo>
                    <a:lnTo>
                      <a:pt x="703" y="309"/>
                    </a:lnTo>
                    <a:lnTo>
                      <a:pt x="705" y="308"/>
                    </a:lnTo>
                    <a:lnTo>
                      <a:pt x="708" y="306"/>
                    </a:lnTo>
                    <a:lnTo>
                      <a:pt x="711" y="307"/>
                    </a:lnTo>
                    <a:lnTo>
                      <a:pt x="713" y="307"/>
                    </a:lnTo>
                    <a:lnTo>
                      <a:pt x="716" y="307"/>
                    </a:lnTo>
                    <a:lnTo>
                      <a:pt x="719" y="307"/>
                    </a:lnTo>
                    <a:lnTo>
                      <a:pt x="722" y="305"/>
                    </a:lnTo>
                    <a:lnTo>
                      <a:pt x="721" y="303"/>
                    </a:lnTo>
                    <a:lnTo>
                      <a:pt x="721" y="299"/>
                    </a:lnTo>
                    <a:lnTo>
                      <a:pt x="723" y="297"/>
                    </a:lnTo>
                    <a:lnTo>
                      <a:pt x="721" y="296"/>
                    </a:lnTo>
                    <a:lnTo>
                      <a:pt x="717" y="296"/>
                    </a:lnTo>
                    <a:lnTo>
                      <a:pt x="715" y="295"/>
                    </a:lnTo>
                    <a:lnTo>
                      <a:pt x="712" y="293"/>
                    </a:lnTo>
                    <a:lnTo>
                      <a:pt x="709" y="292"/>
                    </a:lnTo>
                    <a:lnTo>
                      <a:pt x="706" y="291"/>
                    </a:lnTo>
                    <a:lnTo>
                      <a:pt x="704" y="291"/>
                    </a:lnTo>
                    <a:lnTo>
                      <a:pt x="700" y="291"/>
                    </a:lnTo>
                    <a:lnTo>
                      <a:pt x="700" y="295"/>
                    </a:lnTo>
                    <a:lnTo>
                      <a:pt x="703" y="297"/>
                    </a:lnTo>
                    <a:lnTo>
                      <a:pt x="704" y="300"/>
                    </a:lnTo>
                    <a:lnTo>
                      <a:pt x="702" y="297"/>
                    </a:lnTo>
                    <a:lnTo>
                      <a:pt x="700" y="295"/>
                    </a:lnTo>
                    <a:lnTo>
                      <a:pt x="698" y="292"/>
                    </a:lnTo>
                    <a:lnTo>
                      <a:pt x="696" y="291"/>
                    </a:lnTo>
                    <a:lnTo>
                      <a:pt x="692" y="290"/>
                    </a:lnTo>
                    <a:lnTo>
                      <a:pt x="696" y="290"/>
                    </a:lnTo>
                    <a:lnTo>
                      <a:pt x="697" y="287"/>
                    </a:lnTo>
                    <a:lnTo>
                      <a:pt x="698" y="284"/>
                    </a:lnTo>
                    <a:lnTo>
                      <a:pt x="696" y="284"/>
                    </a:lnTo>
                    <a:lnTo>
                      <a:pt x="692" y="284"/>
                    </a:lnTo>
                    <a:lnTo>
                      <a:pt x="696" y="284"/>
                    </a:lnTo>
                    <a:lnTo>
                      <a:pt x="698" y="283"/>
                    </a:lnTo>
                    <a:lnTo>
                      <a:pt x="702" y="283"/>
                    </a:lnTo>
                    <a:lnTo>
                      <a:pt x="702" y="280"/>
                    </a:lnTo>
                    <a:lnTo>
                      <a:pt x="699" y="278"/>
                    </a:lnTo>
                    <a:lnTo>
                      <a:pt x="702" y="279"/>
                    </a:lnTo>
                    <a:lnTo>
                      <a:pt x="704" y="280"/>
                    </a:lnTo>
                    <a:lnTo>
                      <a:pt x="707" y="280"/>
                    </a:lnTo>
                    <a:lnTo>
                      <a:pt x="709" y="280"/>
                    </a:lnTo>
                    <a:lnTo>
                      <a:pt x="713" y="280"/>
                    </a:lnTo>
                    <a:lnTo>
                      <a:pt x="716" y="280"/>
                    </a:lnTo>
                    <a:lnTo>
                      <a:pt x="719" y="280"/>
                    </a:lnTo>
                    <a:lnTo>
                      <a:pt x="721" y="280"/>
                    </a:lnTo>
                    <a:lnTo>
                      <a:pt x="723" y="283"/>
                    </a:lnTo>
                    <a:lnTo>
                      <a:pt x="726" y="286"/>
                    </a:lnTo>
                    <a:lnTo>
                      <a:pt x="726" y="286"/>
                    </a:lnTo>
                    <a:lnTo>
                      <a:pt x="729" y="286"/>
                    </a:lnTo>
                    <a:lnTo>
                      <a:pt x="731" y="286"/>
                    </a:lnTo>
                    <a:lnTo>
                      <a:pt x="734" y="286"/>
                    </a:lnTo>
                    <a:lnTo>
                      <a:pt x="737" y="284"/>
                    </a:lnTo>
                    <a:lnTo>
                      <a:pt x="739" y="282"/>
                    </a:lnTo>
                    <a:lnTo>
                      <a:pt x="740" y="279"/>
                    </a:lnTo>
                    <a:lnTo>
                      <a:pt x="737" y="277"/>
                    </a:lnTo>
                    <a:lnTo>
                      <a:pt x="734" y="274"/>
                    </a:lnTo>
                    <a:lnTo>
                      <a:pt x="732" y="275"/>
                    </a:lnTo>
                    <a:lnTo>
                      <a:pt x="730" y="277"/>
                    </a:lnTo>
                    <a:lnTo>
                      <a:pt x="726" y="275"/>
                    </a:lnTo>
                    <a:lnTo>
                      <a:pt x="724" y="274"/>
                    </a:lnTo>
                    <a:lnTo>
                      <a:pt x="721" y="274"/>
                    </a:lnTo>
                    <a:lnTo>
                      <a:pt x="719" y="274"/>
                    </a:lnTo>
                    <a:lnTo>
                      <a:pt x="715" y="275"/>
                    </a:lnTo>
                    <a:lnTo>
                      <a:pt x="713" y="275"/>
                    </a:lnTo>
                    <a:lnTo>
                      <a:pt x="715" y="274"/>
                    </a:lnTo>
                    <a:lnTo>
                      <a:pt x="719" y="273"/>
                    </a:lnTo>
                    <a:lnTo>
                      <a:pt x="716" y="270"/>
                    </a:lnTo>
                    <a:lnTo>
                      <a:pt x="717" y="267"/>
                    </a:lnTo>
                    <a:lnTo>
                      <a:pt x="717" y="264"/>
                    </a:lnTo>
                    <a:lnTo>
                      <a:pt x="712" y="263"/>
                    </a:lnTo>
                    <a:lnTo>
                      <a:pt x="709" y="264"/>
                    </a:lnTo>
                    <a:lnTo>
                      <a:pt x="706" y="266"/>
                    </a:lnTo>
                    <a:lnTo>
                      <a:pt x="704" y="266"/>
                    </a:lnTo>
                    <a:lnTo>
                      <a:pt x="700" y="266"/>
                    </a:lnTo>
                    <a:lnTo>
                      <a:pt x="699" y="263"/>
                    </a:lnTo>
                    <a:lnTo>
                      <a:pt x="696" y="262"/>
                    </a:lnTo>
                    <a:lnTo>
                      <a:pt x="698" y="262"/>
                    </a:lnTo>
                    <a:lnTo>
                      <a:pt x="702" y="264"/>
                    </a:lnTo>
                    <a:lnTo>
                      <a:pt x="704" y="265"/>
                    </a:lnTo>
                    <a:lnTo>
                      <a:pt x="707" y="264"/>
                    </a:lnTo>
                    <a:lnTo>
                      <a:pt x="709" y="263"/>
                    </a:lnTo>
                    <a:lnTo>
                      <a:pt x="713" y="262"/>
                    </a:lnTo>
                    <a:lnTo>
                      <a:pt x="715" y="262"/>
                    </a:lnTo>
                    <a:lnTo>
                      <a:pt x="717" y="262"/>
                    </a:lnTo>
                    <a:lnTo>
                      <a:pt x="717" y="260"/>
                    </a:lnTo>
                    <a:lnTo>
                      <a:pt x="715" y="258"/>
                    </a:lnTo>
                    <a:lnTo>
                      <a:pt x="713" y="256"/>
                    </a:lnTo>
                    <a:lnTo>
                      <a:pt x="709" y="255"/>
                    </a:lnTo>
                    <a:lnTo>
                      <a:pt x="707" y="253"/>
                    </a:lnTo>
                    <a:lnTo>
                      <a:pt x="704" y="253"/>
                    </a:lnTo>
                    <a:lnTo>
                      <a:pt x="702" y="253"/>
                    </a:lnTo>
                    <a:lnTo>
                      <a:pt x="698" y="253"/>
                    </a:lnTo>
                    <a:lnTo>
                      <a:pt x="696" y="252"/>
                    </a:lnTo>
                    <a:lnTo>
                      <a:pt x="692" y="252"/>
                    </a:lnTo>
                    <a:lnTo>
                      <a:pt x="696" y="252"/>
                    </a:lnTo>
                    <a:lnTo>
                      <a:pt x="698" y="253"/>
                    </a:lnTo>
                    <a:lnTo>
                      <a:pt x="702" y="253"/>
                    </a:lnTo>
                    <a:lnTo>
                      <a:pt x="704" y="253"/>
                    </a:lnTo>
                    <a:lnTo>
                      <a:pt x="707" y="253"/>
                    </a:lnTo>
                    <a:lnTo>
                      <a:pt x="704" y="250"/>
                    </a:lnTo>
                    <a:lnTo>
                      <a:pt x="702" y="249"/>
                    </a:lnTo>
                    <a:lnTo>
                      <a:pt x="698" y="248"/>
                    </a:lnTo>
                    <a:lnTo>
                      <a:pt x="696" y="248"/>
                    </a:lnTo>
                    <a:lnTo>
                      <a:pt x="699" y="247"/>
                    </a:lnTo>
                    <a:lnTo>
                      <a:pt x="702" y="248"/>
                    </a:lnTo>
                    <a:lnTo>
                      <a:pt x="704" y="249"/>
                    </a:lnTo>
                    <a:lnTo>
                      <a:pt x="707" y="250"/>
                    </a:lnTo>
                    <a:lnTo>
                      <a:pt x="709" y="253"/>
                    </a:lnTo>
                    <a:lnTo>
                      <a:pt x="713" y="255"/>
                    </a:lnTo>
                    <a:lnTo>
                      <a:pt x="715" y="256"/>
                    </a:lnTo>
                    <a:lnTo>
                      <a:pt x="719" y="257"/>
                    </a:lnTo>
                    <a:lnTo>
                      <a:pt x="721" y="257"/>
                    </a:lnTo>
                    <a:lnTo>
                      <a:pt x="724" y="256"/>
                    </a:lnTo>
                    <a:lnTo>
                      <a:pt x="726" y="257"/>
                    </a:lnTo>
                    <a:lnTo>
                      <a:pt x="726" y="261"/>
                    </a:lnTo>
                    <a:lnTo>
                      <a:pt x="730" y="262"/>
                    </a:lnTo>
                    <a:lnTo>
                      <a:pt x="732" y="262"/>
                    </a:lnTo>
                    <a:lnTo>
                      <a:pt x="734" y="258"/>
                    </a:lnTo>
                    <a:lnTo>
                      <a:pt x="736" y="256"/>
                    </a:lnTo>
                    <a:lnTo>
                      <a:pt x="736" y="254"/>
                    </a:lnTo>
                    <a:lnTo>
                      <a:pt x="736" y="250"/>
                    </a:lnTo>
                    <a:lnTo>
                      <a:pt x="733" y="248"/>
                    </a:lnTo>
                    <a:lnTo>
                      <a:pt x="732" y="245"/>
                    </a:lnTo>
                    <a:lnTo>
                      <a:pt x="736" y="245"/>
                    </a:lnTo>
                    <a:lnTo>
                      <a:pt x="732" y="244"/>
                    </a:lnTo>
                    <a:lnTo>
                      <a:pt x="730" y="240"/>
                    </a:lnTo>
                    <a:lnTo>
                      <a:pt x="728" y="239"/>
                    </a:lnTo>
                    <a:lnTo>
                      <a:pt x="726" y="239"/>
                    </a:lnTo>
                    <a:lnTo>
                      <a:pt x="724" y="240"/>
                    </a:lnTo>
                    <a:lnTo>
                      <a:pt x="721" y="239"/>
                    </a:lnTo>
                    <a:lnTo>
                      <a:pt x="719" y="239"/>
                    </a:lnTo>
                    <a:lnTo>
                      <a:pt x="715" y="239"/>
                    </a:lnTo>
                    <a:lnTo>
                      <a:pt x="713" y="238"/>
                    </a:lnTo>
                    <a:lnTo>
                      <a:pt x="709" y="239"/>
                    </a:lnTo>
                    <a:lnTo>
                      <a:pt x="707" y="239"/>
                    </a:lnTo>
                    <a:lnTo>
                      <a:pt x="702" y="239"/>
                    </a:lnTo>
                    <a:lnTo>
                      <a:pt x="704" y="238"/>
                    </a:lnTo>
                    <a:lnTo>
                      <a:pt x="707" y="238"/>
                    </a:lnTo>
                    <a:lnTo>
                      <a:pt x="709" y="238"/>
                    </a:lnTo>
                    <a:lnTo>
                      <a:pt x="713" y="238"/>
                    </a:lnTo>
                    <a:lnTo>
                      <a:pt x="715" y="238"/>
                    </a:lnTo>
                    <a:lnTo>
                      <a:pt x="717" y="238"/>
                    </a:lnTo>
                    <a:lnTo>
                      <a:pt x="721" y="238"/>
                    </a:lnTo>
                    <a:lnTo>
                      <a:pt x="723" y="238"/>
                    </a:lnTo>
                    <a:lnTo>
                      <a:pt x="726" y="236"/>
                    </a:lnTo>
                    <a:lnTo>
                      <a:pt x="726" y="236"/>
                    </a:lnTo>
                    <a:lnTo>
                      <a:pt x="730" y="236"/>
                    </a:lnTo>
                    <a:lnTo>
                      <a:pt x="731" y="233"/>
                    </a:lnTo>
                    <a:lnTo>
                      <a:pt x="729" y="231"/>
                    </a:lnTo>
                    <a:lnTo>
                      <a:pt x="726" y="230"/>
                    </a:lnTo>
                    <a:lnTo>
                      <a:pt x="724" y="231"/>
                    </a:lnTo>
                    <a:lnTo>
                      <a:pt x="721" y="231"/>
                    </a:lnTo>
                    <a:lnTo>
                      <a:pt x="715" y="229"/>
                    </a:lnTo>
                    <a:lnTo>
                      <a:pt x="713" y="229"/>
                    </a:lnTo>
                    <a:lnTo>
                      <a:pt x="715" y="231"/>
                    </a:lnTo>
                    <a:lnTo>
                      <a:pt x="719" y="232"/>
                    </a:lnTo>
                    <a:lnTo>
                      <a:pt x="721" y="233"/>
                    </a:lnTo>
                    <a:lnTo>
                      <a:pt x="719" y="235"/>
                    </a:lnTo>
                    <a:lnTo>
                      <a:pt x="715" y="231"/>
                    </a:lnTo>
                    <a:lnTo>
                      <a:pt x="713" y="230"/>
                    </a:lnTo>
                    <a:lnTo>
                      <a:pt x="709" y="230"/>
                    </a:lnTo>
                    <a:lnTo>
                      <a:pt x="707" y="230"/>
                    </a:lnTo>
                    <a:lnTo>
                      <a:pt x="704" y="231"/>
                    </a:lnTo>
                    <a:lnTo>
                      <a:pt x="704" y="228"/>
                    </a:lnTo>
                    <a:lnTo>
                      <a:pt x="705" y="226"/>
                    </a:lnTo>
                    <a:lnTo>
                      <a:pt x="703" y="226"/>
                    </a:lnTo>
                    <a:lnTo>
                      <a:pt x="699" y="226"/>
                    </a:lnTo>
                    <a:lnTo>
                      <a:pt x="697" y="226"/>
                    </a:lnTo>
                    <a:lnTo>
                      <a:pt x="695" y="226"/>
                    </a:lnTo>
                    <a:lnTo>
                      <a:pt x="697" y="226"/>
                    </a:lnTo>
                    <a:lnTo>
                      <a:pt x="699" y="226"/>
                    </a:lnTo>
                    <a:lnTo>
                      <a:pt x="703" y="226"/>
                    </a:lnTo>
                    <a:lnTo>
                      <a:pt x="699" y="224"/>
                    </a:lnTo>
                    <a:lnTo>
                      <a:pt x="703" y="223"/>
                    </a:lnTo>
                    <a:lnTo>
                      <a:pt x="699" y="223"/>
                    </a:lnTo>
                    <a:lnTo>
                      <a:pt x="700" y="220"/>
                    </a:lnTo>
                    <a:lnTo>
                      <a:pt x="697" y="220"/>
                    </a:lnTo>
                    <a:lnTo>
                      <a:pt x="695" y="222"/>
                    </a:lnTo>
                    <a:lnTo>
                      <a:pt x="694" y="220"/>
                    </a:lnTo>
                    <a:lnTo>
                      <a:pt x="690" y="219"/>
                    </a:lnTo>
                    <a:lnTo>
                      <a:pt x="694" y="216"/>
                    </a:lnTo>
                    <a:lnTo>
                      <a:pt x="695" y="214"/>
                    </a:lnTo>
                    <a:lnTo>
                      <a:pt x="697" y="213"/>
                    </a:lnTo>
                    <a:lnTo>
                      <a:pt x="699" y="215"/>
                    </a:lnTo>
                    <a:lnTo>
                      <a:pt x="703" y="219"/>
                    </a:lnTo>
                    <a:lnTo>
                      <a:pt x="705" y="219"/>
                    </a:lnTo>
                    <a:lnTo>
                      <a:pt x="707" y="218"/>
                    </a:lnTo>
                    <a:lnTo>
                      <a:pt x="711" y="215"/>
                    </a:lnTo>
                    <a:lnTo>
                      <a:pt x="713" y="214"/>
                    </a:lnTo>
                    <a:lnTo>
                      <a:pt x="716" y="214"/>
                    </a:lnTo>
                    <a:lnTo>
                      <a:pt x="713" y="213"/>
                    </a:lnTo>
                    <a:lnTo>
                      <a:pt x="711" y="213"/>
                    </a:lnTo>
                    <a:lnTo>
                      <a:pt x="708" y="213"/>
                    </a:lnTo>
                    <a:lnTo>
                      <a:pt x="705" y="213"/>
                    </a:lnTo>
                    <a:lnTo>
                      <a:pt x="708" y="212"/>
                    </a:lnTo>
                    <a:lnTo>
                      <a:pt x="711" y="212"/>
                    </a:lnTo>
                    <a:lnTo>
                      <a:pt x="714" y="212"/>
                    </a:lnTo>
                    <a:lnTo>
                      <a:pt x="716" y="213"/>
                    </a:lnTo>
                    <a:lnTo>
                      <a:pt x="714" y="211"/>
                    </a:lnTo>
                    <a:lnTo>
                      <a:pt x="716" y="210"/>
                    </a:lnTo>
                    <a:lnTo>
                      <a:pt x="720" y="210"/>
                    </a:lnTo>
                    <a:lnTo>
                      <a:pt x="722" y="210"/>
                    </a:lnTo>
                    <a:lnTo>
                      <a:pt x="725" y="211"/>
                    </a:lnTo>
                    <a:lnTo>
                      <a:pt x="726" y="210"/>
                    </a:lnTo>
                    <a:lnTo>
                      <a:pt x="729" y="211"/>
                    </a:lnTo>
                    <a:lnTo>
                      <a:pt x="732" y="212"/>
                    </a:lnTo>
                    <a:lnTo>
                      <a:pt x="734" y="213"/>
                    </a:lnTo>
                    <a:lnTo>
                      <a:pt x="738" y="213"/>
                    </a:lnTo>
                    <a:lnTo>
                      <a:pt x="740" y="213"/>
                    </a:lnTo>
                    <a:lnTo>
                      <a:pt x="743" y="214"/>
                    </a:lnTo>
                    <a:lnTo>
                      <a:pt x="746" y="214"/>
                    </a:lnTo>
                    <a:lnTo>
                      <a:pt x="748" y="214"/>
                    </a:lnTo>
                    <a:lnTo>
                      <a:pt x="751" y="213"/>
                    </a:lnTo>
                    <a:lnTo>
                      <a:pt x="753" y="210"/>
                    </a:lnTo>
                    <a:lnTo>
                      <a:pt x="753" y="207"/>
                    </a:lnTo>
                    <a:lnTo>
                      <a:pt x="751" y="205"/>
                    </a:lnTo>
                    <a:lnTo>
                      <a:pt x="751" y="202"/>
                    </a:lnTo>
                    <a:lnTo>
                      <a:pt x="749" y="200"/>
                    </a:lnTo>
                    <a:lnTo>
                      <a:pt x="746" y="200"/>
                    </a:lnTo>
                    <a:lnTo>
                      <a:pt x="743" y="198"/>
                    </a:lnTo>
                    <a:lnTo>
                      <a:pt x="740" y="200"/>
                    </a:lnTo>
                    <a:lnTo>
                      <a:pt x="738" y="202"/>
                    </a:lnTo>
                    <a:lnTo>
                      <a:pt x="734" y="201"/>
                    </a:lnTo>
                    <a:lnTo>
                      <a:pt x="732" y="198"/>
                    </a:lnTo>
                    <a:lnTo>
                      <a:pt x="730" y="197"/>
                    </a:lnTo>
                    <a:lnTo>
                      <a:pt x="726" y="197"/>
                    </a:lnTo>
                    <a:lnTo>
                      <a:pt x="724" y="198"/>
                    </a:lnTo>
                    <a:lnTo>
                      <a:pt x="721" y="197"/>
                    </a:lnTo>
                    <a:lnTo>
                      <a:pt x="719" y="197"/>
                    </a:lnTo>
                    <a:lnTo>
                      <a:pt x="721" y="197"/>
                    </a:lnTo>
                    <a:lnTo>
                      <a:pt x="724" y="197"/>
                    </a:lnTo>
                    <a:lnTo>
                      <a:pt x="726" y="196"/>
                    </a:lnTo>
                    <a:lnTo>
                      <a:pt x="724" y="196"/>
                    </a:lnTo>
                    <a:lnTo>
                      <a:pt x="721" y="195"/>
                    </a:lnTo>
                    <a:lnTo>
                      <a:pt x="719" y="195"/>
                    </a:lnTo>
                    <a:lnTo>
                      <a:pt x="715" y="194"/>
                    </a:lnTo>
                    <a:lnTo>
                      <a:pt x="713" y="194"/>
                    </a:lnTo>
                    <a:lnTo>
                      <a:pt x="715" y="194"/>
                    </a:lnTo>
                    <a:lnTo>
                      <a:pt x="719" y="194"/>
                    </a:lnTo>
                    <a:lnTo>
                      <a:pt x="721" y="195"/>
                    </a:lnTo>
                    <a:lnTo>
                      <a:pt x="719" y="193"/>
                    </a:lnTo>
                    <a:lnTo>
                      <a:pt x="721" y="193"/>
                    </a:lnTo>
                    <a:lnTo>
                      <a:pt x="719" y="190"/>
                    </a:lnTo>
                    <a:lnTo>
                      <a:pt x="715" y="189"/>
                    </a:lnTo>
                    <a:lnTo>
                      <a:pt x="719" y="188"/>
                    </a:lnTo>
                    <a:lnTo>
                      <a:pt x="721" y="189"/>
                    </a:lnTo>
                    <a:lnTo>
                      <a:pt x="724" y="188"/>
                    </a:lnTo>
                    <a:lnTo>
                      <a:pt x="726" y="188"/>
                    </a:lnTo>
                    <a:lnTo>
                      <a:pt x="730" y="189"/>
                    </a:lnTo>
                    <a:lnTo>
                      <a:pt x="732" y="192"/>
                    </a:lnTo>
                    <a:lnTo>
                      <a:pt x="736" y="193"/>
                    </a:lnTo>
                    <a:lnTo>
                      <a:pt x="739" y="192"/>
                    </a:lnTo>
                    <a:lnTo>
                      <a:pt x="741" y="192"/>
                    </a:lnTo>
                    <a:lnTo>
                      <a:pt x="739" y="188"/>
                    </a:lnTo>
                    <a:lnTo>
                      <a:pt x="736" y="187"/>
                    </a:lnTo>
                    <a:lnTo>
                      <a:pt x="733" y="186"/>
                    </a:lnTo>
                    <a:lnTo>
                      <a:pt x="730" y="186"/>
                    </a:lnTo>
                    <a:lnTo>
                      <a:pt x="728" y="185"/>
                    </a:lnTo>
                    <a:lnTo>
                      <a:pt x="726" y="185"/>
                    </a:lnTo>
                    <a:lnTo>
                      <a:pt x="724" y="184"/>
                    </a:lnTo>
                    <a:lnTo>
                      <a:pt x="721" y="184"/>
                    </a:lnTo>
                    <a:lnTo>
                      <a:pt x="719" y="183"/>
                    </a:lnTo>
                    <a:lnTo>
                      <a:pt x="715" y="179"/>
                    </a:lnTo>
                    <a:lnTo>
                      <a:pt x="713" y="180"/>
                    </a:lnTo>
                    <a:lnTo>
                      <a:pt x="709" y="184"/>
                    </a:lnTo>
                    <a:lnTo>
                      <a:pt x="708" y="186"/>
                    </a:lnTo>
                    <a:lnTo>
                      <a:pt x="707" y="189"/>
                    </a:lnTo>
                    <a:lnTo>
                      <a:pt x="706" y="192"/>
                    </a:lnTo>
                    <a:lnTo>
                      <a:pt x="704" y="194"/>
                    </a:lnTo>
                    <a:lnTo>
                      <a:pt x="706" y="190"/>
                    </a:lnTo>
                    <a:lnTo>
                      <a:pt x="703" y="189"/>
                    </a:lnTo>
                    <a:lnTo>
                      <a:pt x="700" y="189"/>
                    </a:lnTo>
                    <a:lnTo>
                      <a:pt x="700" y="187"/>
                    </a:lnTo>
                    <a:lnTo>
                      <a:pt x="703" y="184"/>
                    </a:lnTo>
                    <a:lnTo>
                      <a:pt x="705" y="181"/>
                    </a:lnTo>
                    <a:lnTo>
                      <a:pt x="703" y="183"/>
                    </a:lnTo>
                    <a:lnTo>
                      <a:pt x="704" y="179"/>
                    </a:lnTo>
                    <a:lnTo>
                      <a:pt x="706" y="178"/>
                    </a:lnTo>
                    <a:lnTo>
                      <a:pt x="704" y="176"/>
                    </a:lnTo>
                    <a:lnTo>
                      <a:pt x="706" y="176"/>
                    </a:lnTo>
                    <a:lnTo>
                      <a:pt x="709" y="173"/>
                    </a:lnTo>
                    <a:lnTo>
                      <a:pt x="708" y="171"/>
                    </a:lnTo>
                    <a:lnTo>
                      <a:pt x="709" y="168"/>
                    </a:lnTo>
                    <a:lnTo>
                      <a:pt x="711" y="166"/>
                    </a:lnTo>
                    <a:lnTo>
                      <a:pt x="713" y="162"/>
                    </a:lnTo>
                    <a:lnTo>
                      <a:pt x="711" y="161"/>
                    </a:lnTo>
                    <a:lnTo>
                      <a:pt x="707" y="161"/>
                    </a:lnTo>
                    <a:lnTo>
                      <a:pt x="711" y="160"/>
                    </a:lnTo>
                    <a:lnTo>
                      <a:pt x="713" y="160"/>
                    </a:lnTo>
                    <a:lnTo>
                      <a:pt x="712" y="158"/>
                    </a:lnTo>
                    <a:lnTo>
                      <a:pt x="714" y="155"/>
                    </a:lnTo>
                    <a:lnTo>
                      <a:pt x="717" y="154"/>
                    </a:lnTo>
                    <a:lnTo>
                      <a:pt x="720" y="153"/>
                    </a:lnTo>
                    <a:lnTo>
                      <a:pt x="723" y="154"/>
                    </a:lnTo>
                    <a:lnTo>
                      <a:pt x="725" y="154"/>
                    </a:lnTo>
                    <a:lnTo>
                      <a:pt x="726" y="153"/>
                    </a:lnTo>
                    <a:lnTo>
                      <a:pt x="728" y="151"/>
                    </a:lnTo>
                    <a:lnTo>
                      <a:pt x="726" y="149"/>
                    </a:lnTo>
                    <a:lnTo>
                      <a:pt x="726" y="147"/>
                    </a:lnTo>
                    <a:lnTo>
                      <a:pt x="728" y="146"/>
                    </a:lnTo>
                    <a:lnTo>
                      <a:pt x="731" y="146"/>
                    </a:lnTo>
                    <a:lnTo>
                      <a:pt x="733" y="144"/>
                    </a:lnTo>
                    <a:lnTo>
                      <a:pt x="736" y="142"/>
                    </a:lnTo>
                    <a:lnTo>
                      <a:pt x="739" y="143"/>
                    </a:lnTo>
                    <a:lnTo>
                      <a:pt x="739" y="141"/>
                    </a:lnTo>
                    <a:lnTo>
                      <a:pt x="732" y="141"/>
                    </a:lnTo>
                    <a:lnTo>
                      <a:pt x="730" y="143"/>
                    </a:lnTo>
                    <a:lnTo>
                      <a:pt x="732" y="141"/>
                    </a:lnTo>
                    <a:lnTo>
                      <a:pt x="732" y="137"/>
                    </a:lnTo>
                    <a:lnTo>
                      <a:pt x="731" y="135"/>
                    </a:lnTo>
                    <a:lnTo>
                      <a:pt x="733" y="132"/>
                    </a:lnTo>
                    <a:lnTo>
                      <a:pt x="732" y="129"/>
                    </a:lnTo>
                    <a:lnTo>
                      <a:pt x="736" y="127"/>
                    </a:lnTo>
                    <a:lnTo>
                      <a:pt x="739" y="126"/>
                    </a:lnTo>
                    <a:lnTo>
                      <a:pt x="741" y="126"/>
                    </a:lnTo>
                    <a:lnTo>
                      <a:pt x="743" y="127"/>
                    </a:lnTo>
                    <a:lnTo>
                      <a:pt x="747" y="127"/>
                    </a:lnTo>
                    <a:lnTo>
                      <a:pt x="749" y="127"/>
                    </a:lnTo>
                    <a:lnTo>
                      <a:pt x="753" y="127"/>
                    </a:lnTo>
                    <a:lnTo>
                      <a:pt x="755" y="125"/>
                    </a:lnTo>
                    <a:lnTo>
                      <a:pt x="758" y="122"/>
                    </a:lnTo>
                    <a:lnTo>
                      <a:pt x="760" y="120"/>
                    </a:lnTo>
                    <a:lnTo>
                      <a:pt x="760" y="119"/>
                    </a:lnTo>
                    <a:lnTo>
                      <a:pt x="762" y="117"/>
                    </a:lnTo>
                    <a:lnTo>
                      <a:pt x="759" y="116"/>
                    </a:lnTo>
                    <a:lnTo>
                      <a:pt x="756" y="115"/>
                    </a:lnTo>
                    <a:lnTo>
                      <a:pt x="753" y="115"/>
                    </a:lnTo>
                    <a:lnTo>
                      <a:pt x="747" y="116"/>
                    </a:lnTo>
                    <a:lnTo>
                      <a:pt x="743" y="117"/>
                    </a:lnTo>
                    <a:lnTo>
                      <a:pt x="741" y="117"/>
                    </a:lnTo>
                    <a:lnTo>
                      <a:pt x="739" y="116"/>
                    </a:lnTo>
                    <a:lnTo>
                      <a:pt x="736" y="117"/>
                    </a:lnTo>
                    <a:lnTo>
                      <a:pt x="733" y="118"/>
                    </a:lnTo>
                    <a:lnTo>
                      <a:pt x="730" y="118"/>
                    </a:lnTo>
                    <a:lnTo>
                      <a:pt x="728" y="119"/>
                    </a:lnTo>
                    <a:lnTo>
                      <a:pt x="726" y="119"/>
                    </a:lnTo>
                    <a:lnTo>
                      <a:pt x="725" y="122"/>
                    </a:lnTo>
                    <a:lnTo>
                      <a:pt x="724" y="125"/>
                    </a:lnTo>
                    <a:lnTo>
                      <a:pt x="726" y="125"/>
                    </a:lnTo>
                    <a:lnTo>
                      <a:pt x="726" y="125"/>
                    </a:lnTo>
                    <a:lnTo>
                      <a:pt x="724" y="126"/>
                    </a:lnTo>
                    <a:lnTo>
                      <a:pt x="721" y="125"/>
                    </a:lnTo>
                    <a:lnTo>
                      <a:pt x="719" y="124"/>
                    </a:lnTo>
                    <a:lnTo>
                      <a:pt x="720" y="120"/>
                    </a:lnTo>
                    <a:lnTo>
                      <a:pt x="720" y="119"/>
                    </a:lnTo>
                    <a:lnTo>
                      <a:pt x="721" y="11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2197101" y="2528888"/>
                <a:ext cx="2441575" cy="1749425"/>
              </a:xfrm>
              <a:custGeom>
                <a:rect b="b" l="l" r="r" t="t"/>
                <a:pathLst>
                  <a:path extrusionOk="0" h="1102" w="1538">
                    <a:moveTo>
                      <a:pt x="1531" y="421"/>
                    </a:moveTo>
                    <a:lnTo>
                      <a:pt x="1537" y="422"/>
                    </a:lnTo>
                    <a:lnTo>
                      <a:pt x="1536" y="419"/>
                    </a:lnTo>
                    <a:lnTo>
                      <a:pt x="1533" y="418"/>
                    </a:lnTo>
                    <a:lnTo>
                      <a:pt x="1529" y="418"/>
                    </a:lnTo>
                    <a:lnTo>
                      <a:pt x="1527" y="417"/>
                    </a:lnTo>
                    <a:lnTo>
                      <a:pt x="1530" y="418"/>
                    </a:lnTo>
                    <a:lnTo>
                      <a:pt x="1534" y="416"/>
                    </a:lnTo>
                    <a:lnTo>
                      <a:pt x="1536" y="416"/>
                    </a:lnTo>
                    <a:lnTo>
                      <a:pt x="1534" y="414"/>
                    </a:lnTo>
                    <a:lnTo>
                      <a:pt x="1536" y="414"/>
                    </a:lnTo>
                    <a:lnTo>
                      <a:pt x="1535" y="410"/>
                    </a:lnTo>
                    <a:lnTo>
                      <a:pt x="1533" y="409"/>
                    </a:lnTo>
                    <a:lnTo>
                      <a:pt x="1535" y="409"/>
                    </a:lnTo>
                    <a:lnTo>
                      <a:pt x="1537" y="406"/>
                    </a:lnTo>
                    <a:lnTo>
                      <a:pt x="1536" y="404"/>
                    </a:lnTo>
                    <a:lnTo>
                      <a:pt x="1530" y="399"/>
                    </a:lnTo>
                    <a:lnTo>
                      <a:pt x="1533" y="399"/>
                    </a:lnTo>
                    <a:lnTo>
                      <a:pt x="1530" y="399"/>
                    </a:lnTo>
                    <a:lnTo>
                      <a:pt x="1525" y="397"/>
                    </a:lnTo>
                    <a:lnTo>
                      <a:pt x="1528" y="396"/>
                    </a:lnTo>
                    <a:lnTo>
                      <a:pt x="1525" y="397"/>
                    </a:lnTo>
                    <a:lnTo>
                      <a:pt x="1522" y="397"/>
                    </a:lnTo>
                    <a:lnTo>
                      <a:pt x="1519" y="397"/>
                    </a:lnTo>
                    <a:lnTo>
                      <a:pt x="1518" y="400"/>
                    </a:lnTo>
                    <a:lnTo>
                      <a:pt x="1516" y="401"/>
                    </a:lnTo>
                    <a:lnTo>
                      <a:pt x="1514" y="399"/>
                    </a:lnTo>
                    <a:lnTo>
                      <a:pt x="1514" y="398"/>
                    </a:lnTo>
                    <a:lnTo>
                      <a:pt x="1517" y="397"/>
                    </a:lnTo>
                    <a:lnTo>
                      <a:pt x="1518" y="393"/>
                    </a:lnTo>
                    <a:lnTo>
                      <a:pt x="1514" y="389"/>
                    </a:lnTo>
                    <a:lnTo>
                      <a:pt x="1509" y="388"/>
                    </a:lnTo>
                    <a:lnTo>
                      <a:pt x="1507" y="387"/>
                    </a:lnTo>
                    <a:lnTo>
                      <a:pt x="1504" y="387"/>
                    </a:lnTo>
                    <a:lnTo>
                      <a:pt x="1501" y="388"/>
                    </a:lnTo>
                    <a:lnTo>
                      <a:pt x="1504" y="389"/>
                    </a:lnTo>
                    <a:lnTo>
                      <a:pt x="1507" y="389"/>
                    </a:lnTo>
                    <a:lnTo>
                      <a:pt x="1504" y="390"/>
                    </a:lnTo>
                    <a:lnTo>
                      <a:pt x="1496" y="392"/>
                    </a:lnTo>
                    <a:lnTo>
                      <a:pt x="1493" y="395"/>
                    </a:lnTo>
                    <a:lnTo>
                      <a:pt x="1492" y="397"/>
                    </a:lnTo>
                    <a:lnTo>
                      <a:pt x="1490" y="398"/>
                    </a:lnTo>
                    <a:lnTo>
                      <a:pt x="1484" y="400"/>
                    </a:lnTo>
                    <a:lnTo>
                      <a:pt x="1480" y="400"/>
                    </a:lnTo>
                    <a:lnTo>
                      <a:pt x="1480" y="401"/>
                    </a:lnTo>
                    <a:lnTo>
                      <a:pt x="1476" y="405"/>
                    </a:lnTo>
                    <a:lnTo>
                      <a:pt x="1474" y="405"/>
                    </a:lnTo>
                    <a:lnTo>
                      <a:pt x="1476" y="405"/>
                    </a:lnTo>
                    <a:lnTo>
                      <a:pt x="1477" y="401"/>
                    </a:lnTo>
                    <a:lnTo>
                      <a:pt x="1475" y="399"/>
                    </a:lnTo>
                    <a:lnTo>
                      <a:pt x="1471" y="397"/>
                    </a:lnTo>
                    <a:lnTo>
                      <a:pt x="1466" y="397"/>
                    </a:lnTo>
                    <a:lnTo>
                      <a:pt x="1467" y="395"/>
                    </a:lnTo>
                    <a:lnTo>
                      <a:pt x="1470" y="397"/>
                    </a:lnTo>
                    <a:lnTo>
                      <a:pt x="1473" y="397"/>
                    </a:lnTo>
                    <a:lnTo>
                      <a:pt x="1475" y="399"/>
                    </a:lnTo>
                    <a:lnTo>
                      <a:pt x="1478" y="400"/>
                    </a:lnTo>
                    <a:lnTo>
                      <a:pt x="1478" y="397"/>
                    </a:lnTo>
                    <a:lnTo>
                      <a:pt x="1479" y="396"/>
                    </a:lnTo>
                    <a:lnTo>
                      <a:pt x="1487" y="395"/>
                    </a:lnTo>
                    <a:lnTo>
                      <a:pt x="1495" y="390"/>
                    </a:lnTo>
                    <a:lnTo>
                      <a:pt x="1499" y="390"/>
                    </a:lnTo>
                    <a:lnTo>
                      <a:pt x="1501" y="388"/>
                    </a:lnTo>
                    <a:lnTo>
                      <a:pt x="1490" y="391"/>
                    </a:lnTo>
                    <a:lnTo>
                      <a:pt x="1486" y="391"/>
                    </a:lnTo>
                    <a:lnTo>
                      <a:pt x="1486" y="390"/>
                    </a:lnTo>
                    <a:lnTo>
                      <a:pt x="1490" y="390"/>
                    </a:lnTo>
                    <a:lnTo>
                      <a:pt x="1494" y="389"/>
                    </a:lnTo>
                    <a:lnTo>
                      <a:pt x="1497" y="388"/>
                    </a:lnTo>
                    <a:lnTo>
                      <a:pt x="1500" y="387"/>
                    </a:lnTo>
                    <a:lnTo>
                      <a:pt x="1503" y="387"/>
                    </a:lnTo>
                    <a:lnTo>
                      <a:pt x="1505" y="384"/>
                    </a:lnTo>
                    <a:lnTo>
                      <a:pt x="1511" y="384"/>
                    </a:lnTo>
                    <a:lnTo>
                      <a:pt x="1513" y="382"/>
                    </a:lnTo>
                    <a:lnTo>
                      <a:pt x="1511" y="383"/>
                    </a:lnTo>
                    <a:lnTo>
                      <a:pt x="1512" y="382"/>
                    </a:lnTo>
                    <a:lnTo>
                      <a:pt x="1514" y="380"/>
                    </a:lnTo>
                    <a:lnTo>
                      <a:pt x="1507" y="378"/>
                    </a:lnTo>
                    <a:lnTo>
                      <a:pt x="1504" y="378"/>
                    </a:lnTo>
                    <a:lnTo>
                      <a:pt x="1501" y="376"/>
                    </a:lnTo>
                    <a:lnTo>
                      <a:pt x="1496" y="375"/>
                    </a:lnTo>
                    <a:lnTo>
                      <a:pt x="1492" y="371"/>
                    </a:lnTo>
                    <a:lnTo>
                      <a:pt x="1490" y="371"/>
                    </a:lnTo>
                    <a:lnTo>
                      <a:pt x="1491" y="368"/>
                    </a:lnTo>
                    <a:lnTo>
                      <a:pt x="1487" y="371"/>
                    </a:lnTo>
                    <a:lnTo>
                      <a:pt x="1482" y="374"/>
                    </a:lnTo>
                    <a:lnTo>
                      <a:pt x="1479" y="378"/>
                    </a:lnTo>
                    <a:lnTo>
                      <a:pt x="1482" y="374"/>
                    </a:lnTo>
                    <a:lnTo>
                      <a:pt x="1484" y="372"/>
                    </a:lnTo>
                    <a:lnTo>
                      <a:pt x="1485" y="370"/>
                    </a:lnTo>
                    <a:lnTo>
                      <a:pt x="1482" y="368"/>
                    </a:lnTo>
                    <a:lnTo>
                      <a:pt x="1482" y="366"/>
                    </a:lnTo>
                    <a:lnTo>
                      <a:pt x="1479" y="367"/>
                    </a:lnTo>
                    <a:lnTo>
                      <a:pt x="1477" y="370"/>
                    </a:lnTo>
                    <a:lnTo>
                      <a:pt x="1475" y="372"/>
                    </a:lnTo>
                    <a:lnTo>
                      <a:pt x="1477" y="371"/>
                    </a:lnTo>
                    <a:lnTo>
                      <a:pt x="1478" y="367"/>
                    </a:lnTo>
                    <a:lnTo>
                      <a:pt x="1475" y="368"/>
                    </a:lnTo>
                    <a:lnTo>
                      <a:pt x="1469" y="372"/>
                    </a:lnTo>
                    <a:lnTo>
                      <a:pt x="1475" y="363"/>
                    </a:lnTo>
                    <a:lnTo>
                      <a:pt x="1473" y="365"/>
                    </a:lnTo>
                    <a:lnTo>
                      <a:pt x="1473" y="363"/>
                    </a:lnTo>
                    <a:lnTo>
                      <a:pt x="1473" y="361"/>
                    </a:lnTo>
                    <a:lnTo>
                      <a:pt x="1475" y="357"/>
                    </a:lnTo>
                    <a:lnTo>
                      <a:pt x="1471" y="358"/>
                    </a:lnTo>
                    <a:lnTo>
                      <a:pt x="1470" y="362"/>
                    </a:lnTo>
                    <a:lnTo>
                      <a:pt x="1469" y="358"/>
                    </a:lnTo>
                    <a:lnTo>
                      <a:pt x="1466" y="358"/>
                    </a:lnTo>
                    <a:lnTo>
                      <a:pt x="1467" y="356"/>
                    </a:lnTo>
                    <a:lnTo>
                      <a:pt x="1465" y="356"/>
                    </a:lnTo>
                    <a:lnTo>
                      <a:pt x="1462" y="354"/>
                    </a:lnTo>
                    <a:lnTo>
                      <a:pt x="1459" y="353"/>
                    </a:lnTo>
                    <a:lnTo>
                      <a:pt x="1462" y="353"/>
                    </a:lnTo>
                    <a:lnTo>
                      <a:pt x="1459" y="353"/>
                    </a:lnTo>
                    <a:lnTo>
                      <a:pt x="1458" y="349"/>
                    </a:lnTo>
                    <a:lnTo>
                      <a:pt x="1454" y="349"/>
                    </a:lnTo>
                    <a:lnTo>
                      <a:pt x="1451" y="347"/>
                    </a:lnTo>
                    <a:lnTo>
                      <a:pt x="1454" y="348"/>
                    </a:lnTo>
                    <a:lnTo>
                      <a:pt x="1457" y="347"/>
                    </a:lnTo>
                    <a:lnTo>
                      <a:pt x="1451" y="344"/>
                    </a:lnTo>
                    <a:lnTo>
                      <a:pt x="1454" y="342"/>
                    </a:lnTo>
                    <a:lnTo>
                      <a:pt x="1449" y="341"/>
                    </a:lnTo>
                    <a:lnTo>
                      <a:pt x="1452" y="341"/>
                    </a:lnTo>
                    <a:lnTo>
                      <a:pt x="1448" y="340"/>
                    </a:lnTo>
                    <a:lnTo>
                      <a:pt x="1447" y="339"/>
                    </a:lnTo>
                    <a:lnTo>
                      <a:pt x="1445" y="338"/>
                    </a:lnTo>
                    <a:lnTo>
                      <a:pt x="1447" y="338"/>
                    </a:lnTo>
                    <a:lnTo>
                      <a:pt x="1445" y="337"/>
                    </a:lnTo>
                    <a:lnTo>
                      <a:pt x="1451" y="337"/>
                    </a:lnTo>
                    <a:lnTo>
                      <a:pt x="1448" y="337"/>
                    </a:lnTo>
                    <a:lnTo>
                      <a:pt x="1447" y="338"/>
                    </a:lnTo>
                    <a:lnTo>
                      <a:pt x="1447" y="339"/>
                    </a:lnTo>
                    <a:lnTo>
                      <a:pt x="1453" y="340"/>
                    </a:lnTo>
                    <a:lnTo>
                      <a:pt x="1456" y="340"/>
                    </a:lnTo>
                    <a:lnTo>
                      <a:pt x="1453" y="338"/>
                    </a:lnTo>
                    <a:lnTo>
                      <a:pt x="1457" y="337"/>
                    </a:lnTo>
                    <a:lnTo>
                      <a:pt x="1458" y="335"/>
                    </a:lnTo>
                    <a:lnTo>
                      <a:pt x="1460" y="335"/>
                    </a:lnTo>
                    <a:lnTo>
                      <a:pt x="1460" y="333"/>
                    </a:lnTo>
                    <a:lnTo>
                      <a:pt x="1459" y="331"/>
                    </a:lnTo>
                    <a:lnTo>
                      <a:pt x="1453" y="328"/>
                    </a:lnTo>
                    <a:lnTo>
                      <a:pt x="1453" y="325"/>
                    </a:lnTo>
                    <a:lnTo>
                      <a:pt x="1450" y="324"/>
                    </a:lnTo>
                    <a:lnTo>
                      <a:pt x="1448" y="325"/>
                    </a:lnTo>
                    <a:lnTo>
                      <a:pt x="1444" y="324"/>
                    </a:lnTo>
                    <a:lnTo>
                      <a:pt x="1448" y="324"/>
                    </a:lnTo>
                    <a:lnTo>
                      <a:pt x="1450" y="323"/>
                    </a:lnTo>
                    <a:lnTo>
                      <a:pt x="1453" y="321"/>
                    </a:lnTo>
                    <a:lnTo>
                      <a:pt x="1450" y="319"/>
                    </a:lnTo>
                    <a:lnTo>
                      <a:pt x="1449" y="315"/>
                    </a:lnTo>
                    <a:lnTo>
                      <a:pt x="1445" y="316"/>
                    </a:lnTo>
                    <a:lnTo>
                      <a:pt x="1444" y="314"/>
                    </a:lnTo>
                    <a:lnTo>
                      <a:pt x="1448" y="313"/>
                    </a:lnTo>
                    <a:lnTo>
                      <a:pt x="1444" y="311"/>
                    </a:lnTo>
                    <a:lnTo>
                      <a:pt x="1437" y="313"/>
                    </a:lnTo>
                    <a:lnTo>
                      <a:pt x="1435" y="313"/>
                    </a:lnTo>
                    <a:lnTo>
                      <a:pt x="1437" y="311"/>
                    </a:lnTo>
                    <a:lnTo>
                      <a:pt x="1440" y="311"/>
                    </a:lnTo>
                    <a:lnTo>
                      <a:pt x="1443" y="310"/>
                    </a:lnTo>
                    <a:lnTo>
                      <a:pt x="1441" y="308"/>
                    </a:lnTo>
                    <a:lnTo>
                      <a:pt x="1443" y="307"/>
                    </a:lnTo>
                    <a:lnTo>
                      <a:pt x="1442" y="304"/>
                    </a:lnTo>
                    <a:lnTo>
                      <a:pt x="1439" y="305"/>
                    </a:lnTo>
                    <a:lnTo>
                      <a:pt x="1436" y="305"/>
                    </a:lnTo>
                    <a:lnTo>
                      <a:pt x="1434" y="305"/>
                    </a:lnTo>
                    <a:lnTo>
                      <a:pt x="1431" y="307"/>
                    </a:lnTo>
                    <a:lnTo>
                      <a:pt x="1433" y="304"/>
                    </a:lnTo>
                    <a:lnTo>
                      <a:pt x="1435" y="304"/>
                    </a:lnTo>
                    <a:lnTo>
                      <a:pt x="1439" y="303"/>
                    </a:lnTo>
                    <a:lnTo>
                      <a:pt x="1437" y="301"/>
                    </a:lnTo>
                    <a:lnTo>
                      <a:pt x="1439" y="297"/>
                    </a:lnTo>
                    <a:lnTo>
                      <a:pt x="1435" y="297"/>
                    </a:lnTo>
                    <a:lnTo>
                      <a:pt x="1434" y="295"/>
                    </a:lnTo>
                    <a:lnTo>
                      <a:pt x="1434" y="293"/>
                    </a:lnTo>
                    <a:lnTo>
                      <a:pt x="1430" y="294"/>
                    </a:lnTo>
                    <a:lnTo>
                      <a:pt x="1424" y="293"/>
                    </a:lnTo>
                    <a:lnTo>
                      <a:pt x="1430" y="293"/>
                    </a:lnTo>
                    <a:lnTo>
                      <a:pt x="1433" y="291"/>
                    </a:lnTo>
                    <a:lnTo>
                      <a:pt x="1432" y="288"/>
                    </a:lnTo>
                    <a:lnTo>
                      <a:pt x="1430" y="289"/>
                    </a:lnTo>
                    <a:lnTo>
                      <a:pt x="1430" y="287"/>
                    </a:lnTo>
                    <a:lnTo>
                      <a:pt x="1427" y="287"/>
                    </a:lnTo>
                    <a:lnTo>
                      <a:pt x="1425" y="286"/>
                    </a:lnTo>
                    <a:lnTo>
                      <a:pt x="1427" y="285"/>
                    </a:lnTo>
                    <a:lnTo>
                      <a:pt x="1425" y="281"/>
                    </a:lnTo>
                    <a:lnTo>
                      <a:pt x="1423" y="284"/>
                    </a:lnTo>
                    <a:lnTo>
                      <a:pt x="1424" y="280"/>
                    </a:lnTo>
                    <a:lnTo>
                      <a:pt x="1420" y="279"/>
                    </a:lnTo>
                    <a:lnTo>
                      <a:pt x="1422" y="277"/>
                    </a:lnTo>
                    <a:lnTo>
                      <a:pt x="1422" y="273"/>
                    </a:lnTo>
                    <a:lnTo>
                      <a:pt x="1417" y="273"/>
                    </a:lnTo>
                    <a:lnTo>
                      <a:pt x="1417" y="272"/>
                    </a:lnTo>
                    <a:lnTo>
                      <a:pt x="1414" y="273"/>
                    </a:lnTo>
                    <a:lnTo>
                      <a:pt x="1413" y="273"/>
                    </a:lnTo>
                    <a:lnTo>
                      <a:pt x="1418" y="271"/>
                    </a:lnTo>
                    <a:lnTo>
                      <a:pt x="1417" y="269"/>
                    </a:lnTo>
                    <a:lnTo>
                      <a:pt x="1415" y="269"/>
                    </a:lnTo>
                    <a:lnTo>
                      <a:pt x="1417" y="268"/>
                    </a:lnTo>
                    <a:lnTo>
                      <a:pt x="1415" y="268"/>
                    </a:lnTo>
                    <a:lnTo>
                      <a:pt x="1413" y="269"/>
                    </a:lnTo>
                    <a:lnTo>
                      <a:pt x="1415" y="271"/>
                    </a:lnTo>
                    <a:lnTo>
                      <a:pt x="1413" y="273"/>
                    </a:lnTo>
                    <a:lnTo>
                      <a:pt x="1409" y="273"/>
                    </a:lnTo>
                    <a:lnTo>
                      <a:pt x="1408" y="278"/>
                    </a:lnTo>
                    <a:lnTo>
                      <a:pt x="1410" y="279"/>
                    </a:lnTo>
                    <a:lnTo>
                      <a:pt x="1406" y="278"/>
                    </a:lnTo>
                    <a:lnTo>
                      <a:pt x="1403" y="280"/>
                    </a:lnTo>
                    <a:lnTo>
                      <a:pt x="1405" y="282"/>
                    </a:lnTo>
                    <a:lnTo>
                      <a:pt x="1407" y="285"/>
                    </a:lnTo>
                    <a:lnTo>
                      <a:pt x="1408" y="285"/>
                    </a:lnTo>
                    <a:lnTo>
                      <a:pt x="1410" y="287"/>
                    </a:lnTo>
                    <a:lnTo>
                      <a:pt x="1407" y="285"/>
                    </a:lnTo>
                    <a:lnTo>
                      <a:pt x="1405" y="286"/>
                    </a:lnTo>
                    <a:lnTo>
                      <a:pt x="1403" y="289"/>
                    </a:lnTo>
                    <a:lnTo>
                      <a:pt x="1400" y="290"/>
                    </a:lnTo>
                    <a:lnTo>
                      <a:pt x="1403" y="293"/>
                    </a:lnTo>
                    <a:lnTo>
                      <a:pt x="1406" y="294"/>
                    </a:lnTo>
                    <a:lnTo>
                      <a:pt x="1403" y="293"/>
                    </a:lnTo>
                    <a:lnTo>
                      <a:pt x="1401" y="296"/>
                    </a:lnTo>
                    <a:lnTo>
                      <a:pt x="1399" y="295"/>
                    </a:lnTo>
                    <a:lnTo>
                      <a:pt x="1399" y="297"/>
                    </a:lnTo>
                    <a:lnTo>
                      <a:pt x="1399" y="297"/>
                    </a:lnTo>
                    <a:lnTo>
                      <a:pt x="1397" y="297"/>
                    </a:lnTo>
                    <a:lnTo>
                      <a:pt x="1397" y="299"/>
                    </a:lnTo>
                    <a:lnTo>
                      <a:pt x="1399" y="303"/>
                    </a:lnTo>
                    <a:lnTo>
                      <a:pt x="1398" y="305"/>
                    </a:lnTo>
                    <a:lnTo>
                      <a:pt x="1396" y="307"/>
                    </a:lnTo>
                    <a:lnTo>
                      <a:pt x="1397" y="306"/>
                    </a:lnTo>
                    <a:lnTo>
                      <a:pt x="1397" y="303"/>
                    </a:lnTo>
                    <a:lnTo>
                      <a:pt x="1396" y="301"/>
                    </a:lnTo>
                    <a:lnTo>
                      <a:pt x="1393" y="298"/>
                    </a:lnTo>
                    <a:lnTo>
                      <a:pt x="1390" y="299"/>
                    </a:lnTo>
                    <a:lnTo>
                      <a:pt x="1388" y="304"/>
                    </a:lnTo>
                    <a:lnTo>
                      <a:pt x="1383" y="305"/>
                    </a:lnTo>
                    <a:lnTo>
                      <a:pt x="1381" y="307"/>
                    </a:lnTo>
                    <a:lnTo>
                      <a:pt x="1375" y="310"/>
                    </a:lnTo>
                    <a:lnTo>
                      <a:pt x="1373" y="315"/>
                    </a:lnTo>
                    <a:lnTo>
                      <a:pt x="1373" y="315"/>
                    </a:lnTo>
                    <a:lnTo>
                      <a:pt x="1374" y="310"/>
                    </a:lnTo>
                    <a:lnTo>
                      <a:pt x="1372" y="306"/>
                    </a:lnTo>
                    <a:lnTo>
                      <a:pt x="1372" y="310"/>
                    </a:lnTo>
                    <a:lnTo>
                      <a:pt x="1368" y="311"/>
                    </a:lnTo>
                    <a:lnTo>
                      <a:pt x="1372" y="308"/>
                    </a:lnTo>
                    <a:lnTo>
                      <a:pt x="1369" y="303"/>
                    </a:lnTo>
                    <a:lnTo>
                      <a:pt x="1367" y="305"/>
                    </a:lnTo>
                    <a:lnTo>
                      <a:pt x="1367" y="307"/>
                    </a:lnTo>
                    <a:lnTo>
                      <a:pt x="1364" y="313"/>
                    </a:lnTo>
                    <a:lnTo>
                      <a:pt x="1364" y="313"/>
                    </a:lnTo>
                    <a:lnTo>
                      <a:pt x="1362" y="314"/>
                    </a:lnTo>
                    <a:lnTo>
                      <a:pt x="1356" y="315"/>
                    </a:lnTo>
                    <a:lnTo>
                      <a:pt x="1351" y="319"/>
                    </a:lnTo>
                    <a:lnTo>
                      <a:pt x="1352" y="318"/>
                    </a:lnTo>
                    <a:lnTo>
                      <a:pt x="1355" y="315"/>
                    </a:lnTo>
                    <a:lnTo>
                      <a:pt x="1356" y="315"/>
                    </a:lnTo>
                    <a:lnTo>
                      <a:pt x="1364" y="313"/>
                    </a:lnTo>
                    <a:lnTo>
                      <a:pt x="1365" y="311"/>
                    </a:lnTo>
                    <a:lnTo>
                      <a:pt x="1366" y="305"/>
                    </a:lnTo>
                    <a:lnTo>
                      <a:pt x="1365" y="302"/>
                    </a:lnTo>
                    <a:lnTo>
                      <a:pt x="1364" y="299"/>
                    </a:lnTo>
                    <a:lnTo>
                      <a:pt x="1362" y="297"/>
                    </a:lnTo>
                    <a:lnTo>
                      <a:pt x="1359" y="296"/>
                    </a:lnTo>
                    <a:lnTo>
                      <a:pt x="1357" y="297"/>
                    </a:lnTo>
                    <a:lnTo>
                      <a:pt x="1354" y="296"/>
                    </a:lnTo>
                    <a:lnTo>
                      <a:pt x="1351" y="297"/>
                    </a:lnTo>
                    <a:lnTo>
                      <a:pt x="1346" y="301"/>
                    </a:lnTo>
                    <a:lnTo>
                      <a:pt x="1343" y="301"/>
                    </a:lnTo>
                    <a:lnTo>
                      <a:pt x="1341" y="299"/>
                    </a:lnTo>
                    <a:lnTo>
                      <a:pt x="1339" y="298"/>
                    </a:lnTo>
                    <a:lnTo>
                      <a:pt x="1339" y="298"/>
                    </a:lnTo>
                    <a:lnTo>
                      <a:pt x="1342" y="298"/>
                    </a:lnTo>
                    <a:lnTo>
                      <a:pt x="1345" y="296"/>
                    </a:lnTo>
                    <a:lnTo>
                      <a:pt x="1343" y="293"/>
                    </a:lnTo>
                    <a:lnTo>
                      <a:pt x="1347" y="296"/>
                    </a:lnTo>
                    <a:lnTo>
                      <a:pt x="1348" y="298"/>
                    </a:lnTo>
                    <a:lnTo>
                      <a:pt x="1349" y="296"/>
                    </a:lnTo>
                    <a:lnTo>
                      <a:pt x="1351" y="288"/>
                    </a:lnTo>
                    <a:lnTo>
                      <a:pt x="1347" y="286"/>
                    </a:lnTo>
                    <a:lnTo>
                      <a:pt x="1346" y="284"/>
                    </a:lnTo>
                    <a:lnTo>
                      <a:pt x="1348" y="281"/>
                    </a:lnTo>
                    <a:lnTo>
                      <a:pt x="1347" y="277"/>
                    </a:lnTo>
                    <a:lnTo>
                      <a:pt x="1345" y="274"/>
                    </a:lnTo>
                    <a:lnTo>
                      <a:pt x="1335" y="274"/>
                    </a:lnTo>
                    <a:lnTo>
                      <a:pt x="1328" y="272"/>
                    </a:lnTo>
                    <a:lnTo>
                      <a:pt x="1333" y="273"/>
                    </a:lnTo>
                    <a:lnTo>
                      <a:pt x="1346" y="273"/>
                    </a:lnTo>
                    <a:lnTo>
                      <a:pt x="1345" y="272"/>
                    </a:lnTo>
                    <a:lnTo>
                      <a:pt x="1347" y="272"/>
                    </a:lnTo>
                    <a:lnTo>
                      <a:pt x="1347" y="269"/>
                    </a:lnTo>
                    <a:lnTo>
                      <a:pt x="1346" y="267"/>
                    </a:lnTo>
                    <a:lnTo>
                      <a:pt x="1345" y="264"/>
                    </a:lnTo>
                    <a:lnTo>
                      <a:pt x="1348" y="259"/>
                    </a:lnTo>
                    <a:lnTo>
                      <a:pt x="1350" y="256"/>
                    </a:lnTo>
                    <a:lnTo>
                      <a:pt x="1349" y="253"/>
                    </a:lnTo>
                    <a:lnTo>
                      <a:pt x="1347" y="253"/>
                    </a:lnTo>
                    <a:lnTo>
                      <a:pt x="1345" y="255"/>
                    </a:lnTo>
                    <a:lnTo>
                      <a:pt x="1342" y="256"/>
                    </a:lnTo>
                    <a:lnTo>
                      <a:pt x="1339" y="252"/>
                    </a:lnTo>
                    <a:lnTo>
                      <a:pt x="1337" y="253"/>
                    </a:lnTo>
                    <a:lnTo>
                      <a:pt x="1333" y="253"/>
                    </a:lnTo>
                    <a:lnTo>
                      <a:pt x="1331" y="252"/>
                    </a:lnTo>
                    <a:lnTo>
                      <a:pt x="1329" y="251"/>
                    </a:lnTo>
                    <a:lnTo>
                      <a:pt x="1323" y="250"/>
                    </a:lnTo>
                    <a:lnTo>
                      <a:pt x="1321" y="248"/>
                    </a:lnTo>
                    <a:lnTo>
                      <a:pt x="1317" y="245"/>
                    </a:lnTo>
                    <a:lnTo>
                      <a:pt x="1321" y="245"/>
                    </a:lnTo>
                    <a:lnTo>
                      <a:pt x="1317" y="243"/>
                    </a:lnTo>
                    <a:lnTo>
                      <a:pt x="1317" y="242"/>
                    </a:lnTo>
                    <a:lnTo>
                      <a:pt x="1320" y="241"/>
                    </a:lnTo>
                    <a:lnTo>
                      <a:pt x="1317" y="239"/>
                    </a:lnTo>
                    <a:lnTo>
                      <a:pt x="1315" y="241"/>
                    </a:lnTo>
                    <a:lnTo>
                      <a:pt x="1312" y="241"/>
                    </a:lnTo>
                    <a:lnTo>
                      <a:pt x="1315" y="239"/>
                    </a:lnTo>
                    <a:lnTo>
                      <a:pt x="1312" y="238"/>
                    </a:lnTo>
                    <a:lnTo>
                      <a:pt x="1312" y="235"/>
                    </a:lnTo>
                    <a:lnTo>
                      <a:pt x="1306" y="234"/>
                    </a:lnTo>
                    <a:lnTo>
                      <a:pt x="1306" y="236"/>
                    </a:lnTo>
                    <a:lnTo>
                      <a:pt x="1304" y="236"/>
                    </a:lnTo>
                    <a:lnTo>
                      <a:pt x="1305" y="235"/>
                    </a:lnTo>
                    <a:lnTo>
                      <a:pt x="1306" y="231"/>
                    </a:lnTo>
                    <a:lnTo>
                      <a:pt x="1305" y="229"/>
                    </a:lnTo>
                    <a:lnTo>
                      <a:pt x="1302" y="229"/>
                    </a:lnTo>
                    <a:lnTo>
                      <a:pt x="1299" y="227"/>
                    </a:lnTo>
                    <a:lnTo>
                      <a:pt x="1296" y="225"/>
                    </a:lnTo>
                    <a:lnTo>
                      <a:pt x="1294" y="224"/>
                    </a:lnTo>
                    <a:lnTo>
                      <a:pt x="1291" y="222"/>
                    </a:lnTo>
                    <a:lnTo>
                      <a:pt x="1288" y="224"/>
                    </a:lnTo>
                    <a:lnTo>
                      <a:pt x="1286" y="225"/>
                    </a:lnTo>
                    <a:lnTo>
                      <a:pt x="1280" y="227"/>
                    </a:lnTo>
                    <a:lnTo>
                      <a:pt x="1278" y="227"/>
                    </a:lnTo>
                    <a:lnTo>
                      <a:pt x="1279" y="230"/>
                    </a:lnTo>
                    <a:lnTo>
                      <a:pt x="1273" y="227"/>
                    </a:lnTo>
                    <a:lnTo>
                      <a:pt x="1270" y="226"/>
                    </a:lnTo>
                    <a:lnTo>
                      <a:pt x="1268" y="226"/>
                    </a:lnTo>
                    <a:lnTo>
                      <a:pt x="1262" y="229"/>
                    </a:lnTo>
                    <a:lnTo>
                      <a:pt x="1262" y="228"/>
                    </a:lnTo>
                    <a:lnTo>
                      <a:pt x="1263" y="226"/>
                    </a:lnTo>
                    <a:lnTo>
                      <a:pt x="1261" y="225"/>
                    </a:lnTo>
                    <a:lnTo>
                      <a:pt x="1247" y="221"/>
                    </a:lnTo>
                    <a:lnTo>
                      <a:pt x="1241" y="220"/>
                    </a:lnTo>
                    <a:lnTo>
                      <a:pt x="1238" y="221"/>
                    </a:lnTo>
                    <a:lnTo>
                      <a:pt x="1234" y="224"/>
                    </a:lnTo>
                    <a:lnTo>
                      <a:pt x="1230" y="227"/>
                    </a:lnTo>
                    <a:lnTo>
                      <a:pt x="1230" y="231"/>
                    </a:lnTo>
                    <a:lnTo>
                      <a:pt x="1234" y="238"/>
                    </a:lnTo>
                    <a:lnTo>
                      <a:pt x="1236" y="239"/>
                    </a:lnTo>
                    <a:lnTo>
                      <a:pt x="1238" y="241"/>
                    </a:lnTo>
                    <a:lnTo>
                      <a:pt x="1238" y="244"/>
                    </a:lnTo>
                    <a:lnTo>
                      <a:pt x="1236" y="244"/>
                    </a:lnTo>
                    <a:lnTo>
                      <a:pt x="1236" y="246"/>
                    </a:lnTo>
                    <a:lnTo>
                      <a:pt x="1236" y="250"/>
                    </a:lnTo>
                    <a:lnTo>
                      <a:pt x="1235" y="252"/>
                    </a:lnTo>
                    <a:lnTo>
                      <a:pt x="1231" y="254"/>
                    </a:lnTo>
                    <a:lnTo>
                      <a:pt x="1231" y="258"/>
                    </a:lnTo>
                    <a:lnTo>
                      <a:pt x="1234" y="256"/>
                    </a:lnTo>
                    <a:lnTo>
                      <a:pt x="1234" y="259"/>
                    </a:lnTo>
                    <a:lnTo>
                      <a:pt x="1237" y="259"/>
                    </a:lnTo>
                    <a:lnTo>
                      <a:pt x="1236" y="262"/>
                    </a:lnTo>
                    <a:lnTo>
                      <a:pt x="1238" y="263"/>
                    </a:lnTo>
                    <a:lnTo>
                      <a:pt x="1236" y="265"/>
                    </a:lnTo>
                    <a:lnTo>
                      <a:pt x="1240" y="271"/>
                    </a:lnTo>
                    <a:lnTo>
                      <a:pt x="1238" y="272"/>
                    </a:lnTo>
                    <a:lnTo>
                      <a:pt x="1243" y="273"/>
                    </a:lnTo>
                    <a:lnTo>
                      <a:pt x="1240" y="276"/>
                    </a:lnTo>
                    <a:lnTo>
                      <a:pt x="1241" y="278"/>
                    </a:lnTo>
                    <a:lnTo>
                      <a:pt x="1239" y="280"/>
                    </a:lnTo>
                    <a:lnTo>
                      <a:pt x="1241" y="282"/>
                    </a:lnTo>
                    <a:lnTo>
                      <a:pt x="1239" y="280"/>
                    </a:lnTo>
                    <a:lnTo>
                      <a:pt x="1236" y="281"/>
                    </a:lnTo>
                    <a:lnTo>
                      <a:pt x="1235" y="284"/>
                    </a:lnTo>
                    <a:lnTo>
                      <a:pt x="1235" y="287"/>
                    </a:lnTo>
                    <a:lnTo>
                      <a:pt x="1234" y="288"/>
                    </a:lnTo>
                    <a:lnTo>
                      <a:pt x="1229" y="293"/>
                    </a:lnTo>
                    <a:lnTo>
                      <a:pt x="1228" y="296"/>
                    </a:lnTo>
                    <a:lnTo>
                      <a:pt x="1226" y="297"/>
                    </a:lnTo>
                    <a:lnTo>
                      <a:pt x="1226" y="299"/>
                    </a:lnTo>
                    <a:lnTo>
                      <a:pt x="1226" y="302"/>
                    </a:lnTo>
                    <a:lnTo>
                      <a:pt x="1231" y="305"/>
                    </a:lnTo>
                    <a:lnTo>
                      <a:pt x="1232" y="306"/>
                    </a:lnTo>
                    <a:lnTo>
                      <a:pt x="1238" y="308"/>
                    </a:lnTo>
                    <a:lnTo>
                      <a:pt x="1244" y="313"/>
                    </a:lnTo>
                    <a:lnTo>
                      <a:pt x="1249" y="321"/>
                    </a:lnTo>
                    <a:lnTo>
                      <a:pt x="1253" y="332"/>
                    </a:lnTo>
                    <a:lnTo>
                      <a:pt x="1253" y="345"/>
                    </a:lnTo>
                    <a:lnTo>
                      <a:pt x="1253" y="347"/>
                    </a:lnTo>
                    <a:lnTo>
                      <a:pt x="1251" y="353"/>
                    </a:lnTo>
                    <a:lnTo>
                      <a:pt x="1245" y="358"/>
                    </a:lnTo>
                    <a:lnTo>
                      <a:pt x="1244" y="361"/>
                    </a:lnTo>
                    <a:lnTo>
                      <a:pt x="1236" y="367"/>
                    </a:lnTo>
                    <a:lnTo>
                      <a:pt x="1230" y="370"/>
                    </a:lnTo>
                    <a:lnTo>
                      <a:pt x="1228" y="372"/>
                    </a:lnTo>
                    <a:lnTo>
                      <a:pt x="1224" y="372"/>
                    </a:lnTo>
                    <a:lnTo>
                      <a:pt x="1223" y="373"/>
                    </a:lnTo>
                    <a:lnTo>
                      <a:pt x="1218" y="375"/>
                    </a:lnTo>
                    <a:lnTo>
                      <a:pt x="1215" y="376"/>
                    </a:lnTo>
                    <a:lnTo>
                      <a:pt x="1212" y="378"/>
                    </a:lnTo>
                    <a:lnTo>
                      <a:pt x="1210" y="379"/>
                    </a:lnTo>
                    <a:lnTo>
                      <a:pt x="1212" y="382"/>
                    </a:lnTo>
                    <a:lnTo>
                      <a:pt x="1212" y="384"/>
                    </a:lnTo>
                    <a:lnTo>
                      <a:pt x="1214" y="387"/>
                    </a:lnTo>
                    <a:lnTo>
                      <a:pt x="1215" y="390"/>
                    </a:lnTo>
                    <a:lnTo>
                      <a:pt x="1219" y="390"/>
                    </a:lnTo>
                    <a:lnTo>
                      <a:pt x="1218" y="393"/>
                    </a:lnTo>
                    <a:lnTo>
                      <a:pt x="1220" y="395"/>
                    </a:lnTo>
                    <a:lnTo>
                      <a:pt x="1218" y="397"/>
                    </a:lnTo>
                    <a:lnTo>
                      <a:pt x="1220" y="405"/>
                    </a:lnTo>
                    <a:lnTo>
                      <a:pt x="1220" y="408"/>
                    </a:lnTo>
                    <a:lnTo>
                      <a:pt x="1221" y="410"/>
                    </a:lnTo>
                    <a:lnTo>
                      <a:pt x="1220" y="412"/>
                    </a:lnTo>
                    <a:lnTo>
                      <a:pt x="1221" y="415"/>
                    </a:lnTo>
                    <a:lnTo>
                      <a:pt x="1223" y="417"/>
                    </a:lnTo>
                    <a:lnTo>
                      <a:pt x="1224" y="418"/>
                    </a:lnTo>
                    <a:lnTo>
                      <a:pt x="1226" y="422"/>
                    </a:lnTo>
                    <a:lnTo>
                      <a:pt x="1227" y="424"/>
                    </a:lnTo>
                    <a:lnTo>
                      <a:pt x="1224" y="425"/>
                    </a:lnTo>
                    <a:lnTo>
                      <a:pt x="1219" y="433"/>
                    </a:lnTo>
                    <a:lnTo>
                      <a:pt x="1223" y="438"/>
                    </a:lnTo>
                    <a:lnTo>
                      <a:pt x="1220" y="441"/>
                    </a:lnTo>
                    <a:lnTo>
                      <a:pt x="1221" y="443"/>
                    </a:lnTo>
                    <a:lnTo>
                      <a:pt x="1220" y="443"/>
                    </a:lnTo>
                    <a:lnTo>
                      <a:pt x="1219" y="438"/>
                    </a:lnTo>
                    <a:lnTo>
                      <a:pt x="1213" y="435"/>
                    </a:lnTo>
                    <a:lnTo>
                      <a:pt x="1211" y="439"/>
                    </a:lnTo>
                    <a:lnTo>
                      <a:pt x="1211" y="439"/>
                    </a:lnTo>
                    <a:lnTo>
                      <a:pt x="1210" y="441"/>
                    </a:lnTo>
                    <a:lnTo>
                      <a:pt x="1209" y="444"/>
                    </a:lnTo>
                    <a:lnTo>
                      <a:pt x="1213" y="449"/>
                    </a:lnTo>
                    <a:lnTo>
                      <a:pt x="1214" y="451"/>
                    </a:lnTo>
                    <a:lnTo>
                      <a:pt x="1212" y="448"/>
                    </a:lnTo>
                    <a:lnTo>
                      <a:pt x="1205" y="442"/>
                    </a:lnTo>
                    <a:lnTo>
                      <a:pt x="1200" y="441"/>
                    </a:lnTo>
                    <a:lnTo>
                      <a:pt x="1196" y="443"/>
                    </a:lnTo>
                    <a:lnTo>
                      <a:pt x="1192" y="445"/>
                    </a:lnTo>
                    <a:lnTo>
                      <a:pt x="1196" y="441"/>
                    </a:lnTo>
                    <a:lnTo>
                      <a:pt x="1200" y="440"/>
                    </a:lnTo>
                    <a:lnTo>
                      <a:pt x="1198" y="438"/>
                    </a:lnTo>
                    <a:lnTo>
                      <a:pt x="1195" y="432"/>
                    </a:lnTo>
                    <a:lnTo>
                      <a:pt x="1193" y="430"/>
                    </a:lnTo>
                    <a:lnTo>
                      <a:pt x="1191" y="427"/>
                    </a:lnTo>
                    <a:lnTo>
                      <a:pt x="1187" y="427"/>
                    </a:lnTo>
                    <a:lnTo>
                      <a:pt x="1185" y="424"/>
                    </a:lnTo>
                    <a:lnTo>
                      <a:pt x="1181" y="424"/>
                    </a:lnTo>
                    <a:lnTo>
                      <a:pt x="1179" y="425"/>
                    </a:lnTo>
                    <a:lnTo>
                      <a:pt x="1179" y="424"/>
                    </a:lnTo>
                    <a:lnTo>
                      <a:pt x="1185" y="423"/>
                    </a:lnTo>
                    <a:lnTo>
                      <a:pt x="1184" y="419"/>
                    </a:lnTo>
                    <a:lnTo>
                      <a:pt x="1176" y="412"/>
                    </a:lnTo>
                    <a:lnTo>
                      <a:pt x="1174" y="410"/>
                    </a:lnTo>
                    <a:lnTo>
                      <a:pt x="1175" y="406"/>
                    </a:lnTo>
                    <a:lnTo>
                      <a:pt x="1176" y="404"/>
                    </a:lnTo>
                    <a:lnTo>
                      <a:pt x="1175" y="401"/>
                    </a:lnTo>
                    <a:lnTo>
                      <a:pt x="1175" y="398"/>
                    </a:lnTo>
                    <a:lnTo>
                      <a:pt x="1176" y="396"/>
                    </a:lnTo>
                    <a:lnTo>
                      <a:pt x="1176" y="392"/>
                    </a:lnTo>
                    <a:lnTo>
                      <a:pt x="1174" y="390"/>
                    </a:lnTo>
                    <a:lnTo>
                      <a:pt x="1172" y="387"/>
                    </a:lnTo>
                    <a:lnTo>
                      <a:pt x="1172" y="384"/>
                    </a:lnTo>
                    <a:lnTo>
                      <a:pt x="1175" y="376"/>
                    </a:lnTo>
                    <a:lnTo>
                      <a:pt x="1174" y="370"/>
                    </a:lnTo>
                    <a:lnTo>
                      <a:pt x="1168" y="370"/>
                    </a:lnTo>
                    <a:lnTo>
                      <a:pt x="1166" y="370"/>
                    </a:lnTo>
                    <a:lnTo>
                      <a:pt x="1164" y="371"/>
                    </a:lnTo>
                    <a:lnTo>
                      <a:pt x="1162" y="368"/>
                    </a:lnTo>
                    <a:lnTo>
                      <a:pt x="1157" y="367"/>
                    </a:lnTo>
                    <a:lnTo>
                      <a:pt x="1154" y="368"/>
                    </a:lnTo>
                    <a:lnTo>
                      <a:pt x="1151" y="366"/>
                    </a:lnTo>
                    <a:lnTo>
                      <a:pt x="1149" y="367"/>
                    </a:lnTo>
                    <a:lnTo>
                      <a:pt x="1146" y="366"/>
                    </a:lnTo>
                    <a:lnTo>
                      <a:pt x="1143" y="367"/>
                    </a:lnTo>
                    <a:lnTo>
                      <a:pt x="1135" y="367"/>
                    </a:lnTo>
                    <a:lnTo>
                      <a:pt x="1133" y="370"/>
                    </a:lnTo>
                    <a:lnTo>
                      <a:pt x="1130" y="373"/>
                    </a:lnTo>
                    <a:lnTo>
                      <a:pt x="1132" y="371"/>
                    </a:lnTo>
                    <a:lnTo>
                      <a:pt x="1134" y="367"/>
                    </a:lnTo>
                    <a:lnTo>
                      <a:pt x="1133" y="365"/>
                    </a:lnTo>
                    <a:lnTo>
                      <a:pt x="1129" y="363"/>
                    </a:lnTo>
                    <a:lnTo>
                      <a:pt x="1127" y="361"/>
                    </a:lnTo>
                    <a:lnTo>
                      <a:pt x="1125" y="359"/>
                    </a:lnTo>
                    <a:lnTo>
                      <a:pt x="1121" y="359"/>
                    </a:lnTo>
                    <a:lnTo>
                      <a:pt x="1119" y="358"/>
                    </a:lnTo>
                    <a:lnTo>
                      <a:pt x="1116" y="357"/>
                    </a:lnTo>
                    <a:lnTo>
                      <a:pt x="1111" y="355"/>
                    </a:lnTo>
                    <a:lnTo>
                      <a:pt x="1106" y="354"/>
                    </a:lnTo>
                    <a:lnTo>
                      <a:pt x="1102" y="353"/>
                    </a:lnTo>
                    <a:lnTo>
                      <a:pt x="1101" y="354"/>
                    </a:lnTo>
                    <a:lnTo>
                      <a:pt x="1100" y="350"/>
                    </a:lnTo>
                    <a:lnTo>
                      <a:pt x="1095" y="345"/>
                    </a:lnTo>
                    <a:lnTo>
                      <a:pt x="1090" y="342"/>
                    </a:lnTo>
                    <a:lnTo>
                      <a:pt x="1085" y="338"/>
                    </a:lnTo>
                    <a:lnTo>
                      <a:pt x="1082" y="337"/>
                    </a:lnTo>
                    <a:lnTo>
                      <a:pt x="1076" y="336"/>
                    </a:lnTo>
                    <a:lnTo>
                      <a:pt x="1068" y="333"/>
                    </a:lnTo>
                    <a:lnTo>
                      <a:pt x="1060" y="330"/>
                    </a:lnTo>
                    <a:lnTo>
                      <a:pt x="1055" y="329"/>
                    </a:lnTo>
                    <a:lnTo>
                      <a:pt x="1039" y="333"/>
                    </a:lnTo>
                    <a:lnTo>
                      <a:pt x="1035" y="335"/>
                    </a:lnTo>
                    <a:lnTo>
                      <a:pt x="1034" y="336"/>
                    </a:lnTo>
                    <a:lnTo>
                      <a:pt x="1038" y="333"/>
                    </a:lnTo>
                    <a:lnTo>
                      <a:pt x="1034" y="333"/>
                    </a:lnTo>
                    <a:lnTo>
                      <a:pt x="1032" y="335"/>
                    </a:lnTo>
                    <a:lnTo>
                      <a:pt x="1029" y="336"/>
                    </a:lnTo>
                    <a:lnTo>
                      <a:pt x="1032" y="335"/>
                    </a:lnTo>
                    <a:lnTo>
                      <a:pt x="1033" y="331"/>
                    </a:lnTo>
                    <a:lnTo>
                      <a:pt x="1035" y="329"/>
                    </a:lnTo>
                    <a:lnTo>
                      <a:pt x="1034" y="327"/>
                    </a:lnTo>
                    <a:lnTo>
                      <a:pt x="1031" y="319"/>
                    </a:lnTo>
                    <a:lnTo>
                      <a:pt x="1030" y="313"/>
                    </a:lnTo>
                    <a:lnTo>
                      <a:pt x="1029" y="310"/>
                    </a:lnTo>
                    <a:lnTo>
                      <a:pt x="1025" y="304"/>
                    </a:lnTo>
                    <a:lnTo>
                      <a:pt x="1025" y="299"/>
                    </a:lnTo>
                    <a:lnTo>
                      <a:pt x="1022" y="301"/>
                    </a:lnTo>
                    <a:lnTo>
                      <a:pt x="1019" y="298"/>
                    </a:lnTo>
                    <a:lnTo>
                      <a:pt x="1012" y="299"/>
                    </a:lnTo>
                    <a:lnTo>
                      <a:pt x="1010" y="302"/>
                    </a:lnTo>
                    <a:lnTo>
                      <a:pt x="1010" y="307"/>
                    </a:lnTo>
                    <a:lnTo>
                      <a:pt x="1008" y="310"/>
                    </a:lnTo>
                    <a:lnTo>
                      <a:pt x="1010" y="299"/>
                    </a:lnTo>
                    <a:lnTo>
                      <a:pt x="1007" y="299"/>
                    </a:lnTo>
                    <a:lnTo>
                      <a:pt x="1004" y="295"/>
                    </a:lnTo>
                    <a:lnTo>
                      <a:pt x="1000" y="293"/>
                    </a:lnTo>
                    <a:lnTo>
                      <a:pt x="1002" y="293"/>
                    </a:lnTo>
                    <a:lnTo>
                      <a:pt x="1002" y="289"/>
                    </a:lnTo>
                    <a:lnTo>
                      <a:pt x="1005" y="287"/>
                    </a:lnTo>
                    <a:lnTo>
                      <a:pt x="1002" y="281"/>
                    </a:lnTo>
                    <a:lnTo>
                      <a:pt x="1002" y="279"/>
                    </a:lnTo>
                    <a:lnTo>
                      <a:pt x="1002" y="273"/>
                    </a:lnTo>
                    <a:lnTo>
                      <a:pt x="1004" y="271"/>
                    </a:lnTo>
                    <a:lnTo>
                      <a:pt x="1004" y="269"/>
                    </a:lnTo>
                    <a:lnTo>
                      <a:pt x="1005" y="265"/>
                    </a:lnTo>
                    <a:lnTo>
                      <a:pt x="1002" y="263"/>
                    </a:lnTo>
                    <a:lnTo>
                      <a:pt x="1004" y="263"/>
                    </a:lnTo>
                    <a:lnTo>
                      <a:pt x="1006" y="263"/>
                    </a:lnTo>
                    <a:lnTo>
                      <a:pt x="1008" y="256"/>
                    </a:lnTo>
                    <a:lnTo>
                      <a:pt x="1012" y="253"/>
                    </a:lnTo>
                    <a:lnTo>
                      <a:pt x="1013" y="251"/>
                    </a:lnTo>
                    <a:lnTo>
                      <a:pt x="1013" y="248"/>
                    </a:lnTo>
                    <a:lnTo>
                      <a:pt x="1012" y="246"/>
                    </a:lnTo>
                    <a:lnTo>
                      <a:pt x="1015" y="247"/>
                    </a:lnTo>
                    <a:lnTo>
                      <a:pt x="1014" y="245"/>
                    </a:lnTo>
                    <a:lnTo>
                      <a:pt x="1015" y="242"/>
                    </a:lnTo>
                    <a:lnTo>
                      <a:pt x="1018" y="241"/>
                    </a:lnTo>
                    <a:lnTo>
                      <a:pt x="1024" y="238"/>
                    </a:lnTo>
                    <a:lnTo>
                      <a:pt x="1022" y="236"/>
                    </a:lnTo>
                    <a:lnTo>
                      <a:pt x="1019" y="236"/>
                    </a:lnTo>
                    <a:lnTo>
                      <a:pt x="1022" y="235"/>
                    </a:lnTo>
                    <a:lnTo>
                      <a:pt x="1022" y="231"/>
                    </a:lnTo>
                    <a:lnTo>
                      <a:pt x="1025" y="231"/>
                    </a:lnTo>
                    <a:lnTo>
                      <a:pt x="1029" y="230"/>
                    </a:lnTo>
                    <a:lnTo>
                      <a:pt x="1030" y="227"/>
                    </a:lnTo>
                    <a:lnTo>
                      <a:pt x="1025" y="225"/>
                    </a:lnTo>
                    <a:lnTo>
                      <a:pt x="1030" y="226"/>
                    </a:lnTo>
                    <a:lnTo>
                      <a:pt x="1033" y="229"/>
                    </a:lnTo>
                    <a:lnTo>
                      <a:pt x="1033" y="226"/>
                    </a:lnTo>
                    <a:lnTo>
                      <a:pt x="1030" y="225"/>
                    </a:lnTo>
                    <a:lnTo>
                      <a:pt x="1033" y="222"/>
                    </a:lnTo>
                    <a:lnTo>
                      <a:pt x="1033" y="220"/>
                    </a:lnTo>
                    <a:lnTo>
                      <a:pt x="1035" y="221"/>
                    </a:lnTo>
                    <a:lnTo>
                      <a:pt x="1038" y="219"/>
                    </a:lnTo>
                    <a:lnTo>
                      <a:pt x="1040" y="221"/>
                    </a:lnTo>
                    <a:lnTo>
                      <a:pt x="1042" y="219"/>
                    </a:lnTo>
                    <a:lnTo>
                      <a:pt x="1039" y="218"/>
                    </a:lnTo>
                    <a:lnTo>
                      <a:pt x="1036" y="217"/>
                    </a:lnTo>
                    <a:lnTo>
                      <a:pt x="1035" y="214"/>
                    </a:lnTo>
                    <a:lnTo>
                      <a:pt x="1039" y="214"/>
                    </a:lnTo>
                    <a:lnTo>
                      <a:pt x="1041" y="214"/>
                    </a:lnTo>
                    <a:lnTo>
                      <a:pt x="1050" y="216"/>
                    </a:lnTo>
                    <a:lnTo>
                      <a:pt x="1052" y="213"/>
                    </a:lnTo>
                    <a:lnTo>
                      <a:pt x="1055" y="212"/>
                    </a:lnTo>
                    <a:lnTo>
                      <a:pt x="1058" y="212"/>
                    </a:lnTo>
                    <a:lnTo>
                      <a:pt x="1059" y="209"/>
                    </a:lnTo>
                    <a:lnTo>
                      <a:pt x="1059" y="207"/>
                    </a:lnTo>
                    <a:lnTo>
                      <a:pt x="1058" y="204"/>
                    </a:lnTo>
                    <a:lnTo>
                      <a:pt x="1052" y="201"/>
                    </a:lnTo>
                    <a:lnTo>
                      <a:pt x="1050" y="201"/>
                    </a:lnTo>
                    <a:lnTo>
                      <a:pt x="1047" y="199"/>
                    </a:lnTo>
                    <a:lnTo>
                      <a:pt x="1044" y="196"/>
                    </a:lnTo>
                    <a:lnTo>
                      <a:pt x="1042" y="196"/>
                    </a:lnTo>
                    <a:lnTo>
                      <a:pt x="1036" y="199"/>
                    </a:lnTo>
                    <a:lnTo>
                      <a:pt x="1033" y="199"/>
                    </a:lnTo>
                    <a:lnTo>
                      <a:pt x="1036" y="196"/>
                    </a:lnTo>
                    <a:lnTo>
                      <a:pt x="1039" y="196"/>
                    </a:lnTo>
                    <a:lnTo>
                      <a:pt x="1036" y="195"/>
                    </a:lnTo>
                    <a:lnTo>
                      <a:pt x="1033" y="193"/>
                    </a:lnTo>
                    <a:lnTo>
                      <a:pt x="1031" y="193"/>
                    </a:lnTo>
                    <a:lnTo>
                      <a:pt x="1029" y="193"/>
                    </a:lnTo>
                    <a:lnTo>
                      <a:pt x="1022" y="190"/>
                    </a:lnTo>
                    <a:lnTo>
                      <a:pt x="1023" y="193"/>
                    </a:lnTo>
                    <a:lnTo>
                      <a:pt x="1021" y="193"/>
                    </a:lnTo>
                    <a:lnTo>
                      <a:pt x="1016" y="191"/>
                    </a:lnTo>
                    <a:lnTo>
                      <a:pt x="1016" y="190"/>
                    </a:lnTo>
                    <a:lnTo>
                      <a:pt x="1019" y="190"/>
                    </a:lnTo>
                    <a:lnTo>
                      <a:pt x="1016" y="185"/>
                    </a:lnTo>
                    <a:lnTo>
                      <a:pt x="1019" y="187"/>
                    </a:lnTo>
                    <a:lnTo>
                      <a:pt x="1022" y="190"/>
                    </a:lnTo>
                    <a:lnTo>
                      <a:pt x="1031" y="192"/>
                    </a:lnTo>
                    <a:lnTo>
                      <a:pt x="1035" y="194"/>
                    </a:lnTo>
                    <a:lnTo>
                      <a:pt x="1039" y="195"/>
                    </a:lnTo>
                    <a:lnTo>
                      <a:pt x="1041" y="193"/>
                    </a:lnTo>
                    <a:lnTo>
                      <a:pt x="1044" y="195"/>
                    </a:lnTo>
                    <a:lnTo>
                      <a:pt x="1049" y="195"/>
                    </a:lnTo>
                    <a:lnTo>
                      <a:pt x="1051" y="197"/>
                    </a:lnTo>
                    <a:lnTo>
                      <a:pt x="1057" y="199"/>
                    </a:lnTo>
                    <a:lnTo>
                      <a:pt x="1063" y="196"/>
                    </a:lnTo>
                    <a:lnTo>
                      <a:pt x="1065" y="197"/>
                    </a:lnTo>
                    <a:lnTo>
                      <a:pt x="1068" y="194"/>
                    </a:lnTo>
                    <a:lnTo>
                      <a:pt x="1068" y="193"/>
                    </a:lnTo>
                    <a:lnTo>
                      <a:pt x="1066" y="190"/>
                    </a:lnTo>
                    <a:lnTo>
                      <a:pt x="1068" y="190"/>
                    </a:lnTo>
                    <a:lnTo>
                      <a:pt x="1069" y="187"/>
                    </a:lnTo>
                    <a:lnTo>
                      <a:pt x="1067" y="186"/>
                    </a:lnTo>
                    <a:lnTo>
                      <a:pt x="1068" y="186"/>
                    </a:lnTo>
                    <a:lnTo>
                      <a:pt x="1070" y="185"/>
                    </a:lnTo>
                    <a:lnTo>
                      <a:pt x="1072" y="187"/>
                    </a:lnTo>
                    <a:lnTo>
                      <a:pt x="1074" y="190"/>
                    </a:lnTo>
                    <a:lnTo>
                      <a:pt x="1075" y="191"/>
                    </a:lnTo>
                    <a:lnTo>
                      <a:pt x="1074" y="188"/>
                    </a:lnTo>
                    <a:lnTo>
                      <a:pt x="1077" y="188"/>
                    </a:lnTo>
                    <a:lnTo>
                      <a:pt x="1079" y="190"/>
                    </a:lnTo>
                    <a:lnTo>
                      <a:pt x="1078" y="187"/>
                    </a:lnTo>
                    <a:lnTo>
                      <a:pt x="1082" y="188"/>
                    </a:lnTo>
                    <a:lnTo>
                      <a:pt x="1084" y="190"/>
                    </a:lnTo>
                    <a:lnTo>
                      <a:pt x="1087" y="190"/>
                    </a:lnTo>
                    <a:lnTo>
                      <a:pt x="1095" y="185"/>
                    </a:lnTo>
                    <a:lnTo>
                      <a:pt x="1098" y="179"/>
                    </a:lnTo>
                    <a:lnTo>
                      <a:pt x="1102" y="176"/>
                    </a:lnTo>
                    <a:lnTo>
                      <a:pt x="1103" y="173"/>
                    </a:lnTo>
                    <a:lnTo>
                      <a:pt x="1108" y="168"/>
                    </a:lnTo>
                    <a:lnTo>
                      <a:pt x="1109" y="166"/>
                    </a:lnTo>
                    <a:lnTo>
                      <a:pt x="1109" y="162"/>
                    </a:lnTo>
                    <a:lnTo>
                      <a:pt x="1106" y="161"/>
                    </a:lnTo>
                    <a:lnTo>
                      <a:pt x="1103" y="161"/>
                    </a:lnTo>
                    <a:lnTo>
                      <a:pt x="1100" y="161"/>
                    </a:lnTo>
                    <a:lnTo>
                      <a:pt x="1094" y="161"/>
                    </a:lnTo>
                    <a:lnTo>
                      <a:pt x="1086" y="160"/>
                    </a:lnTo>
                    <a:lnTo>
                      <a:pt x="1082" y="160"/>
                    </a:lnTo>
                    <a:lnTo>
                      <a:pt x="1078" y="158"/>
                    </a:lnTo>
                    <a:lnTo>
                      <a:pt x="1076" y="156"/>
                    </a:lnTo>
                    <a:lnTo>
                      <a:pt x="1074" y="153"/>
                    </a:lnTo>
                    <a:lnTo>
                      <a:pt x="1070" y="151"/>
                    </a:lnTo>
                    <a:lnTo>
                      <a:pt x="1068" y="149"/>
                    </a:lnTo>
                    <a:lnTo>
                      <a:pt x="1060" y="148"/>
                    </a:lnTo>
                    <a:lnTo>
                      <a:pt x="1055" y="147"/>
                    </a:lnTo>
                    <a:lnTo>
                      <a:pt x="1051" y="148"/>
                    </a:lnTo>
                    <a:lnTo>
                      <a:pt x="1049" y="147"/>
                    </a:lnTo>
                    <a:lnTo>
                      <a:pt x="1055" y="147"/>
                    </a:lnTo>
                    <a:lnTo>
                      <a:pt x="1060" y="148"/>
                    </a:lnTo>
                    <a:lnTo>
                      <a:pt x="1063" y="147"/>
                    </a:lnTo>
                    <a:lnTo>
                      <a:pt x="1066" y="148"/>
                    </a:lnTo>
                    <a:lnTo>
                      <a:pt x="1068" y="148"/>
                    </a:lnTo>
                    <a:lnTo>
                      <a:pt x="1070" y="149"/>
                    </a:lnTo>
                    <a:lnTo>
                      <a:pt x="1068" y="147"/>
                    </a:lnTo>
                    <a:lnTo>
                      <a:pt x="1074" y="147"/>
                    </a:lnTo>
                    <a:lnTo>
                      <a:pt x="1082" y="151"/>
                    </a:lnTo>
                    <a:lnTo>
                      <a:pt x="1090" y="153"/>
                    </a:lnTo>
                    <a:lnTo>
                      <a:pt x="1084" y="153"/>
                    </a:lnTo>
                    <a:lnTo>
                      <a:pt x="1090" y="156"/>
                    </a:lnTo>
                    <a:lnTo>
                      <a:pt x="1092" y="158"/>
                    </a:lnTo>
                    <a:lnTo>
                      <a:pt x="1095" y="159"/>
                    </a:lnTo>
                    <a:lnTo>
                      <a:pt x="1098" y="160"/>
                    </a:lnTo>
                    <a:lnTo>
                      <a:pt x="1103" y="160"/>
                    </a:lnTo>
                    <a:lnTo>
                      <a:pt x="1106" y="159"/>
                    </a:lnTo>
                    <a:lnTo>
                      <a:pt x="1108" y="157"/>
                    </a:lnTo>
                    <a:lnTo>
                      <a:pt x="1116" y="151"/>
                    </a:lnTo>
                    <a:lnTo>
                      <a:pt x="1117" y="150"/>
                    </a:lnTo>
                    <a:lnTo>
                      <a:pt x="1117" y="149"/>
                    </a:lnTo>
                    <a:lnTo>
                      <a:pt x="1121" y="145"/>
                    </a:lnTo>
                    <a:lnTo>
                      <a:pt x="1123" y="142"/>
                    </a:lnTo>
                    <a:lnTo>
                      <a:pt x="1123" y="140"/>
                    </a:lnTo>
                    <a:lnTo>
                      <a:pt x="1119" y="139"/>
                    </a:lnTo>
                    <a:lnTo>
                      <a:pt x="1118" y="139"/>
                    </a:lnTo>
                    <a:lnTo>
                      <a:pt x="1113" y="137"/>
                    </a:lnTo>
                    <a:lnTo>
                      <a:pt x="1113" y="134"/>
                    </a:lnTo>
                    <a:lnTo>
                      <a:pt x="1116" y="133"/>
                    </a:lnTo>
                    <a:lnTo>
                      <a:pt x="1119" y="133"/>
                    </a:lnTo>
                    <a:lnTo>
                      <a:pt x="1121" y="133"/>
                    </a:lnTo>
                    <a:lnTo>
                      <a:pt x="1125" y="133"/>
                    </a:lnTo>
                    <a:lnTo>
                      <a:pt x="1127" y="133"/>
                    </a:lnTo>
                    <a:lnTo>
                      <a:pt x="1129" y="132"/>
                    </a:lnTo>
                    <a:lnTo>
                      <a:pt x="1132" y="134"/>
                    </a:lnTo>
                    <a:lnTo>
                      <a:pt x="1133" y="136"/>
                    </a:lnTo>
                    <a:lnTo>
                      <a:pt x="1137" y="139"/>
                    </a:lnTo>
                    <a:lnTo>
                      <a:pt x="1137" y="139"/>
                    </a:lnTo>
                    <a:lnTo>
                      <a:pt x="1138" y="139"/>
                    </a:lnTo>
                    <a:lnTo>
                      <a:pt x="1141" y="140"/>
                    </a:lnTo>
                    <a:lnTo>
                      <a:pt x="1144" y="141"/>
                    </a:lnTo>
                    <a:lnTo>
                      <a:pt x="1143" y="139"/>
                    </a:lnTo>
                    <a:lnTo>
                      <a:pt x="1143" y="135"/>
                    </a:lnTo>
                    <a:lnTo>
                      <a:pt x="1145" y="139"/>
                    </a:lnTo>
                    <a:lnTo>
                      <a:pt x="1147" y="137"/>
                    </a:lnTo>
                    <a:lnTo>
                      <a:pt x="1151" y="140"/>
                    </a:lnTo>
                    <a:lnTo>
                      <a:pt x="1153" y="141"/>
                    </a:lnTo>
                    <a:lnTo>
                      <a:pt x="1153" y="139"/>
                    </a:lnTo>
                    <a:lnTo>
                      <a:pt x="1153" y="137"/>
                    </a:lnTo>
                    <a:lnTo>
                      <a:pt x="1152" y="135"/>
                    </a:lnTo>
                    <a:lnTo>
                      <a:pt x="1150" y="133"/>
                    </a:lnTo>
                    <a:lnTo>
                      <a:pt x="1149" y="130"/>
                    </a:lnTo>
                    <a:lnTo>
                      <a:pt x="1146" y="130"/>
                    </a:lnTo>
                    <a:lnTo>
                      <a:pt x="1143" y="126"/>
                    </a:lnTo>
                    <a:lnTo>
                      <a:pt x="1141" y="125"/>
                    </a:lnTo>
                    <a:lnTo>
                      <a:pt x="1137" y="124"/>
                    </a:lnTo>
                    <a:lnTo>
                      <a:pt x="1135" y="126"/>
                    </a:lnTo>
                    <a:lnTo>
                      <a:pt x="1136" y="123"/>
                    </a:lnTo>
                    <a:lnTo>
                      <a:pt x="1137" y="123"/>
                    </a:lnTo>
                    <a:lnTo>
                      <a:pt x="1137" y="123"/>
                    </a:lnTo>
                    <a:lnTo>
                      <a:pt x="1141" y="123"/>
                    </a:lnTo>
                    <a:lnTo>
                      <a:pt x="1138" y="123"/>
                    </a:lnTo>
                    <a:lnTo>
                      <a:pt x="1142" y="122"/>
                    </a:lnTo>
                    <a:lnTo>
                      <a:pt x="1144" y="123"/>
                    </a:lnTo>
                    <a:lnTo>
                      <a:pt x="1142" y="123"/>
                    </a:lnTo>
                    <a:lnTo>
                      <a:pt x="1145" y="124"/>
                    </a:lnTo>
                    <a:lnTo>
                      <a:pt x="1145" y="126"/>
                    </a:lnTo>
                    <a:lnTo>
                      <a:pt x="1147" y="128"/>
                    </a:lnTo>
                    <a:lnTo>
                      <a:pt x="1151" y="127"/>
                    </a:lnTo>
                    <a:lnTo>
                      <a:pt x="1152" y="130"/>
                    </a:lnTo>
                    <a:lnTo>
                      <a:pt x="1152" y="132"/>
                    </a:lnTo>
                    <a:lnTo>
                      <a:pt x="1154" y="133"/>
                    </a:lnTo>
                    <a:lnTo>
                      <a:pt x="1157" y="135"/>
                    </a:lnTo>
                    <a:lnTo>
                      <a:pt x="1160" y="136"/>
                    </a:lnTo>
                    <a:lnTo>
                      <a:pt x="1162" y="135"/>
                    </a:lnTo>
                    <a:lnTo>
                      <a:pt x="1164" y="132"/>
                    </a:lnTo>
                    <a:lnTo>
                      <a:pt x="1168" y="132"/>
                    </a:lnTo>
                    <a:lnTo>
                      <a:pt x="1170" y="131"/>
                    </a:lnTo>
                    <a:lnTo>
                      <a:pt x="1172" y="128"/>
                    </a:lnTo>
                    <a:lnTo>
                      <a:pt x="1176" y="128"/>
                    </a:lnTo>
                    <a:lnTo>
                      <a:pt x="1177" y="126"/>
                    </a:lnTo>
                    <a:lnTo>
                      <a:pt x="1178" y="123"/>
                    </a:lnTo>
                    <a:lnTo>
                      <a:pt x="1180" y="122"/>
                    </a:lnTo>
                    <a:lnTo>
                      <a:pt x="1184" y="122"/>
                    </a:lnTo>
                    <a:lnTo>
                      <a:pt x="1186" y="119"/>
                    </a:lnTo>
                    <a:lnTo>
                      <a:pt x="1186" y="116"/>
                    </a:lnTo>
                    <a:lnTo>
                      <a:pt x="1187" y="114"/>
                    </a:lnTo>
                    <a:lnTo>
                      <a:pt x="1188" y="110"/>
                    </a:lnTo>
                    <a:lnTo>
                      <a:pt x="1186" y="108"/>
                    </a:lnTo>
                    <a:lnTo>
                      <a:pt x="1183" y="107"/>
                    </a:lnTo>
                    <a:lnTo>
                      <a:pt x="1180" y="105"/>
                    </a:lnTo>
                    <a:lnTo>
                      <a:pt x="1178" y="101"/>
                    </a:lnTo>
                    <a:lnTo>
                      <a:pt x="1176" y="99"/>
                    </a:lnTo>
                    <a:lnTo>
                      <a:pt x="1176" y="97"/>
                    </a:lnTo>
                    <a:lnTo>
                      <a:pt x="1177" y="93"/>
                    </a:lnTo>
                    <a:lnTo>
                      <a:pt x="1175" y="96"/>
                    </a:lnTo>
                    <a:lnTo>
                      <a:pt x="1174" y="93"/>
                    </a:lnTo>
                    <a:lnTo>
                      <a:pt x="1171" y="92"/>
                    </a:lnTo>
                    <a:lnTo>
                      <a:pt x="1171" y="89"/>
                    </a:lnTo>
                    <a:lnTo>
                      <a:pt x="1169" y="89"/>
                    </a:lnTo>
                    <a:lnTo>
                      <a:pt x="1169" y="87"/>
                    </a:lnTo>
                    <a:lnTo>
                      <a:pt x="1172" y="88"/>
                    </a:lnTo>
                    <a:lnTo>
                      <a:pt x="1175" y="88"/>
                    </a:lnTo>
                    <a:lnTo>
                      <a:pt x="1178" y="89"/>
                    </a:lnTo>
                    <a:lnTo>
                      <a:pt x="1178" y="89"/>
                    </a:lnTo>
                    <a:lnTo>
                      <a:pt x="1181" y="87"/>
                    </a:lnTo>
                    <a:lnTo>
                      <a:pt x="1184" y="87"/>
                    </a:lnTo>
                    <a:lnTo>
                      <a:pt x="1186" y="84"/>
                    </a:lnTo>
                    <a:lnTo>
                      <a:pt x="1188" y="82"/>
                    </a:lnTo>
                    <a:lnTo>
                      <a:pt x="1187" y="79"/>
                    </a:lnTo>
                    <a:lnTo>
                      <a:pt x="1185" y="79"/>
                    </a:lnTo>
                    <a:lnTo>
                      <a:pt x="1181" y="77"/>
                    </a:lnTo>
                    <a:lnTo>
                      <a:pt x="1179" y="77"/>
                    </a:lnTo>
                    <a:lnTo>
                      <a:pt x="1181" y="76"/>
                    </a:lnTo>
                    <a:lnTo>
                      <a:pt x="1184" y="74"/>
                    </a:lnTo>
                    <a:lnTo>
                      <a:pt x="1187" y="73"/>
                    </a:lnTo>
                    <a:lnTo>
                      <a:pt x="1186" y="70"/>
                    </a:lnTo>
                    <a:lnTo>
                      <a:pt x="1184" y="70"/>
                    </a:lnTo>
                    <a:lnTo>
                      <a:pt x="1180" y="68"/>
                    </a:lnTo>
                    <a:lnTo>
                      <a:pt x="1178" y="68"/>
                    </a:lnTo>
                    <a:lnTo>
                      <a:pt x="1175" y="70"/>
                    </a:lnTo>
                    <a:lnTo>
                      <a:pt x="1174" y="66"/>
                    </a:lnTo>
                    <a:lnTo>
                      <a:pt x="1171" y="64"/>
                    </a:lnTo>
                    <a:lnTo>
                      <a:pt x="1170" y="64"/>
                    </a:lnTo>
                    <a:lnTo>
                      <a:pt x="1167" y="63"/>
                    </a:lnTo>
                    <a:lnTo>
                      <a:pt x="1164" y="63"/>
                    </a:lnTo>
                    <a:lnTo>
                      <a:pt x="1161" y="62"/>
                    </a:lnTo>
                    <a:lnTo>
                      <a:pt x="1164" y="62"/>
                    </a:lnTo>
                    <a:lnTo>
                      <a:pt x="1167" y="63"/>
                    </a:lnTo>
                    <a:lnTo>
                      <a:pt x="1170" y="63"/>
                    </a:lnTo>
                    <a:lnTo>
                      <a:pt x="1169" y="60"/>
                    </a:lnTo>
                    <a:lnTo>
                      <a:pt x="1171" y="59"/>
                    </a:lnTo>
                    <a:lnTo>
                      <a:pt x="1175" y="59"/>
                    </a:lnTo>
                    <a:lnTo>
                      <a:pt x="1171" y="59"/>
                    </a:lnTo>
                    <a:lnTo>
                      <a:pt x="1169" y="58"/>
                    </a:lnTo>
                    <a:lnTo>
                      <a:pt x="1166" y="58"/>
                    </a:lnTo>
                    <a:lnTo>
                      <a:pt x="1163" y="58"/>
                    </a:lnTo>
                    <a:lnTo>
                      <a:pt x="1160" y="58"/>
                    </a:lnTo>
                    <a:lnTo>
                      <a:pt x="1158" y="58"/>
                    </a:lnTo>
                    <a:lnTo>
                      <a:pt x="1155" y="58"/>
                    </a:lnTo>
                    <a:lnTo>
                      <a:pt x="1152" y="57"/>
                    </a:lnTo>
                    <a:lnTo>
                      <a:pt x="1146" y="55"/>
                    </a:lnTo>
                    <a:lnTo>
                      <a:pt x="1144" y="54"/>
                    </a:lnTo>
                    <a:lnTo>
                      <a:pt x="1141" y="55"/>
                    </a:lnTo>
                    <a:lnTo>
                      <a:pt x="1138" y="54"/>
                    </a:lnTo>
                    <a:lnTo>
                      <a:pt x="1135" y="56"/>
                    </a:lnTo>
                    <a:lnTo>
                      <a:pt x="1133" y="55"/>
                    </a:lnTo>
                    <a:lnTo>
                      <a:pt x="1129" y="54"/>
                    </a:lnTo>
                    <a:lnTo>
                      <a:pt x="1128" y="55"/>
                    </a:lnTo>
                    <a:lnTo>
                      <a:pt x="1132" y="55"/>
                    </a:lnTo>
                    <a:lnTo>
                      <a:pt x="1130" y="57"/>
                    </a:lnTo>
                    <a:lnTo>
                      <a:pt x="1130" y="60"/>
                    </a:lnTo>
                    <a:lnTo>
                      <a:pt x="1129" y="63"/>
                    </a:lnTo>
                    <a:lnTo>
                      <a:pt x="1130" y="66"/>
                    </a:lnTo>
                    <a:lnTo>
                      <a:pt x="1130" y="68"/>
                    </a:lnTo>
                    <a:lnTo>
                      <a:pt x="1134" y="71"/>
                    </a:lnTo>
                    <a:lnTo>
                      <a:pt x="1136" y="71"/>
                    </a:lnTo>
                    <a:lnTo>
                      <a:pt x="1138" y="73"/>
                    </a:lnTo>
                    <a:lnTo>
                      <a:pt x="1142" y="74"/>
                    </a:lnTo>
                    <a:lnTo>
                      <a:pt x="1138" y="74"/>
                    </a:lnTo>
                    <a:lnTo>
                      <a:pt x="1137" y="75"/>
                    </a:lnTo>
                    <a:lnTo>
                      <a:pt x="1140" y="76"/>
                    </a:lnTo>
                    <a:lnTo>
                      <a:pt x="1137" y="76"/>
                    </a:lnTo>
                    <a:lnTo>
                      <a:pt x="1134" y="77"/>
                    </a:lnTo>
                    <a:lnTo>
                      <a:pt x="1137" y="80"/>
                    </a:lnTo>
                    <a:lnTo>
                      <a:pt x="1140" y="80"/>
                    </a:lnTo>
                    <a:lnTo>
                      <a:pt x="1137" y="81"/>
                    </a:lnTo>
                    <a:lnTo>
                      <a:pt x="1134" y="81"/>
                    </a:lnTo>
                    <a:lnTo>
                      <a:pt x="1133" y="81"/>
                    </a:lnTo>
                    <a:lnTo>
                      <a:pt x="1129" y="81"/>
                    </a:lnTo>
                    <a:lnTo>
                      <a:pt x="1126" y="84"/>
                    </a:lnTo>
                    <a:lnTo>
                      <a:pt x="1127" y="87"/>
                    </a:lnTo>
                    <a:lnTo>
                      <a:pt x="1127" y="90"/>
                    </a:lnTo>
                    <a:lnTo>
                      <a:pt x="1125" y="92"/>
                    </a:lnTo>
                    <a:lnTo>
                      <a:pt x="1125" y="94"/>
                    </a:lnTo>
                    <a:lnTo>
                      <a:pt x="1125" y="98"/>
                    </a:lnTo>
                    <a:lnTo>
                      <a:pt x="1121" y="99"/>
                    </a:lnTo>
                    <a:lnTo>
                      <a:pt x="1118" y="102"/>
                    </a:lnTo>
                    <a:lnTo>
                      <a:pt x="1116" y="106"/>
                    </a:lnTo>
                    <a:lnTo>
                      <a:pt x="1117" y="108"/>
                    </a:lnTo>
                    <a:lnTo>
                      <a:pt x="1117" y="111"/>
                    </a:lnTo>
                    <a:lnTo>
                      <a:pt x="1116" y="114"/>
                    </a:lnTo>
                    <a:lnTo>
                      <a:pt x="1113" y="113"/>
                    </a:lnTo>
                    <a:lnTo>
                      <a:pt x="1110" y="114"/>
                    </a:lnTo>
                    <a:lnTo>
                      <a:pt x="1109" y="116"/>
                    </a:lnTo>
                    <a:lnTo>
                      <a:pt x="1107" y="116"/>
                    </a:lnTo>
                    <a:lnTo>
                      <a:pt x="1106" y="119"/>
                    </a:lnTo>
                    <a:lnTo>
                      <a:pt x="1102" y="119"/>
                    </a:lnTo>
                    <a:lnTo>
                      <a:pt x="1103" y="117"/>
                    </a:lnTo>
                    <a:lnTo>
                      <a:pt x="1103" y="114"/>
                    </a:lnTo>
                    <a:lnTo>
                      <a:pt x="1100" y="111"/>
                    </a:lnTo>
                    <a:lnTo>
                      <a:pt x="1098" y="109"/>
                    </a:lnTo>
                    <a:lnTo>
                      <a:pt x="1094" y="107"/>
                    </a:lnTo>
                    <a:lnTo>
                      <a:pt x="1091" y="101"/>
                    </a:lnTo>
                    <a:lnTo>
                      <a:pt x="1091" y="99"/>
                    </a:lnTo>
                    <a:lnTo>
                      <a:pt x="1092" y="97"/>
                    </a:lnTo>
                    <a:lnTo>
                      <a:pt x="1091" y="93"/>
                    </a:lnTo>
                    <a:lnTo>
                      <a:pt x="1092" y="91"/>
                    </a:lnTo>
                    <a:lnTo>
                      <a:pt x="1094" y="93"/>
                    </a:lnTo>
                    <a:lnTo>
                      <a:pt x="1098" y="93"/>
                    </a:lnTo>
                    <a:lnTo>
                      <a:pt x="1098" y="92"/>
                    </a:lnTo>
                    <a:lnTo>
                      <a:pt x="1099" y="90"/>
                    </a:lnTo>
                    <a:lnTo>
                      <a:pt x="1096" y="84"/>
                    </a:lnTo>
                    <a:lnTo>
                      <a:pt x="1096" y="82"/>
                    </a:lnTo>
                    <a:lnTo>
                      <a:pt x="1094" y="79"/>
                    </a:lnTo>
                    <a:lnTo>
                      <a:pt x="1092" y="76"/>
                    </a:lnTo>
                    <a:lnTo>
                      <a:pt x="1086" y="73"/>
                    </a:lnTo>
                    <a:lnTo>
                      <a:pt x="1081" y="68"/>
                    </a:lnTo>
                    <a:lnTo>
                      <a:pt x="1078" y="68"/>
                    </a:lnTo>
                    <a:lnTo>
                      <a:pt x="1073" y="74"/>
                    </a:lnTo>
                    <a:lnTo>
                      <a:pt x="1072" y="76"/>
                    </a:lnTo>
                    <a:lnTo>
                      <a:pt x="1073" y="79"/>
                    </a:lnTo>
                    <a:lnTo>
                      <a:pt x="1072" y="82"/>
                    </a:lnTo>
                    <a:lnTo>
                      <a:pt x="1069" y="84"/>
                    </a:lnTo>
                    <a:lnTo>
                      <a:pt x="1070" y="85"/>
                    </a:lnTo>
                    <a:lnTo>
                      <a:pt x="1068" y="89"/>
                    </a:lnTo>
                    <a:lnTo>
                      <a:pt x="1068" y="90"/>
                    </a:lnTo>
                    <a:lnTo>
                      <a:pt x="1067" y="91"/>
                    </a:lnTo>
                    <a:lnTo>
                      <a:pt x="1064" y="92"/>
                    </a:lnTo>
                    <a:lnTo>
                      <a:pt x="1063" y="89"/>
                    </a:lnTo>
                    <a:lnTo>
                      <a:pt x="1060" y="84"/>
                    </a:lnTo>
                    <a:lnTo>
                      <a:pt x="1061" y="79"/>
                    </a:lnTo>
                    <a:lnTo>
                      <a:pt x="1059" y="73"/>
                    </a:lnTo>
                    <a:lnTo>
                      <a:pt x="1051" y="68"/>
                    </a:lnTo>
                    <a:lnTo>
                      <a:pt x="1053" y="67"/>
                    </a:lnTo>
                    <a:lnTo>
                      <a:pt x="1053" y="68"/>
                    </a:lnTo>
                    <a:lnTo>
                      <a:pt x="1056" y="68"/>
                    </a:lnTo>
                    <a:lnTo>
                      <a:pt x="1058" y="66"/>
                    </a:lnTo>
                    <a:lnTo>
                      <a:pt x="1060" y="65"/>
                    </a:lnTo>
                    <a:lnTo>
                      <a:pt x="1063" y="65"/>
                    </a:lnTo>
                    <a:lnTo>
                      <a:pt x="1060" y="63"/>
                    </a:lnTo>
                    <a:lnTo>
                      <a:pt x="1058" y="63"/>
                    </a:lnTo>
                    <a:lnTo>
                      <a:pt x="1052" y="62"/>
                    </a:lnTo>
                    <a:lnTo>
                      <a:pt x="1049" y="62"/>
                    </a:lnTo>
                    <a:lnTo>
                      <a:pt x="1052" y="60"/>
                    </a:lnTo>
                    <a:lnTo>
                      <a:pt x="1049" y="59"/>
                    </a:lnTo>
                    <a:lnTo>
                      <a:pt x="1047" y="60"/>
                    </a:lnTo>
                    <a:lnTo>
                      <a:pt x="1046" y="62"/>
                    </a:lnTo>
                    <a:lnTo>
                      <a:pt x="1042" y="63"/>
                    </a:lnTo>
                    <a:lnTo>
                      <a:pt x="1040" y="62"/>
                    </a:lnTo>
                    <a:lnTo>
                      <a:pt x="1034" y="58"/>
                    </a:lnTo>
                    <a:lnTo>
                      <a:pt x="1032" y="59"/>
                    </a:lnTo>
                    <a:lnTo>
                      <a:pt x="1029" y="59"/>
                    </a:lnTo>
                    <a:lnTo>
                      <a:pt x="1032" y="58"/>
                    </a:lnTo>
                    <a:lnTo>
                      <a:pt x="1030" y="58"/>
                    </a:lnTo>
                    <a:lnTo>
                      <a:pt x="1038" y="54"/>
                    </a:lnTo>
                    <a:lnTo>
                      <a:pt x="1040" y="51"/>
                    </a:lnTo>
                    <a:lnTo>
                      <a:pt x="1041" y="50"/>
                    </a:lnTo>
                    <a:lnTo>
                      <a:pt x="1038" y="49"/>
                    </a:lnTo>
                    <a:lnTo>
                      <a:pt x="1035" y="49"/>
                    </a:lnTo>
                    <a:lnTo>
                      <a:pt x="1036" y="46"/>
                    </a:lnTo>
                    <a:lnTo>
                      <a:pt x="1039" y="47"/>
                    </a:lnTo>
                    <a:lnTo>
                      <a:pt x="1042" y="48"/>
                    </a:lnTo>
                    <a:lnTo>
                      <a:pt x="1047" y="47"/>
                    </a:lnTo>
                    <a:lnTo>
                      <a:pt x="1043" y="41"/>
                    </a:lnTo>
                    <a:lnTo>
                      <a:pt x="1040" y="43"/>
                    </a:lnTo>
                    <a:lnTo>
                      <a:pt x="1040" y="40"/>
                    </a:lnTo>
                    <a:lnTo>
                      <a:pt x="1038" y="39"/>
                    </a:lnTo>
                    <a:lnTo>
                      <a:pt x="1039" y="36"/>
                    </a:lnTo>
                    <a:lnTo>
                      <a:pt x="1033" y="33"/>
                    </a:lnTo>
                    <a:lnTo>
                      <a:pt x="1030" y="31"/>
                    </a:lnTo>
                    <a:lnTo>
                      <a:pt x="1027" y="30"/>
                    </a:lnTo>
                    <a:lnTo>
                      <a:pt x="1029" y="26"/>
                    </a:lnTo>
                    <a:lnTo>
                      <a:pt x="1029" y="22"/>
                    </a:lnTo>
                    <a:lnTo>
                      <a:pt x="1029" y="19"/>
                    </a:lnTo>
                    <a:lnTo>
                      <a:pt x="1025" y="16"/>
                    </a:lnTo>
                    <a:lnTo>
                      <a:pt x="1024" y="14"/>
                    </a:lnTo>
                    <a:lnTo>
                      <a:pt x="1018" y="12"/>
                    </a:lnTo>
                    <a:lnTo>
                      <a:pt x="1017" y="8"/>
                    </a:lnTo>
                    <a:lnTo>
                      <a:pt x="1014" y="7"/>
                    </a:lnTo>
                    <a:lnTo>
                      <a:pt x="1012" y="7"/>
                    </a:lnTo>
                    <a:lnTo>
                      <a:pt x="1009" y="8"/>
                    </a:lnTo>
                    <a:lnTo>
                      <a:pt x="1008" y="5"/>
                    </a:lnTo>
                    <a:lnTo>
                      <a:pt x="1006" y="7"/>
                    </a:lnTo>
                    <a:lnTo>
                      <a:pt x="1006" y="5"/>
                    </a:lnTo>
                    <a:lnTo>
                      <a:pt x="1007" y="2"/>
                    </a:lnTo>
                    <a:lnTo>
                      <a:pt x="1004" y="0"/>
                    </a:lnTo>
                    <a:lnTo>
                      <a:pt x="998" y="2"/>
                    </a:lnTo>
                    <a:lnTo>
                      <a:pt x="997" y="5"/>
                    </a:lnTo>
                    <a:lnTo>
                      <a:pt x="1002" y="5"/>
                    </a:lnTo>
                    <a:lnTo>
                      <a:pt x="1005" y="4"/>
                    </a:lnTo>
                    <a:lnTo>
                      <a:pt x="1002" y="5"/>
                    </a:lnTo>
                    <a:lnTo>
                      <a:pt x="997" y="5"/>
                    </a:lnTo>
                    <a:lnTo>
                      <a:pt x="995" y="8"/>
                    </a:lnTo>
                    <a:lnTo>
                      <a:pt x="989" y="11"/>
                    </a:lnTo>
                    <a:lnTo>
                      <a:pt x="989" y="13"/>
                    </a:lnTo>
                    <a:lnTo>
                      <a:pt x="991" y="14"/>
                    </a:lnTo>
                    <a:lnTo>
                      <a:pt x="995" y="13"/>
                    </a:lnTo>
                    <a:lnTo>
                      <a:pt x="992" y="16"/>
                    </a:lnTo>
                    <a:lnTo>
                      <a:pt x="992" y="19"/>
                    </a:lnTo>
                    <a:lnTo>
                      <a:pt x="990" y="19"/>
                    </a:lnTo>
                    <a:lnTo>
                      <a:pt x="987" y="15"/>
                    </a:lnTo>
                    <a:lnTo>
                      <a:pt x="983" y="16"/>
                    </a:lnTo>
                    <a:lnTo>
                      <a:pt x="981" y="19"/>
                    </a:lnTo>
                    <a:lnTo>
                      <a:pt x="979" y="26"/>
                    </a:lnTo>
                    <a:lnTo>
                      <a:pt x="978" y="30"/>
                    </a:lnTo>
                    <a:lnTo>
                      <a:pt x="980" y="32"/>
                    </a:lnTo>
                    <a:lnTo>
                      <a:pt x="982" y="34"/>
                    </a:lnTo>
                    <a:lnTo>
                      <a:pt x="984" y="34"/>
                    </a:lnTo>
                    <a:lnTo>
                      <a:pt x="988" y="33"/>
                    </a:lnTo>
                    <a:lnTo>
                      <a:pt x="985" y="36"/>
                    </a:lnTo>
                    <a:lnTo>
                      <a:pt x="988" y="37"/>
                    </a:lnTo>
                    <a:lnTo>
                      <a:pt x="985" y="36"/>
                    </a:lnTo>
                    <a:lnTo>
                      <a:pt x="982" y="37"/>
                    </a:lnTo>
                    <a:lnTo>
                      <a:pt x="981" y="40"/>
                    </a:lnTo>
                    <a:lnTo>
                      <a:pt x="979" y="42"/>
                    </a:lnTo>
                    <a:lnTo>
                      <a:pt x="979" y="45"/>
                    </a:lnTo>
                    <a:lnTo>
                      <a:pt x="979" y="48"/>
                    </a:lnTo>
                    <a:lnTo>
                      <a:pt x="981" y="50"/>
                    </a:lnTo>
                    <a:lnTo>
                      <a:pt x="984" y="51"/>
                    </a:lnTo>
                    <a:lnTo>
                      <a:pt x="984" y="55"/>
                    </a:lnTo>
                    <a:lnTo>
                      <a:pt x="988" y="56"/>
                    </a:lnTo>
                    <a:lnTo>
                      <a:pt x="990" y="56"/>
                    </a:lnTo>
                    <a:lnTo>
                      <a:pt x="992" y="57"/>
                    </a:lnTo>
                    <a:lnTo>
                      <a:pt x="1001" y="60"/>
                    </a:lnTo>
                    <a:lnTo>
                      <a:pt x="1004" y="58"/>
                    </a:lnTo>
                    <a:lnTo>
                      <a:pt x="1007" y="62"/>
                    </a:lnTo>
                    <a:lnTo>
                      <a:pt x="1009" y="64"/>
                    </a:lnTo>
                    <a:lnTo>
                      <a:pt x="1015" y="65"/>
                    </a:lnTo>
                    <a:lnTo>
                      <a:pt x="1017" y="63"/>
                    </a:lnTo>
                    <a:lnTo>
                      <a:pt x="1021" y="63"/>
                    </a:lnTo>
                    <a:lnTo>
                      <a:pt x="1019" y="65"/>
                    </a:lnTo>
                    <a:lnTo>
                      <a:pt x="1022" y="66"/>
                    </a:lnTo>
                    <a:lnTo>
                      <a:pt x="1016" y="71"/>
                    </a:lnTo>
                    <a:lnTo>
                      <a:pt x="1016" y="67"/>
                    </a:lnTo>
                    <a:lnTo>
                      <a:pt x="1018" y="65"/>
                    </a:lnTo>
                    <a:lnTo>
                      <a:pt x="1016" y="66"/>
                    </a:lnTo>
                    <a:lnTo>
                      <a:pt x="1014" y="66"/>
                    </a:lnTo>
                    <a:lnTo>
                      <a:pt x="1010" y="67"/>
                    </a:lnTo>
                    <a:lnTo>
                      <a:pt x="1009" y="70"/>
                    </a:lnTo>
                    <a:lnTo>
                      <a:pt x="1012" y="72"/>
                    </a:lnTo>
                    <a:lnTo>
                      <a:pt x="1010" y="74"/>
                    </a:lnTo>
                    <a:lnTo>
                      <a:pt x="1008" y="76"/>
                    </a:lnTo>
                    <a:lnTo>
                      <a:pt x="1006" y="79"/>
                    </a:lnTo>
                    <a:lnTo>
                      <a:pt x="1006" y="82"/>
                    </a:lnTo>
                    <a:lnTo>
                      <a:pt x="1010" y="81"/>
                    </a:lnTo>
                    <a:lnTo>
                      <a:pt x="1016" y="77"/>
                    </a:lnTo>
                    <a:lnTo>
                      <a:pt x="1013" y="79"/>
                    </a:lnTo>
                    <a:lnTo>
                      <a:pt x="1014" y="76"/>
                    </a:lnTo>
                    <a:lnTo>
                      <a:pt x="1016" y="73"/>
                    </a:lnTo>
                    <a:lnTo>
                      <a:pt x="1018" y="76"/>
                    </a:lnTo>
                    <a:lnTo>
                      <a:pt x="1019" y="79"/>
                    </a:lnTo>
                    <a:lnTo>
                      <a:pt x="1017" y="84"/>
                    </a:lnTo>
                    <a:lnTo>
                      <a:pt x="1019" y="84"/>
                    </a:lnTo>
                    <a:lnTo>
                      <a:pt x="1019" y="85"/>
                    </a:lnTo>
                    <a:lnTo>
                      <a:pt x="1014" y="88"/>
                    </a:lnTo>
                    <a:lnTo>
                      <a:pt x="1012" y="89"/>
                    </a:lnTo>
                    <a:lnTo>
                      <a:pt x="1010" y="92"/>
                    </a:lnTo>
                    <a:lnTo>
                      <a:pt x="1006" y="94"/>
                    </a:lnTo>
                    <a:lnTo>
                      <a:pt x="1002" y="98"/>
                    </a:lnTo>
                    <a:lnTo>
                      <a:pt x="998" y="97"/>
                    </a:lnTo>
                    <a:lnTo>
                      <a:pt x="995" y="97"/>
                    </a:lnTo>
                    <a:lnTo>
                      <a:pt x="992" y="100"/>
                    </a:lnTo>
                    <a:lnTo>
                      <a:pt x="992" y="102"/>
                    </a:lnTo>
                    <a:lnTo>
                      <a:pt x="990" y="106"/>
                    </a:lnTo>
                    <a:lnTo>
                      <a:pt x="993" y="107"/>
                    </a:lnTo>
                    <a:lnTo>
                      <a:pt x="996" y="109"/>
                    </a:lnTo>
                    <a:lnTo>
                      <a:pt x="995" y="113"/>
                    </a:lnTo>
                    <a:lnTo>
                      <a:pt x="997" y="115"/>
                    </a:lnTo>
                    <a:lnTo>
                      <a:pt x="995" y="119"/>
                    </a:lnTo>
                    <a:lnTo>
                      <a:pt x="996" y="123"/>
                    </a:lnTo>
                    <a:lnTo>
                      <a:pt x="991" y="124"/>
                    </a:lnTo>
                    <a:lnTo>
                      <a:pt x="985" y="123"/>
                    </a:lnTo>
                    <a:lnTo>
                      <a:pt x="989" y="128"/>
                    </a:lnTo>
                    <a:lnTo>
                      <a:pt x="989" y="132"/>
                    </a:lnTo>
                    <a:lnTo>
                      <a:pt x="989" y="128"/>
                    </a:lnTo>
                    <a:lnTo>
                      <a:pt x="981" y="122"/>
                    </a:lnTo>
                    <a:lnTo>
                      <a:pt x="983" y="123"/>
                    </a:lnTo>
                    <a:lnTo>
                      <a:pt x="985" y="120"/>
                    </a:lnTo>
                    <a:lnTo>
                      <a:pt x="989" y="123"/>
                    </a:lnTo>
                    <a:lnTo>
                      <a:pt x="991" y="123"/>
                    </a:lnTo>
                    <a:lnTo>
                      <a:pt x="995" y="123"/>
                    </a:lnTo>
                    <a:lnTo>
                      <a:pt x="995" y="119"/>
                    </a:lnTo>
                    <a:lnTo>
                      <a:pt x="993" y="117"/>
                    </a:lnTo>
                    <a:lnTo>
                      <a:pt x="990" y="117"/>
                    </a:lnTo>
                    <a:lnTo>
                      <a:pt x="992" y="115"/>
                    </a:lnTo>
                    <a:lnTo>
                      <a:pt x="990" y="114"/>
                    </a:lnTo>
                    <a:lnTo>
                      <a:pt x="987" y="115"/>
                    </a:lnTo>
                    <a:lnTo>
                      <a:pt x="984" y="116"/>
                    </a:lnTo>
                    <a:lnTo>
                      <a:pt x="984" y="114"/>
                    </a:lnTo>
                    <a:lnTo>
                      <a:pt x="982" y="111"/>
                    </a:lnTo>
                    <a:lnTo>
                      <a:pt x="980" y="109"/>
                    </a:lnTo>
                    <a:lnTo>
                      <a:pt x="983" y="104"/>
                    </a:lnTo>
                    <a:lnTo>
                      <a:pt x="987" y="93"/>
                    </a:lnTo>
                    <a:lnTo>
                      <a:pt x="983" y="93"/>
                    </a:lnTo>
                    <a:lnTo>
                      <a:pt x="981" y="94"/>
                    </a:lnTo>
                    <a:lnTo>
                      <a:pt x="980" y="98"/>
                    </a:lnTo>
                    <a:lnTo>
                      <a:pt x="976" y="98"/>
                    </a:lnTo>
                    <a:lnTo>
                      <a:pt x="980" y="92"/>
                    </a:lnTo>
                    <a:lnTo>
                      <a:pt x="976" y="94"/>
                    </a:lnTo>
                    <a:lnTo>
                      <a:pt x="974" y="92"/>
                    </a:lnTo>
                    <a:lnTo>
                      <a:pt x="972" y="92"/>
                    </a:lnTo>
                    <a:lnTo>
                      <a:pt x="971" y="90"/>
                    </a:lnTo>
                    <a:lnTo>
                      <a:pt x="967" y="88"/>
                    </a:lnTo>
                    <a:lnTo>
                      <a:pt x="965" y="87"/>
                    </a:lnTo>
                    <a:lnTo>
                      <a:pt x="959" y="85"/>
                    </a:lnTo>
                    <a:lnTo>
                      <a:pt x="959" y="90"/>
                    </a:lnTo>
                    <a:lnTo>
                      <a:pt x="955" y="91"/>
                    </a:lnTo>
                    <a:lnTo>
                      <a:pt x="951" y="89"/>
                    </a:lnTo>
                    <a:lnTo>
                      <a:pt x="949" y="90"/>
                    </a:lnTo>
                    <a:lnTo>
                      <a:pt x="951" y="92"/>
                    </a:lnTo>
                    <a:lnTo>
                      <a:pt x="954" y="94"/>
                    </a:lnTo>
                    <a:lnTo>
                      <a:pt x="951" y="94"/>
                    </a:lnTo>
                    <a:lnTo>
                      <a:pt x="953" y="98"/>
                    </a:lnTo>
                    <a:lnTo>
                      <a:pt x="955" y="100"/>
                    </a:lnTo>
                    <a:lnTo>
                      <a:pt x="958" y="100"/>
                    </a:lnTo>
                    <a:lnTo>
                      <a:pt x="964" y="99"/>
                    </a:lnTo>
                    <a:lnTo>
                      <a:pt x="966" y="101"/>
                    </a:lnTo>
                    <a:lnTo>
                      <a:pt x="968" y="100"/>
                    </a:lnTo>
                    <a:lnTo>
                      <a:pt x="971" y="106"/>
                    </a:lnTo>
                    <a:lnTo>
                      <a:pt x="970" y="107"/>
                    </a:lnTo>
                    <a:lnTo>
                      <a:pt x="964" y="108"/>
                    </a:lnTo>
                    <a:lnTo>
                      <a:pt x="958" y="105"/>
                    </a:lnTo>
                    <a:lnTo>
                      <a:pt x="953" y="99"/>
                    </a:lnTo>
                    <a:lnTo>
                      <a:pt x="950" y="97"/>
                    </a:lnTo>
                    <a:lnTo>
                      <a:pt x="949" y="100"/>
                    </a:lnTo>
                    <a:lnTo>
                      <a:pt x="951" y="101"/>
                    </a:lnTo>
                    <a:lnTo>
                      <a:pt x="949" y="105"/>
                    </a:lnTo>
                    <a:lnTo>
                      <a:pt x="946" y="106"/>
                    </a:lnTo>
                    <a:lnTo>
                      <a:pt x="938" y="104"/>
                    </a:lnTo>
                    <a:lnTo>
                      <a:pt x="932" y="102"/>
                    </a:lnTo>
                    <a:lnTo>
                      <a:pt x="931" y="104"/>
                    </a:lnTo>
                    <a:lnTo>
                      <a:pt x="929" y="102"/>
                    </a:lnTo>
                    <a:lnTo>
                      <a:pt x="925" y="102"/>
                    </a:lnTo>
                    <a:lnTo>
                      <a:pt x="923" y="104"/>
                    </a:lnTo>
                    <a:lnTo>
                      <a:pt x="921" y="102"/>
                    </a:lnTo>
                    <a:lnTo>
                      <a:pt x="918" y="105"/>
                    </a:lnTo>
                    <a:lnTo>
                      <a:pt x="915" y="105"/>
                    </a:lnTo>
                    <a:lnTo>
                      <a:pt x="910" y="106"/>
                    </a:lnTo>
                    <a:lnTo>
                      <a:pt x="906" y="106"/>
                    </a:lnTo>
                    <a:lnTo>
                      <a:pt x="904" y="104"/>
                    </a:lnTo>
                    <a:lnTo>
                      <a:pt x="902" y="105"/>
                    </a:lnTo>
                    <a:lnTo>
                      <a:pt x="893" y="102"/>
                    </a:lnTo>
                    <a:lnTo>
                      <a:pt x="890" y="101"/>
                    </a:lnTo>
                    <a:lnTo>
                      <a:pt x="887" y="100"/>
                    </a:lnTo>
                    <a:lnTo>
                      <a:pt x="885" y="97"/>
                    </a:lnTo>
                    <a:lnTo>
                      <a:pt x="879" y="98"/>
                    </a:lnTo>
                    <a:lnTo>
                      <a:pt x="877" y="98"/>
                    </a:lnTo>
                    <a:lnTo>
                      <a:pt x="874" y="98"/>
                    </a:lnTo>
                    <a:lnTo>
                      <a:pt x="871" y="98"/>
                    </a:lnTo>
                    <a:lnTo>
                      <a:pt x="869" y="97"/>
                    </a:lnTo>
                    <a:lnTo>
                      <a:pt x="868" y="94"/>
                    </a:lnTo>
                    <a:lnTo>
                      <a:pt x="865" y="92"/>
                    </a:lnTo>
                    <a:lnTo>
                      <a:pt x="862" y="91"/>
                    </a:lnTo>
                    <a:lnTo>
                      <a:pt x="860" y="91"/>
                    </a:lnTo>
                    <a:lnTo>
                      <a:pt x="857" y="89"/>
                    </a:lnTo>
                    <a:lnTo>
                      <a:pt x="857" y="87"/>
                    </a:lnTo>
                    <a:lnTo>
                      <a:pt x="855" y="83"/>
                    </a:lnTo>
                    <a:lnTo>
                      <a:pt x="855" y="81"/>
                    </a:lnTo>
                    <a:lnTo>
                      <a:pt x="853" y="79"/>
                    </a:lnTo>
                    <a:lnTo>
                      <a:pt x="847" y="76"/>
                    </a:lnTo>
                    <a:lnTo>
                      <a:pt x="842" y="79"/>
                    </a:lnTo>
                    <a:lnTo>
                      <a:pt x="836" y="80"/>
                    </a:lnTo>
                    <a:lnTo>
                      <a:pt x="830" y="82"/>
                    </a:lnTo>
                    <a:lnTo>
                      <a:pt x="825" y="83"/>
                    </a:lnTo>
                    <a:lnTo>
                      <a:pt x="820" y="83"/>
                    </a:lnTo>
                    <a:lnTo>
                      <a:pt x="817" y="84"/>
                    </a:lnTo>
                    <a:lnTo>
                      <a:pt x="812" y="90"/>
                    </a:lnTo>
                    <a:lnTo>
                      <a:pt x="811" y="92"/>
                    </a:lnTo>
                    <a:lnTo>
                      <a:pt x="813" y="92"/>
                    </a:lnTo>
                    <a:lnTo>
                      <a:pt x="817" y="93"/>
                    </a:lnTo>
                    <a:lnTo>
                      <a:pt x="819" y="94"/>
                    </a:lnTo>
                    <a:lnTo>
                      <a:pt x="822" y="94"/>
                    </a:lnTo>
                    <a:lnTo>
                      <a:pt x="825" y="94"/>
                    </a:lnTo>
                    <a:lnTo>
                      <a:pt x="823" y="92"/>
                    </a:lnTo>
                    <a:lnTo>
                      <a:pt x="827" y="91"/>
                    </a:lnTo>
                    <a:lnTo>
                      <a:pt x="829" y="91"/>
                    </a:lnTo>
                    <a:lnTo>
                      <a:pt x="831" y="92"/>
                    </a:lnTo>
                    <a:lnTo>
                      <a:pt x="837" y="90"/>
                    </a:lnTo>
                    <a:lnTo>
                      <a:pt x="839" y="90"/>
                    </a:lnTo>
                    <a:lnTo>
                      <a:pt x="840" y="88"/>
                    </a:lnTo>
                    <a:lnTo>
                      <a:pt x="843" y="87"/>
                    </a:lnTo>
                    <a:lnTo>
                      <a:pt x="848" y="84"/>
                    </a:lnTo>
                    <a:lnTo>
                      <a:pt x="852" y="84"/>
                    </a:lnTo>
                    <a:lnTo>
                      <a:pt x="853" y="87"/>
                    </a:lnTo>
                    <a:lnTo>
                      <a:pt x="851" y="89"/>
                    </a:lnTo>
                    <a:lnTo>
                      <a:pt x="847" y="90"/>
                    </a:lnTo>
                    <a:lnTo>
                      <a:pt x="845" y="90"/>
                    </a:lnTo>
                    <a:lnTo>
                      <a:pt x="843" y="92"/>
                    </a:lnTo>
                    <a:lnTo>
                      <a:pt x="839" y="94"/>
                    </a:lnTo>
                    <a:lnTo>
                      <a:pt x="838" y="97"/>
                    </a:lnTo>
                    <a:lnTo>
                      <a:pt x="834" y="96"/>
                    </a:lnTo>
                    <a:lnTo>
                      <a:pt x="830" y="98"/>
                    </a:lnTo>
                    <a:lnTo>
                      <a:pt x="828" y="97"/>
                    </a:lnTo>
                    <a:lnTo>
                      <a:pt x="825" y="99"/>
                    </a:lnTo>
                    <a:lnTo>
                      <a:pt x="823" y="97"/>
                    </a:lnTo>
                    <a:lnTo>
                      <a:pt x="823" y="99"/>
                    </a:lnTo>
                    <a:lnTo>
                      <a:pt x="826" y="100"/>
                    </a:lnTo>
                    <a:lnTo>
                      <a:pt x="822" y="102"/>
                    </a:lnTo>
                    <a:lnTo>
                      <a:pt x="821" y="105"/>
                    </a:lnTo>
                    <a:lnTo>
                      <a:pt x="826" y="109"/>
                    </a:lnTo>
                    <a:lnTo>
                      <a:pt x="827" y="115"/>
                    </a:lnTo>
                    <a:lnTo>
                      <a:pt x="829" y="118"/>
                    </a:lnTo>
                    <a:lnTo>
                      <a:pt x="831" y="119"/>
                    </a:lnTo>
                    <a:lnTo>
                      <a:pt x="831" y="122"/>
                    </a:lnTo>
                    <a:lnTo>
                      <a:pt x="834" y="125"/>
                    </a:lnTo>
                    <a:lnTo>
                      <a:pt x="830" y="123"/>
                    </a:lnTo>
                    <a:lnTo>
                      <a:pt x="829" y="126"/>
                    </a:lnTo>
                    <a:lnTo>
                      <a:pt x="827" y="125"/>
                    </a:lnTo>
                    <a:lnTo>
                      <a:pt x="828" y="122"/>
                    </a:lnTo>
                    <a:lnTo>
                      <a:pt x="826" y="123"/>
                    </a:lnTo>
                    <a:lnTo>
                      <a:pt x="826" y="125"/>
                    </a:lnTo>
                    <a:lnTo>
                      <a:pt x="826" y="127"/>
                    </a:lnTo>
                    <a:lnTo>
                      <a:pt x="827" y="131"/>
                    </a:lnTo>
                    <a:lnTo>
                      <a:pt x="829" y="133"/>
                    </a:lnTo>
                    <a:lnTo>
                      <a:pt x="833" y="135"/>
                    </a:lnTo>
                    <a:lnTo>
                      <a:pt x="829" y="134"/>
                    </a:lnTo>
                    <a:lnTo>
                      <a:pt x="822" y="126"/>
                    </a:lnTo>
                    <a:lnTo>
                      <a:pt x="819" y="125"/>
                    </a:lnTo>
                    <a:lnTo>
                      <a:pt x="819" y="123"/>
                    </a:lnTo>
                    <a:lnTo>
                      <a:pt x="817" y="122"/>
                    </a:lnTo>
                    <a:lnTo>
                      <a:pt x="814" y="119"/>
                    </a:lnTo>
                    <a:lnTo>
                      <a:pt x="817" y="120"/>
                    </a:lnTo>
                    <a:lnTo>
                      <a:pt x="822" y="120"/>
                    </a:lnTo>
                    <a:lnTo>
                      <a:pt x="823" y="118"/>
                    </a:lnTo>
                    <a:lnTo>
                      <a:pt x="821" y="115"/>
                    </a:lnTo>
                    <a:lnTo>
                      <a:pt x="816" y="111"/>
                    </a:lnTo>
                    <a:lnTo>
                      <a:pt x="814" y="109"/>
                    </a:lnTo>
                    <a:lnTo>
                      <a:pt x="811" y="111"/>
                    </a:lnTo>
                    <a:lnTo>
                      <a:pt x="809" y="111"/>
                    </a:lnTo>
                    <a:lnTo>
                      <a:pt x="808" y="110"/>
                    </a:lnTo>
                    <a:lnTo>
                      <a:pt x="808" y="108"/>
                    </a:lnTo>
                    <a:lnTo>
                      <a:pt x="808" y="105"/>
                    </a:lnTo>
                    <a:lnTo>
                      <a:pt x="802" y="105"/>
                    </a:lnTo>
                    <a:lnTo>
                      <a:pt x="799" y="106"/>
                    </a:lnTo>
                    <a:lnTo>
                      <a:pt x="797" y="102"/>
                    </a:lnTo>
                    <a:lnTo>
                      <a:pt x="795" y="101"/>
                    </a:lnTo>
                    <a:lnTo>
                      <a:pt x="794" y="102"/>
                    </a:lnTo>
                    <a:lnTo>
                      <a:pt x="794" y="99"/>
                    </a:lnTo>
                    <a:lnTo>
                      <a:pt x="788" y="100"/>
                    </a:lnTo>
                    <a:lnTo>
                      <a:pt x="780" y="105"/>
                    </a:lnTo>
                    <a:lnTo>
                      <a:pt x="773" y="105"/>
                    </a:lnTo>
                    <a:lnTo>
                      <a:pt x="769" y="105"/>
                    </a:lnTo>
                    <a:lnTo>
                      <a:pt x="768" y="106"/>
                    </a:lnTo>
                    <a:lnTo>
                      <a:pt x="766" y="105"/>
                    </a:lnTo>
                    <a:lnTo>
                      <a:pt x="763" y="105"/>
                    </a:lnTo>
                    <a:lnTo>
                      <a:pt x="760" y="106"/>
                    </a:lnTo>
                    <a:lnTo>
                      <a:pt x="741" y="106"/>
                    </a:lnTo>
                    <a:lnTo>
                      <a:pt x="739" y="105"/>
                    </a:lnTo>
                    <a:lnTo>
                      <a:pt x="735" y="105"/>
                    </a:lnTo>
                    <a:lnTo>
                      <a:pt x="733" y="104"/>
                    </a:lnTo>
                    <a:lnTo>
                      <a:pt x="729" y="104"/>
                    </a:lnTo>
                    <a:lnTo>
                      <a:pt x="725" y="104"/>
                    </a:lnTo>
                    <a:lnTo>
                      <a:pt x="722" y="101"/>
                    </a:lnTo>
                    <a:lnTo>
                      <a:pt x="719" y="101"/>
                    </a:lnTo>
                    <a:lnTo>
                      <a:pt x="724" y="99"/>
                    </a:lnTo>
                    <a:lnTo>
                      <a:pt x="724" y="96"/>
                    </a:lnTo>
                    <a:lnTo>
                      <a:pt x="726" y="96"/>
                    </a:lnTo>
                    <a:lnTo>
                      <a:pt x="728" y="94"/>
                    </a:lnTo>
                    <a:lnTo>
                      <a:pt x="728" y="93"/>
                    </a:lnTo>
                    <a:lnTo>
                      <a:pt x="733" y="92"/>
                    </a:lnTo>
                    <a:lnTo>
                      <a:pt x="736" y="93"/>
                    </a:lnTo>
                    <a:lnTo>
                      <a:pt x="739" y="93"/>
                    </a:lnTo>
                    <a:lnTo>
                      <a:pt x="740" y="90"/>
                    </a:lnTo>
                    <a:lnTo>
                      <a:pt x="739" y="88"/>
                    </a:lnTo>
                    <a:lnTo>
                      <a:pt x="736" y="85"/>
                    </a:lnTo>
                    <a:lnTo>
                      <a:pt x="728" y="79"/>
                    </a:lnTo>
                    <a:lnTo>
                      <a:pt x="719" y="76"/>
                    </a:lnTo>
                    <a:lnTo>
                      <a:pt x="714" y="75"/>
                    </a:lnTo>
                    <a:lnTo>
                      <a:pt x="711" y="75"/>
                    </a:lnTo>
                    <a:lnTo>
                      <a:pt x="708" y="75"/>
                    </a:lnTo>
                    <a:lnTo>
                      <a:pt x="710" y="79"/>
                    </a:lnTo>
                    <a:lnTo>
                      <a:pt x="705" y="79"/>
                    </a:lnTo>
                    <a:lnTo>
                      <a:pt x="702" y="77"/>
                    </a:lnTo>
                    <a:lnTo>
                      <a:pt x="700" y="76"/>
                    </a:lnTo>
                    <a:lnTo>
                      <a:pt x="697" y="77"/>
                    </a:lnTo>
                    <a:lnTo>
                      <a:pt x="691" y="75"/>
                    </a:lnTo>
                    <a:lnTo>
                      <a:pt x="685" y="75"/>
                    </a:lnTo>
                    <a:lnTo>
                      <a:pt x="677" y="72"/>
                    </a:lnTo>
                    <a:lnTo>
                      <a:pt x="675" y="70"/>
                    </a:lnTo>
                    <a:lnTo>
                      <a:pt x="658" y="66"/>
                    </a:lnTo>
                    <a:lnTo>
                      <a:pt x="655" y="66"/>
                    </a:lnTo>
                    <a:lnTo>
                      <a:pt x="651" y="64"/>
                    </a:lnTo>
                    <a:lnTo>
                      <a:pt x="647" y="60"/>
                    </a:lnTo>
                    <a:lnTo>
                      <a:pt x="638" y="57"/>
                    </a:lnTo>
                    <a:lnTo>
                      <a:pt x="630" y="55"/>
                    </a:lnTo>
                    <a:lnTo>
                      <a:pt x="628" y="56"/>
                    </a:lnTo>
                    <a:lnTo>
                      <a:pt x="624" y="55"/>
                    </a:lnTo>
                    <a:lnTo>
                      <a:pt x="618" y="56"/>
                    </a:lnTo>
                    <a:lnTo>
                      <a:pt x="616" y="55"/>
                    </a:lnTo>
                    <a:lnTo>
                      <a:pt x="615" y="57"/>
                    </a:lnTo>
                    <a:lnTo>
                      <a:pt x="614" y="60"/>
                    </a:lnTo>
                    <a:lnTo>
                      <a:pt x="612" y="63"/>
                    </a:lnTo>
                    <a:lnTo>
                      <a:pt x="611" y="66"/>
                    </a:lnTo>
                    <a:lnTo>
                      <a:pt x="607" y="66"/>
                    </a:lnTo>
                    <a:lnTo>
                      <a:pt x="598" y="66"/>
                    </a:lnTo>
                    <a:lnTo>
                      <a:pt x="596" y="66"/>
                    </a:lnTo>
                    <a:lnTo>
                      <a:pt x="597" y="63"/>
                    </a:lnTo>
                    <a:lnTo>
                      <a:pt x="601" y="57"/>
                    </a:lnTo>
                    <a:lnTo>
                      <a:pt x="596" y="57"/>
                    </a:lnTo>
                    <a:lnTo>
                      <a:pt x="597" y="53"/>
                    </a:lnTo>
                    <a:lnTo>
                      <a:pt x="597" y="48"/>
                    </a:lnTo>
                    <a:lnTo>
                      <a:pt x="594" y="47"/>
                    </a:lnTo>
                    <a:lnTo>
                      <a:pt x="597" y="49"/>
                    </a:lnTo>
                    <a:lnTo>
                      <a:pt x="591" y="49"/>
                    </a:lnTo>
                    <a:lnTo>
                      <a:pt x="586" y="50"/>
                    </a:lnTo>
                    <a:lnTo>
                      <a:pt x="586" y="53"/>
                    </a:lnTo>
                    <a:lnTo>
                      <a:pt x="589" y="50"/>
                    </a:lnTo>
                    <a:lnTo>
                      <a:pt x="594" y="50"/>
                    </a:lnTo>
                    <a:lnTo>
                      <a:pt x="590" y="53"/>
                    </a:lnTo>
                    <a:lnTo>
                      <a:pt x="589" y="55"/>
                    </a:lnTo>
                    <a:lnTo>
                      <a:pt x="586" y="57"/>
                    </a:lnTo>
                    <a:lnTo>
                      <a:pt x="589" y="57"/>
                    </a:lnTo>
                    <a:lnTo>
                      <a:pt x="591" y="57"/>
                    </a:lnTo>
                    <a:lnTo>
                      <a:pt x="589" y="57"/>
                    </a:lnTo>
                    <a:lnTo>
                      <a:pt x="586" y="58"/>
                    </a:lnTo>
                    <a:lnTo>
                      <a:pt x="583" y="60"/>
                    </a:lnTo>
                    <a:lnTo>
                      <a:pt x="586" y="63"/>
                    </a:lnTo>
                    <a:lnTo>
                      <a:pt x="583" y="64"/>
                    </a:lnTo>
                    <a:lnTo>
                      <a:pt x="586" y="66"/>
                    </a:lnTo>
                    <a:lnTo>
                      <a:pt x="582" y="67"/>
                    </a:lnTo>
                    <a:lnTo>
                      <a:pt x="578" y="66"/>
                    </a:lnTo>
                    <a:lnTo>
                      <a:pt x="572" y="63"/>
                    </a:lnTo>
                    <a:lnTo>
                      <a:pt x="566" y="57"/>
                    </a:lnTo>
                    <a:lnTo>
                      <a:pt x="565" y="55"/>
                    </a:lnTo>
                    <a:lnTo>
                      <a:pt x="564" y="53"/>
                    </a:lnTo>
                    <a:lnTo>
                      <a:pt x="560" y="43"/>
                    </a:lnTo>
                    <a:lnTo>
                      <a:pt x="556" y="41"/>
                    </a:lnTo>
                    <a:lnTo>
                      <a:pt x="555" y="40"/>
                    </a:lnTo>
                    <a:lnTo>
                      <a:pt x="548" y="37"/>
                    </a:lnTo>
                    <a:lnTo>
                      <a:pt x="546" y="39"/>
                    </a:lnTo>
                    <a:lnTo>
                      <a:pt x="546" y="41"/>
                    </a:lnTo>
                    <a:lnTo>
                      <a:pt x="549" y="41"/>
                    </a:lnTo>
                    <a:lnTo>
                      <a:pt x="548" y="43"/>
                    </a:lnTo>
                    <a:lnTo>
                      <a:pt x="554" y="45"/>
                    </a:lnTo>
                    <a:lnTo>
                      <a:pt x="546" y="47"/>
                    </a:lnTo>
                    <a:lnTo>
                      <a:pt x="543" y="48"/>
                    </a:lnTo>
                    <a:lnTo>
                      <a:pt x="544" y="50"/>
                    </a:lnTo>
                    <a:lnTo>
                      <a:pt x="543" y="53"/>
                    </a:lnTo>
                    <a:lnTo>
                      <a:pt x="540" y="54"/>
                    </a:lnTo>
                    <a:lnTo>
                      <a:pt x="538" y="56"/>
                    </a:lnTo>
                    <a:lnTo>
                      <a:pt x="535" y="58"/>
                    </a:lnTo>
                    <a:lnTo>
                      <a:pt x="532" y="57"/>
                    </a:lnTo>
                    <a:lnTo>
                      <a:pt x="532" y="55"/>
                    </a:lnTo>
                    <a:lnTo>
                      <a:pt x="534" y="53"/>
                    </a:lnTo>
                    <a:lnTo>
                      <a:pt x="531" y="55"/>
                    </a:lnTo>
                    <a:lnTo>
                      <a:pt x="526" y="55"/>
                    </a:lnTo>
                    <a:lnTo>
                      <a:pt x="515" y="58"/>
                    </a:lnTo>
                    <a:lnTo>
                      <a:pt x="511" y="64"/>
                    </a:lnTo>
                    <a:lnTo>
                      <a:pt x="510" y="66"/>
                    </a:lnTo>
                    <a:lnTo>
                      <a:pt x="507" y="70"/>
                    </a:lnTo>
                    <a:lnTo>
                      <a:pt x="506" y="66"/>
                    </a:lnTo>
                    <a:lnTo>
                      <a:pt x="507" y="64"/>
                    </a:lnTo>
                    <a:lnTo>
                      <a:pt x="505" y="66"/>
                    </a:lnTo>
                    <a:lnTo>
                      <a:pt x="506" y="64"/>
                    </a:lnTo>
                    <a:lnTo>
                      <a:pt x="504" y="62"/>
                    </a:lnTo>
                    <a:lnTo>
                      <a:pt x="505" y="64"/>
                    </a:lnTo>
                    <a:lnTo>
                      <a:pt x="503" y="62"/>
                    </a:lnTo>
                    <a:lnTo>
                      <a:pt x="504" y="64"/>
                    </a:lnTo>
                    <a:lnTo>
                      <a:pt x="502" y="66"/>
                    </a:lnTo>
                    <a:lnTo>
                      <a:pt x="502" y="64"/>
                    </a:lnTo>
                    <a:lnTo>
                      <a:pt x="500" y="66"/>
                    </a:lnTo>
                    <a:lnTo>
                      <a:pt x="500" y="64"/>
                    </a:lnTo>
                    <a:lnTo>
                      <a:pt x="495" y="65"/>
                    </a:lnTo>
                    <a:lnTo>
                      <a:pt x="495" y="67"/>
                    </a:lnTo>
                    <a:lnTo>
                      <a:pt x="492" y="70"/>
                    </a:lnTo>
                    <a:lnTo>
                      <a:pt x="487" y="71"/>
                    </a:lnTo>
                    <a:lnTo>
                      <a:pt x="481" y="74"/>
                    </a:lnTo>
                    <a:lnTo>
                      <a:pt x="481" y="77"/>
                    </a:lnTo>
                    <a:lnTo>
                      <a:pt x="485" y="77"/>
                    </a:lnTo>
                    <a:lnTo>
                      <a:pt x="487" y="79"/>
                    </a:lnTo>
                    <a:lnTo>
                      <a:pt x="485" y="80"/>
                    </a:lnTo>
                    <a:lnTo>
                      <a:pt x="479" y="79"/>
                    </a:lnTo>
                    <a:lnTo>
                      <a:pt x="476" y="81"/>
                    </a:lnTo>
                    <a:lnTo>
                      <a:pt x="479" y="82"/>
                    </a:lnTo>
                    <a:lnTo>
                      <a:pt x="473" y="80"/>
                    </a:lnTo>
                    <a:lnTo>
                      <a:pt x="473" y="77"/>
                    </a:lnTo>
                    <a:lnTo>
                      <a:pt x="476" y="76"/>
                    </a:lnTo>
                    <a:lnTo>
                      <a:pt x="478" y="73"/>
                    </a:lnTo>
                    <a:lnTo>
                      <a:pt x="480" y="74"/>
                    </a:lnTo>
                    <a:lnTo>
                      <a:pt x="481" y="72"/>
                    </a:lnTo>
                    <a:lnTo>
                      <a:pt x="484" y="68"/>
                    </a:lnTo>
                    <a:lnTo>
                      <a:pt x="486" y="70"/>
                    </a:lnTo>
                    <a:lnTo>
                      <a:pt x="489" y="67"/>
                    </a:lnTo>
                    <a:lnTo>
                      <a:pt x="492" y="65"/>
                    </a:lnTo>
                    <a:lnTo>
                      <a:pt x="493" y="62"/>
                    </a:lnTo>
                    <a:lnTo>
                      <a:pt x="496" y="62"/>
                    </a:lnTo>
                    <a:lnTo>
                      <a:pt x="502" y="62"/>
                    </a:lnTo>
                    <a:lnTo>
                      <a:pt x="504" y="60"/>
                    </a:lnTo>
                    <a:lnTo>
                      <a:pt x="506" y="60"/>
                    </a:lnTo>
                    <a:lnTo>
                      <a:pt x="510" y="58"/>
                    </a:lnTo>
                    <a:lnTo>
                      <a:pt x="512" y="58"/>
                    </a:lnTo>
                    <a:lnTo>
                      <a:pt x="515" y="56"/>
                    </a:lnTo>
                    <a:lnTo>
                      <a:pt x="527" y="50"/>
                    </a:lnTo>
                    <a:lnTo>
                      <a:pt x="528" y="48"/>
                    </a:lnTo>
                    <a:lnTo>
                      <a:pt x="526" y="46"/>
                    </a:lnTo>
                    <a:lnTo>
                      <a:pt x="520" y="49"/>
                    </a:lnTo>
                    <a:lnTo>
                      <a:pt x="518" y="49"/>
                    </a:lnTo>
                    <a:lnTo>
                      <a:pt x="515" y="48"/>
                    </a:lnTo>
                    <a:lnTo>
                      <a:pt x="512" y="48"/>
                    </a:lnTo>
                    <a:lnTo>
                      <a:pt x="510" y="48"/>
                    </a:lnTo>
                    <a:lnTo>
                      <a:pt x="506" y="50"/>
                    </a:lnTo>
                    <a:lnTo>
                      <a:pt x="506" y="53"/>
                    </a:lnTo>
                    <a:lnTo>
                      <a:pt x="504" y="55"/>
                    </a:lnTo>
                    <a:lnTo>
                      <a:pt x="503" y="53"/>
                    </a:lnTo>
                    <a:lnTo>
                      <a:pt x="497" y="55"/>
                    </a:lnTo>
                    <a:lnTo>
                      <a:pt x="495" y="56"/>
                    </a:lnTo>
                    <a:lnTo>
                      <a:pt x="492" y="57"/>
                    </a:lnTo>
                    <a:lnTo>
                      <a:pt x="489" y="58"/>
                    </a:lnTo>
                    <a:lnTo>
                      <a:pt x="487" y="57"/>
                    </a:lnTo>
                    <a:lnTo>
                      <a:pt x="489" y="56"/>
                    </a:lnTo>
                    <a:lnTo>
                      <a:pt x="486" y="57"/>
                    </a:lnTo>
                    <a:lnTo>
                      <a:pt x="487" y="59"/>
                    </a:lnTo>
                    <a:lnTo>
                      <a:pt x="481" y="59"/>
                    </a:lnTo>
                    <a:lnTo>
                      <a:pt x="478" y="65"/>
                    </a:lnTo>
                    <a:lnTo>
                      <a:pt x="472" y="65"/>
                    </a:lnTo>
                    <a:lnTo>
                      <a:pt x="469" y="67"/>
                    </a:lnTo>
                    <a:lnTo>
                      <a:pt x="467" y="68"/>
                    </a:lnTo>
                    <a:lnTo>
                      <a:pt x="463" y="68"/>
                    </a:lnTo>
                    <a:lnTo>
                      <a:pt x="461" y="71"/>
                    </a:lnTo>
                    <a:lnTo>
                      <a:pt x="459" y="72"/>
                    </a:lnTo>
                    <a:lnTo>
                      <a:pt x="459" y="72"/>
                    </a:lnTo>
                    <a:lnTo>
                      <a:pt x="462" y="70"/>
                    </a:lnTo>
                    <a:lnTo>
                      <a:pt x="464" y="66"/>
                    </a:lnTo>
                    <a:lnTo>
                      <a:pt x="468" y="65"/>
                    </a:lnTo>
                    <a:lnTo>
                      <a:pt x="469" y="62"/>
                    </a:lnTo>
                    <a:lnTo>
                      <a:pt x="467" y="63"/>
                    </a:lnTo>
                    <a:lnTo>
                      <a:pt x="463" y="62"/>
                    </a:lnTo>
                    <a:lnTo>
                      <a:pt x="463" y="58"/>
                    </a:lnTo>
                    <a:lnTo>
                      <a:pt x="460" y="57"/>
                    </a:lnTo>
                    <a:lnTo>
                      <a:pt x="460" y="60"/>
                    </a:lnTo>
                    <a:lnTo>
                      <a:pt x="458" y="63"/>
                    </a:lnTo>
                    <a:lnTo>
                      <a:pt x="455" y="64"/>
                    </a:lnTo>
                    <a:lnTo>
                      <a:pt x="452" y="64"/>
                    </a:lnTo>
                    <a:lnTo>
                      <a:pt x="451" y="63"/>
                    </a:lnTo>
                    <a:lnTo>
                      <a:pt x="449" y="64"/>
                    </a:lnTo>
                    <a:lnTo>
                      <a:pt x="449" y="67"/>
                    </a:lnTo>
                    <a:lnTo>
                      <a:pt x="450" y="68"/>
                    </a:lnTo>
                    <a:lnTo>
                      <a:pt x="446" y="67"/>
                    </a:lnTo>
                    <a:lnTo>
                      <a:pt x="444" y="66"/>
                    </a:lnTo>
                    <a:lnTo>
                      <a:pt x="444" y="70"/>
                    </a:lnTo>
                    <a:lnTo>
                      <a:pt x="442" y="67"/>
                    </a:lnTo>
                    <a:lnTo>
                      <a:pt x="442" y="70"/>
                    </a:lnTo>
                    <a:lnTo>
                      <a:pt x="445" y="72"/>
                    </a:lnTo>
                    <a:lnTo>
                      <a:pt x="442" y="71"/>
                    </a:lnTo>
                    <a:lnTo>
                      <a:pt x="440" y="70"/>
                    </a:lnTo>
                    <a:lnTo>
                      <a:pt x="440" y="72"/>
                    </a:lnTo>
                    <a:lnTo>
                      <a:pt x="442" y="74"/>
                    </a:lnTo>
                    <a:lnTo>
                      <a:pt x="444" y="74"/>
                    </a:lnTo>
                    <a:lnTo>
                      <a:pt x="445" y="74"/>
                    </a:lnTo>
                    <a:lnTo>
                      <a:pt x="442" y="75"/>
                    </a:lnTo>
                    <a:lnTo>
                      <a:pt x="441" y="75"/>
                    </a:lnTo>
                    <a:lnTo>
                      <a:pt x="440" y="75"/>
                    </a:lnTo>
                    <a:lnTo>
                      <a:pt x="442" y="77"/>
                    </a:lnTo>
                    <a:lnTo>
                      <a:pt x="445" y="77"/>
                    </a:lnTo>
                    <a:lnTo>
                      <a:pt x="446" y="75"/>
                    </a:lnTo>
                    <a:lnTo>
                      <a:pt x="449" y="76"/>
                    </a:lnTo>
                    <a:lnTo>
                      <a:pt x="451" y="77"/>
                    </a:lnTo>
                    <a:lnTo>
                      <a:pt x="454" y="75"/>
                    </a:lnTo>
                    <a:lnTo>
                      <a:pt x="454" y="75"/>
                    </a:lnTo>
                    <a:lnTo>
                      <a:pt x="455" y="75"/>
                    </a:lnTo>
                    <a:lnTo>
                      <a:pt x="458" y="79"/>
                    </a:lnTo>
                    <a:lnTo>
                      <a:pt x="459" y="81"/>
                    </a:lnTo>
                    <a:lnTo>
                      <a:pt x="462" y="82"/>
                    </a:lnTo>
                    <a:lnTo>
                      <a:pt x="460" y="80"/>
                    </a:lnTo>
                    <a:lnTo>
                      <a:pt x="458" y="76"/>
                    </a:lnTo>
                    <a:lnTo>
                      <a:pt x="456" y="74"/>
                    </a:lnTo>
                    <a:lnTo>
                      <a:pt x="459" y="73"/>
                    </a:lnTo>
                    <a:lnTo>
                      <a:pt x="458" y="75"/>
                    </a:lnTo>
                    <a:lnTo>
                      <a:pt x="462" y="82"/>
                    </a:lnTo>
                    <a:lnTo>
                      <a:pt x="462" y="83"/>
                    </a:lnTo>
                    <a:lnTo>
                      <a:pt x="459" y="81"/>
                    </a:lnTo>
                    <a:lnTo>
                      <a:pt x="456" y="79"/>
                    </a:lnTo>
                    <a:lnTo>
                      <a:pt x="454" y="76"/>
                    </a:lnTo>
                    <a:lnTo>
                      <a:pt x="451" y="77"/>
                    </a:lnTo>
                    <a:lnTo>
                      <a:pt x="449" y="76"/>
                    </a:lnTo>
                    <a:lnTo>
                      <a:pt x="446" y="79"/>
                    </a:lnTo>
                    <a:lnTo>
                      <a:pt x="447" y="81"/>
                    </a:lnTo>
                    <a:lnTo>
                      <a:pt x="450" y="83"/>
                    </a:lnTo>
                    <a:lnTo>
                      <a:pt x="449" y="83"/>
                    </a:lnTo>
                    <a:lnTo>
                      <a:pt x="449" y="82"/>
                    </a:lnTo>
                    <a:lnTo>
                      <a:pt x="443" y="81"/>
                    </a:lnTo>
                    <a:lnTo>
                      <a:pt x="441" y="79"/>
                    </a:lnTo>
                    <a:lnTo>
                      <a:pt x="436" y="77"/>
                    </a:lnTo>
                    <a:lnTo>
                      <a:pt x="433" y="77"/>
                    </a:lnTo>
                    <a:lnTo>
                      <a:pt x="433" y="77"/>
                    </a:lnTo>
                    <a:lnTo>
                      <a:pt x="429" y="77"/>
                    </a:lnTo>
                    <a:lnTo>
                      <a:pt x="427" y="77"/>
                    </a:lnTo>
                    <a:lnTo>
                      <a:pt x="424" y="76"/>
                    </a:lnTo>
                    <a:lnTo>
                      <a:pt x="421" y="76"/>
                    </a:lnTo>
                    <a:lnTo>
                      <a:pt x="419" y="74"/>
                    </a:lnTo>
                    <a:lnTo>
                      <a:pt x="410" y="72"/>
                    </a:lnTo>
                    <a:lnTo>
                      <a:pt x="404" y="70"/>
                    </a:lnTo>
                    <a:lnTo>
                      <a:pt x="402" y="70"/>
                    </a:lnTo>
                    <a:lnTo>
                      <a:pt x="400" y="66"/>
                    </a:lnTo>
                    <a:lnTo>
                      <a:pt x="398" y="65"/>
                    </a:lnTo>
                    <a:lnTo>
                      <a:pt x="394" y="63"/>
                    </a:lnTo>
                    <a:lnTo>
                      <a:pt x="386" y="60"/>
                    </a:lnTo>
                    <a:lnTo>
                      <a:pt x="384" y="60"/>
                    </a:lnTo>
                    <a:lnTo>
                      <a:pt x="378" y="60"/>
                    </a:lnTo>
                    <a:lnTo>
                      <a:pt x="369" y="59"/>
                    </a:lnTo>
                    <a:lnTo>
                      <a:pt x="369" y="59"/>
                    </a:lnTo>
                    <a:lnTo>
                      <a:pt x="366" y="59"/>
                    </a:lnTo>
                    <a:lnTo>
                      <a:pt x="366" y="59"/>
                    </a:lnTo>
                    <a:lnTo>
                      <a:pt x="364" y="58"/>
                    </a:lnTo>
                    <a:lnTo>
                      <a:pt x="360" y="56"/>
                    </a:lnTo>
                    <a:lnTo>
                      <a:pt x="357" y="55"/>
                    </a:lnTo>
                    <a:lnTo>
                      <a:pt x="357" y="56"/>
                    </a:lnTo>
                    <a:lnTo>
                      <a:pt x="349" y="51"/>
                    </a:lnTo>
                    <a:lnTo>
                      <a:pt x="348" y="50"/>
                    </a:lnTo>
                    <a:lnTo>
                      <a:pt x="344" y="49"/>
                    </a:lnTo>
                    <a:lnTo>
                      <a:pt x="339" y="48"/>
                    </a:lnTo>
                    <a:lnTo>
                      <a:pt x="331" y="49"/>
                    </a:lnTo>
                    <a:lnTo>
                      <a:pt x="328" y="50"/>
                    </a:lnTo>
                    <a:lnTo>
                      <a:pt x="327" y="49"/>
                    </a:lnTo>
                    <a:lnTo>
                      <a:pt x="324" y="49"/>
                    </a:lnTo>
                    <a:lnTo>
                      <a:pt x="321" y="51"/>
                    </a:lnTo>
                    <a:lnTo>
                      <a:pt x="315" y="51"/>
                    </a:lnTo>
                    <a:lnTo>
                      <a:pt x="312" y="50"/>
                    </a:lnTo>
                    <a:lnTo>
                      <a:pt x="309" y="49"/>
                    </a:lnTo>
                    <a:lnTo>
                      <a:pt x="307" y="49"/>
                    </a:lnTo>
                    <a:lnTo>
                      <a:pt x="305" y="47"/>
                    </a:lnTo>
                    <a:lnTo>
                      <a:pt x="296" y="46"/>
                    </a:lnTo>
                    <a:lnTo>
                      <a:pt x="290" y="46"/>
                    </a:lnTo>
                    <a:lnTo>
                      <a:pt x="288" y="47"/>
                    </a:lnTo>
                    <a:lnTo>
                      <a:pt x="280" y="46"/>
                    </a:lnTo>
                    <a:lnTo>
                      <a:pt x="276" y="45"/>
                    </a:lnTo>
                    <a:lnTo>
                      <a:pt x="275" y="43"/>
                    </a:lnTo>
                    <a:lnTo>
                      <a:pt x="273" y="42"/>
                    </a:lnTo>
                    <a:lnTo>
                      <a:pt x="272" y="42"/>
                    </a:lnTo>
                    <a:lnTo>
                      <a:pt x="268" y="43"/>
                    </a:lnTo>
                    <a:lnTo>
                      <a:pt x="266" y="41"/>
                    </a:lnTo>
                    <a:lnTo>
                      <a:pt x="264" y="40"/>
                    </a:lnTo>
                    <a:lnTo>
                      <a:pt x="261" y="40"/>
                    </a:lnTo>
                    <a:lnTo>
                      <a:pt x="258" y="39"/>
                    </a:lnTo>
                    <a:lnTo>
                      <a:pt x="255" y="39"/>
                    </a:lnTo>
                    <a:lnTo>
                      <a:pt x="253" y="38"/>
                    </a:lnTo>
                    <a:lnTo>
                      <a:pt x="247" y="39"/>
                    </a:lnTo>
                    <a:lnTo>
                      <a:pt x="244" y="40"/>
                    </a:lnTo>
                    <a:lnTo>
                      <a:pt x="241" y="40"/>
                    </a:lnTo>
                    <a:lnTo>
                      <a:pt x="239" y="38"/>
                    </a:lnTo>
                    <a:lnTo>
                      <a:pt x="231" y="40"/>
                    </a:lnTo>
                    <a:lnTo>
                      <a:pt x="230" y="41"/>
                    </a:lnTo>
                    <a:lnTo>
                      <a:pt x="225" y="40"/>
                    </a:lnTo>
                    <a:lnTo>
                      <a:pt x="220" y="40"/>
                    </a:lnTo>
                    <a:lnTo>
                      <a:pt x="222" y="37"/>
                    </a:lnTo>
                    <a:lnTo>
                      <a:pt x="219" y="37"/>
                    </a:lnTo>
                    <a:lnTo>
                      <a:pt x="216" y="37"/>
                    </a:lnTo>
                    <a:lnTo>
                      <a:pt x="211" y="37"/>
                    </a:lnTo>
                    <a:lnTo>
                      <a:pt x="216" y="36"/>
                    </a:lnTo>
                    <a:lnTo>
                      <a:pt x="213" y="36"/>
                    </a:lnTo>
                    <a:lnTo>
                      <a:pt x="214" y="32"/>
                    </a:lnTo>
                    <a:lnTo>
                      <a:pt x="215" y="30"/>
                    </a:lnTo>
                    <a:lnTo>
                      <a:pt x="213" y="29"/>
                    </a:lnTo>
                    <a:lnTo>
                      <a:pt x="211" y="30"/>
                    </a:lnTo>
                    <a:lnTo>
                      <a:pt x="207" y="30"/>
                    </a:lnTo>
                    <a:lnTo>
                      <a:pt x="202" y="28"/>
                    </a:lnTo>
                    <a:lnTo>
                      <a:pt x="199" y="29"/>
                    </a:lnTo>
                    <a:lnTo>
                      <a:pt x="194" y="29"/>
                    </a:lnTo>
                    <a:lnTo>
                      <a:pt x="190" y="31"/>
                    </a:lnTo>
                    <a:lnTo>
                      <a:pt x="185" y="30"/>
                    </a:lnTo>
                    <a:lnTo>
                      <a:pt x="182" y="28"/>
                    </a:lnTo>
                    <a:lnTo>
                      <a:pt x="184" y="25"/>
                    </a:lnTo>
                    <a:lnTo>
                      <a:pt x="180" y="23"/>
                    </a:lnTo>
                    <a:lnTo>
                      <a:pt x="178" y="25"/>
                    </a:lnTo>
                    <a:lnTo>
                      <a:pt x="176" y="23"/>
                    </a:lnTo>
                    <a:lnTo>
                      <a:pt x="171" y="28"/>
                    </a:lnTo>
                    <a:lnTo>
                      <a:pt x="170" y="30"/>
                    </a:lnTo>
                    <a:lnTo>
                      <a:pt x="164" y="30"/>
                    </a:lnTo>
                    <a:lnTo>
                      <a:pt x="165" y="30"/>
                    </a:lnTo>
                    <a:lnTo>
                      <a:pt x="162" y="28"/>
                    </a:lnTo>
                    <a:lnTo>
                      <a:pt x="165" y="26"/>
                    </a:lnTo>
                    <a:lnTo>
                      <a:pt x="168" y="26"/>
                    </a:lnTo>
                    <a:lnTo>
                      <a:pt x="171" y="23"/>
                    </a:lnTo>
                    <a:lnTo>
                      <a:pt x="168" y="21"/>
                    </a:lnTo>
                    <a:lnTo>
                      <a:pt x="157" y="19"/>
                    </a:lnTo>
                    <a:lnTo>
                      <a:pt x="159" y="16"/>
                    </a:lnTo>
                    <a:lnTo>
                      <a:pt x="153" y="19"/>
                    </a:lnTo>
                    <a:lnTo>
                      <a:pt x="151" y="21"/>
                    </a:lnTo>
                    <a:lnTo>
                      <a:pt x="148" y="24"/>
                    </a:lnTo>
                    <a:lnTo>
                      <a:pt x="144" y="26"/>
                    </a:lnTo>
                    <a:lnTo>
                      <a:pt x="139" y="29"/>
                    </a:lnTo>
                    <a:lnTo>
                      <a:pt x="137" y="30"/>
                    </a:lnTo>
                    <a:lnTo>
                      <a:pt x="123" y="31"/>
                    </a:lnTo>
                    <a:lnTo>
                      <a:pt x="120" y="32"/>
                    </a:lnTo>
                    <a:lnTo>
                      <a:pt x="118" y="31"/>
                    </a:lnTo>
                    <a:lnTo>
                      <a:pt x="120" y="29"/>
                    </a:lnTo>
                    <a:lnTo>
                      <a:pt x="116" y="31"/>
                    </a:lnTo>
                    <a:lnTo>
                      <a:pt x="110" y="34"/>
                    </a:lnTo>
                    <a:lnTo>
                      <a:pt x="110" y="36"/>
                    </a:lnTo>
                    <a:lnTo>
                      <a:pt x="112" y="37"/>
                    </a:lnTo>
                    <a:lnTo>
                      <a:pt x="118" y="39"/>
                    </a:lnTo>
                    <a:lnTo>
                      <a:pt x="112" y="39"/>
                    </a:lnTo>
                    <a:lnTo>
                      <a:pt x="111" y="42"/>
                    </a:lnTo>
                    <a:lnTo>
                      <a:pt x="112" y="45"/>
                    </a:lnTo>
                    <a:lnTo>
                      <a:pt x="110" y="42"/>
                    </a:lnTo>
                    <a:lnTo>
                      <a:pt x="108" y="42"/>
                    </a:lnTo>
                    <a:lnTo>
                      <a:pt x="110" y="40"/>
                    </a:lnTo>
                    <a:lnTo>
                      <a:pt x="110" y="39"/>
                    </a:lnTo>
                    <a:lnTo>
                      <a:pt x="106" y="39"/>
                    </a:lnTo>
                    <a:lnTo>
                      <a:pt x="110" y="38"/>
                    </a:lnTo>
                    <a:lnTo>
                      <a:pt x="110" y="36"/>
                    </a:lnTo>
                    <a:lnTo>
                      <a:pt x="108" y="36"/>
                    </a:lnTo>
                    <a:lnTo>
                      <a:pt x="96" y="43"/>
                    </a:lnTo>
                    <a:lnTo>
                      <a:pt x="93" y="43"/>
                    </a:lnTo>
                    <a:lnTo>
                      <a:pt x="88" y="45"/>
                    </a:lnTo>
                    <a:lnTo>
                      <a:pt x="85" y="46"/>
                    </a:lnTo>
                    <a:lnTo>
                      <a:pt x="83" y="46"/>
                    </a:lnTo>
                    <a:lnTo>
                      <a:pt x="85" y="45"/>
                    </a:lnTo>
                    <a:lnTo>
                      <a:pt x="86" y="43"/>
                    </a:lnTo>
                    <a:lnTo>
                      <a:pt x="83" y="43"/>
                    </a:lnTo>
                    <a:lnTo>
                      <a:pt x="80" y="46"/>
                    </a:lnTo>
                    <a:lnTo>
                      <a:pt x="77" y="48"/>
                    </a:lnTo>
                    <a:lnTo>
                      <a:pt x="76" y="51"/>
                    </a:lnTo>
                    <a:lnTo>
                      <a:pt x="70" y="56"/>
                    </a:lnTo>
                    <a:lnTo>
                      <a:pt x="69" y="58"/>
                    </a:lnTo>
                    <a:lnTo>
                      <a:pt x="68" y="59"/>
                    </a:lnTo>
                    <a:lnTo>
                      <a:pt x="67" y="60"/>
                    </a:lnTo>
                    <a:lnTo>
                      <a:pt x="67" y="63"/>
                    </a:lnTo>
                    <a:lnTo>
                      <a:pt x="66" y="66"/>
                    </a:lnTo>
                    <a:lnTo>
                      <a:pt x="61" y="72"/>
                    </a:lnTo>
                    <a:lnTo>
                      <a:pt x="56" y="75"/>
                    </a:lnTo>
                    <a:lnTo>
                      <a:pt x="53" y="76"/>
                    </a:lnTo>
                    <a:lnTo>
                      <a:pt x="49" y="76"/>
                    </a:lnTo>
                    <a:lnTo>
                      <a:pt x="33" y="79"/>
                    </a:lnTo>
                    <a:lnTo>
                      <a:pt x="27" y="77"/>
                    </a:lnTo>
                    <a:lnTo>
                      <a:pt x="24" y="79"/>
                    </a:lnTo>
                    <a:lnTo>
                      <a:pt x="25" y="81"/>
                    </a:lnTo>
                    <a:lnTo>
                      <a:pt x="23" y="89"/>
                    </a:lnTo>
                    <a:lnTo>
                      <a:pt x="19" y="90"/>
                    </a:lnTo>
                    <a:lnTo>
                      <a:pt x="18" y="90"/>
                    </a:lnTo>
                    <a:lnTo>
                      <a:pt x="18" y="91"/>
                    </a:lnTo>
                    <a:lnTo>
                      <a:pt x="20" y="91"/>
                    </a:lnTo>
                    <a:lnTo>
                      <a:pt x="24" y="92"/>
                    </a:lnTo>
                    <a:lnTo>
                      <a:pt x="26" y="93"/>
                    </a:lnTo>
                    <a:lnTo>
                      <a:pt x="28" y="96"/>
                    </a:lnTo>
                    <a:lnTo>
                      <a:pt x="32" y="97"/>
                    </a:lnTo>
                    <a:lnTo>
                      <a:pt x="36" y="98"/>
                    </a:lnTo>
                    <a:lnTo>
                      <a:pt x="42" y="101"/>
                    </a:lnTo>
                    <a:lnTo>
                      <a:pt x="45" y="104"/>
                    </a:lnTo>
                    <a:lnTo>
                      <a:pt x="45" y="104"/>
                    </a:lnTo>
                    <a:lnTo>
                      <a:pt x="54" y="108"/>
                    </a:lnTo>
                    <a:lnTo>
                      <a:pt x="58" y="114"/>
                    </a:lnTo>
                    <a:lnTo>
                      <a:pt x="59" y="119"/>
                    </a:lnTo>
                    <a:lnTo>
                      <a:pt x="67" y="120"/>
                    </a:lnTo>
                    <a:lnTo>
                      <a:pt x="72" y="120"/>
                    </a:lnTo>
                    <a:lnTo>
                      <a:pt x="72" y="122"/>
                    </a:lnTo>
                    <a:lnTo>
                      <a:pt x="76" y="120"/>
                    </a:lnTo>
                    <a:lnTo>
                      <a:pt x="76" y="118"/>
                    </a:lnTo>
                    <a:lnTo>
                      <a:pt x="78" y="120"/>
                    </a:lnTo>
                    <a:lnTo>
                      <a:pt x="80" y="122"/>
                    </a:lnTo>
                    <a:lnTo>
                      <a:pt x="84" y="120"/>
                    </a:lnTo>
                    <a:lnTo>
                      <a:pt x="86" y="122"/>
                    </a:lnTo>
                    <a:lnTo>
                      <a:pt x="89" y="123"/>
                    </a:lnTo>
                    <a:lnTo>
                      <a:pt x="86" y="123"/>
                    </a:lnTo>
                    <a:lnTo>
                      <a:pt x="84" y="126"/>
                    </a:lnTo>
                    <a:lnTo>
                      <a:pt x="85" y="130"/>
                    </a:lnTo>
                    <a:lnTo>
                      <a:pt x="88" y="132"/>
                    </a:lnTo>
                    <a:lnTo>
                      <a:pt x="92" y="133"/>
                    </a:lnTo>
                    <a:lnTo>
                      <a:pt x="94" y="130"/>
                    </a:lnTo>
                    <a:lnTo>
                      <a:pt x="97" y="130"/>
                    </a:lnTo>
                    <a:lnTo>
                      <a:pt x="100" y="131"/>
                    </a:lnTo>
                    <a:lnTo>
                      <a:pt x="105" y="131"/>
                    </a:lnTo>
                    <a:lnTo>
                      <a:pt x="106" y="133"/>
                    </a:lnTo>
                    <a:lnTo>
                      <a:pt x="105" y="135"/>
                    </a:lnTo>
                    <a:lnTo>
                      <a:pt x="100" y="136"/>
                    </a:lnTo>
                    <a:lnTo>
                      <a:pt x="97" y="135"/>
                    </a:lnTo>
                    <a:lnTo>
                      <a:pt x="94" y="134"/>
                    </a:lnTo>
                    <a:lnTo>
                      <a:pt x="92" y="133"/>
                    </a:lnTo>
                    <a:lnTo>
                      <a:pt x="89" y="134"/>
                    </a:lnTo>
                    <a:lnTo>
                      <a:pt x="86" y="134"/>
                    </a:lnTo>
                    <a:lnTo>
                      <a:pt x="84" y="132"/>
                    </a:lnTo>
                    <a:lnTo>
                      <a:pt x="82" y="130"/>
                    </a:lnTo>
                    <a:lnTo>
                      <a:pt x="82" y="127"/>
                    </a:lnTo>
                    <a:lnTo>
                      <a:pt x="79" y="125"/>
                    </a:lnTo>
                    <a:lnTo>
                      <a:pt x="76" y="124"/>
                    </a:lnTo>
                    <a:lnTo>
                      <a:pt x="74" y="125"/>
                    </a:lnTo>
                    <a:lnTo>
                      <a:pt x="76" y="128"/>
                    </a:lnTo>
                    <a:lnTo>
                      <a:pt x="78" y="128"/>
                    </a:lnTo>
                    <a:lnTo>
                      <a:pt x="84" y="134"/>
                    </a:lnTo>
                    <a:lnTo>
                      <a:pt x="84" y="136"/>
                    </a:lnTo>
                    <a:lnTo>
                      <a:pt x="87" y="135"/>
                    </a:lnTo>
                    <a:lnTo>
                      <a:pt x="93" y="136"/>
                    </a:lnTo>
                    <a:lnTo>
                      <a:pt x="95" y="139"/>
                    </a:lnTo>
                    <a:lnTo>
                      <a:pt x="95" y="141"/>
                    </a:lnTo>
                    <a:lnTo>
                      <a:pt x="89" y="139"/>
                    </a:lnTo>
                    <a:lnTo>
                      <a:pt x="87" y="140"/>
                    </a:lnTo>
                    <a:lnTo>
                      <a:pt x="85" y="143"/>
                    </a:lnTo>
                    <a:lnTo>
                      <a:pt x="85" y="143"/>
                    </a:lnTo>
                    <a:lnTo>
                      <a:pt x="83" y="144"/>
                    </a:lnTo>
                    <a:lnTo>
                      <a:pt x="80" y="143"/>
                    </a:lnTo>
                    <a:lnTo>
                      <a:pt x="77" y="144"/>
                    </a:lnTo>
                    <a:lnTo>
                      <a:pt x="75" y="144"/>
                    </a:lnTo>
                    <a:lnTo>
                      <a:pt x="71" y="142"/>
                    </a:lnTo>
                    <a:lnTo>
                      <a:pt x="69" y="142"/>
                    </a:lnTo>
                    <a:lnTo>
                      <a:pt x="67" y="143"/>
                    </a:lnTo>
                    <a:lnTo>
                      <a:pt x="63" y="143"/>
                    </a:lnTo>
                    <a:lnTo>
                      <a:pt x="58" y="143"/>
                    </a:lnTo>
                    <a:lnTo>
                      <a:pt x="56" y="140"/>
                    </a:lnTo>
                    <a:lnTo>
                      <a:pt x="53" y="140"/>
                    </a:lnTo>
                    <a:lnTo>
                      <a:pt x="56" y="140"/>
                    </a:lnTo>
                    <a:lnTo>
                      <a:pt x="58" y="134"/>
                    </a:lnTo>
                    <a:lnTo>
                      <a:pt x="58" y="132"/>
                    </a:lnTo>
                    <a:lnTo>
                      <a:pt x="50" y="132"/>
                    </a:lnTo>
                    <a:lnTo>
                      <a:pt x="48" y="132"/>
                    </a:lnTo>
                    <a:lnTo>
                      <a:pt x="42" y="134"/>
                    </a:lnTo>
                    <a:lnTo>
                      <a:pt x="36" y="135"/>
                    </a:lnTo>
                    <a:lnTo>
                      <a:pt x="32" y="137"/>
                    </a:lnTo>
                    <a:lnTo>
                      <a:pt x="31" y="140"/>
                    </a:lnTo>
                    <a:lnTo>
                      <a:pt x="34" y="141"/>
                    </a:lnTo>
                    <a:lnTo>
                      <a:pt x="31" y="142"/>
                    </a:lnTo>
                    <a:lnTo>
                      <a:pt x="26" y="141"/>
                    </a:lnTo>
                    <a:lnTo>
                      <a:pt x="23" y="141"/>
                    </a:lnTo>
                    <a:lnTo>
                      <a:pt x="17" y="144"/>
                    </a:lnTo>
                    <a:lnTo>
                      <a:pt x="15" y="147"/>
                    </a:lnTo>
                    <a:lnTo>
                      <a:pt x="12" y="148"/>
                    </a:lnTo>
                    <a:lnTo>
                      <a:pt x="10" y="148"/>
                    </a:lnTo>
                    <a:lnTo>
                      <a:pt x="7" y="149"/>
                    </a:lnTo>
                    <a:lnTo>
                      <a:pt x="6" y="151"/>
                    </a:lnTo>
                    <a:lnTo>
                      <a:pt x="2" y="151"/>
                    </a:lnTo>
                    <a:lnTo>
                      <a:pt x="0" y="153"/>
                    </a:lnTo>
                    <a:lnTo>
                      <a:pt x="0" y="154"/>
                    </a:lnTo>
                    <a:lnTo>
                      <a:pt x="8" y="158"/>
                    </a:lnTo>
                    <a:lnTo>
                      <a:pt x="14" y="159"/>
                    </a:lnTo>
                    <a:lnTo>
                      <a:pt x="16" y="159"/>
                    </a:lnTo>
                    <a:lnTo>
                      <a:pt x="18" y="160"/>
                    </a:lnTo>
                    <a:lnTo>
                      <a:pt x="16" y="159"/>
                    </a:lnTo>
                    <a:lnTo>
                      <a:pt x="24" y="160"/>
                    </a:lnTo>
                    <a:lnTo>
                      <a:pt x="27" y="162"/>
                    </a:lnTo>
                    <a:lnTo>
                      <a:pt x="22" y="162"/>
                    </a:lnTo>
                    <a:lnTo>
                      <a:pt x="19" y="165"/>
                    </a:lnTo>
                    <a:lnTo>
                      <a:pt x="17" y="165"/>
                    </a:lnTo>
                    <a:lnTo>
                      <a:pt x="15" y="162"/>
                    </a:lnTo>
                    <a:lnTo>
                      <a:pt x="16" y="166"/>
                    </a:lnTo>
                    <a:lnTo>
                      <a:pt x="18" y="168"/>
                    </a:lnTo>
                    <a:lnTo>
                      <a:pt x="22" y="170"/>
                    </a:lnTo>
                    <a:lnTo>
                      <a:pt x="20" y="173"/>
                    </a:lnTo>
                    <a:lnTo>
                      <a:pt x="23" y="175"/>
                    </a:lnTo>
                    <a:lnTo>
                      <a:pt x="25" y="176"/>
                    </a:lnTo>
                    <a:lnTo>
                      <a:pt x="36" y="178"/>
                    </a:lnTo>
                    <a:lnTo>
                      <a:pt x="39" y="179"/>
                    </a:lnTo>
                    <a:lnTo>
                      <a:pt x="50" y="177"/>
                    </a:lnTo>
                    <a:lnTo>
                      <a:pt x="59" y="176"/>
                    </a:lnTo>
                    <a:lnTo>
                      <a:pt x="61" y="177"/>
                    </a:lnTo>
                    <a:lnTo>
                      <a:pt x="63" y="178"/>
                    </a:lnTo>
                    <a:lnTo>
                      <a:pt x="67" y="181"/>
                    </a:lnTo>
                    <a:lnTo>
                      <a:pt x="66" y="175"/>
                    </a:lnTo>
                    <a:lnTo>
                      <a:pt x="71" y="179"/>
                    </a:lnTo>
                    <a:lnTo>
                      <a:pt x="74" y="181"/>
                    </a:lnTo>
                    <a:lnTo>
                      <a:pt x="75" y="178"/>
                    </a:lnTo>
                    <a:lnTo>
                      <a:pt x="77" y="176"/>
                    </a:lnTo>
                    <a:lnTo>
                      <a:pt x="80" y="174"/>
                    </a:lnTo>
                    <a:lnTo>
                      <a:pt x="83" y="174"/>
                    </a:lnTo>
                    <a:lnTo>
                      <a:pt x="85" y="171"/>
                    </a:lnTo>
                    <a:lnTo>
                      <a:pt x="88" y="173"/>
                    </a:lnTo>
                    <a:lnTo>
                      <a:pt x="91" y="171"/>
                    </a:lnTo>
                    <a:lnTo>
                      <a:pt x="93" y="169"/>
                    </a:lnTo>
                    <a:lnTo>
                      <a:pt x="96" y="168"/>
                    </a:lnTo>
                    <a:lnTo>
                      <a:pt x="95" y="170"/>
                    </a:lnTo>
                    <a:lnTo>
                      <a:pt x="97" y="171"/>
                    </a:lnTo>
                    <a:lnTo>
                      <a:pt x="99" y="175"/>
                    </a:lnTo>
                    <a:lnTo>
                      <a:pt x="96" y="177"/>
                    </a:lnTo>
                    <a:lnTo>
                      <a:pt x="94" y="178"/>
                    </a:lnTo>
                    <a:lnTo>
                      <a:pt x="91" y="177"/>
                    </a:lnTo>
                    <a:lnTo>
                      <a:pt x="91" y="179"/>
                    </a:lnTo>
                    <a:lnTo>
                      <a:pt x="93" y="181"/>
                    </a:lnTo>
                    <a:lnTo>
                      <a:pt x="96" y="185"/>
                    </a:lnTo>
                    <a:lnTo>
                      <a:pt x="97" y="188"/>
                    </a:lnTo>
                    <a:lnTo>
                      <a:pt x="99" y="191"/>
                    </a:lnTo>
                    <a:lnTo>
                      <a:pt x="99" y="194"/>
                    </a:lnTo>
                    <a:lnTo>
                      <a:pt x="97" y="196"/>
                    </a:lnTo>
                    <a:lnTo>
                      <a:pt x="95" y="199"/>
                    </a:lnTo>
                    <a:lnTo>
                      <a:pt x="92" y="201"/>
                    </a:lnTo>
                    <a:lnTo>
                      <a:pt x="84" y="201"/>
                    </a:lnTo>
                    <a:lnTo>
                      <a:pt x="80" y="200"/>
                    </a:lnTo>
                    <a:lnTo>
                      <a:pt x="78" y="200"/>
                    </a:lnTo>
                    <a:lnTo>
                      <a:pt x="74" y="205"/>
                    </a:lnTo>
                    <a:lnTo>
                      <a:pt x="71" y="207"/>
                    </a:lnTo>
                    <a:lnTo>
                      <a:pt x="68" y="209"/>
                    </a:lnTo>
                    <a:lnTo>
                      <a:pt x="66" y="210"/>
                    </a:lnTo>
                    <a:lnTo>
                      <a:pt x="63" y="210"/>
                    </a:lnTo>
                    <a:lnTo>
                      <a:pt x="60" y="210"/>
                    </a:lnTo>
                    <a:lnTo>
                      <a:pt x="58" y="211"/>
                    </a:lnTo>
                    <a:lnTo>
                      <a:pt x="60" y="209"/>
                    </a:lnTo>
                    <a:lnTo>
                      <a:pt x="59" y="207"/>
                    </a:lnTo>
                    <a:lnTo>
                      <a:pt x="54" y="205"/>
                    </a:lnTo>
                    <a:lnTo>
                      <a:pt x="49" y="207"/>
                    </a:lnTo>
                    <a:lnTo>
                      <a:pt x="48" y="209"/>
                    </a:lnTo>
                    <a:lnTo>
                      <a:pt x="50" y="211"/>
                    </a:lnTo>
                    <a:lnTo>
                      <a:pt x="46" y="210"/>
                    </a:lnTo>
                    <a:lnTo>
                      <a:pt x="44" y="213"/>
                    </a:lnTo>
                    <a:lnTo>
                      <a:pt x="44" y="216"/>
                    </a:lnTo>
                    <a:lnTo>
                      <a:pt x="43" y="216"/>
                    </a:lnTo>
                    <a:lnTo>
                      <a:pt x="45" y="219"/>
                    </a:lnTo>
                    <a:lnTo>
                      <a:pt x="49" y="217"/>
                    </a:lnTo>
                    <a:lnTo>
                      <a:pt x="45" y="219"/>
                    </a:lnTo>
                    <a:lnTo>
                      <a:pt x="44" y="222"/>
                    </a:lnTo>
                    <a:lnTo>
                      <a:pt x="46" y="222"/>
                    </a:lnTo>
                    <a:lnTo>
                      <a:pt x="44" y="222"/>
                    </a:lnTo>
                    <a:lnTo>
                      <a:pt x="42" y="221"/>
                    </a:lnTo>
                    <a:lnTo>
                      <a:pt x="40" y="221"/>
                    </a:lnTo>
                    <a:lnTo>
                      <a:pt x="32" y="230"/>
                    </a:lnTo>
                    <a:lnTo>
                      <a:pt x="31" y="233"/>
                    </a:lnTo>
                    <a:lnTo>
                      <a:pt x="33" y="235"/>
                    </a:lnTo>
                    <a:lnTo>
                      <a:pt x="31" y="236"/>
                    </a:lnTo>
                    <a:lnTo>
                      <a:pt x="28" y="238"/>
                    </a:lnTo>
                    <a:lnTo>
                      <a:pt x="31" y="239"/>
                    </a:lnTo>
                    <a:lnTo>
                      <a:pt x="28" y="239"/>
                    </a:lnTo>
                    <a:lnTo>
                      <a:pt x="25" y="239"/>
                    </a:lnTo>
                    <a:lnTo>
                      <a:pt x="27" y="242"/>
                    </a:lnTo>
                    <a:lnTo>
                      <a:pt x="29" y="244"/>
                    </a:lnTo>
                    <a:lnTo>
                      <a:pt x="29" y="246"/>
                    </a:lnTo>
                    <a:lnTo>
                      <a:pt x="33" y="248"/>
                    </a:lnTo>
                    <a:lnTo>
                      <a:pt x="33" y="251"/>
                    </a:lnTo>
                    <a:lnTo>
                      <a:pt x="36" y="250"/>
                    </a:lnTo>
                    <a:lnTo>
                      <a:pt x="39" y="247"/>
                    </a:lnTo>
                    <a:lnTo>
                      <a:pt x="39" y="244"/>
                    </a:lnTo>
                    <a:lnTo>
                      <a:pt x="44" y="241"/>
                    </a:lnTo>
                    <a:lnTo>
                      <a:pt x="45" y="241"/>
                    </a:lnTo>
                    <a:lnTo>
                      <a:pt x="43" y="243"/>
                    </a:lnTo>
                    <a:lnTo>
                      <a:pt x="41" y="244"/>
                    </a:lnTo>
                    <a:lnTo>
                      <a:pt x="36" y="250"/>
                    </a:lnTo>
                    <a:lnTo>
                      <a:pt x="40" y="248"/>
                    </a:lnTo>
                    <a:lnTo>
                      <a:pt x="40" y="251"/>
                    </a:lnTo>
                    <a:lnTo>
                      <a:pt x="42" y="253"/>
                    </a:lnTo>
                    <a:lnTo>
                      <a:pt x="40" y="255"/>
                    </a:lnTo>
                    <a:lnTo>
                      <a:pt x="43" y="254"/>
                    </a:lnTo>
                    <a:lnTo>
                      <a:pt x="45" y="254"/>
                    </a:lnTo>
                    <a:lnTo>
                      <a:pt x="49" y="256"/>
                    </a:lnTo>
                    <a:lnTo>
                      <a:pt x="54" y="256"/>
                    </a:lnTo>
                    <a:lnTo>
                      <a:pt x="59" y="253"/>
                    </a:lnTo>
                    <a:lnTo>
                      <a:pt x="59" y="256"/>
                    </a:lnTo>
                    <a:lnTo>
                      <a:pt x="57" y="256"/>
                    </a:lnTo>
                    <a:lnTo>
                      <a:pt x="59" y="256"/>
                    </a:lnTo>
                    <a:lnTo>
                      <a:pt x="61" y="258"/>
                    </a:lnTo>
                    <a:lnTo>
                      <a:pt x="62" y="260"/>
                    </a:lnTo>
                    <a:lnTo>
                      <a:pt x="59" y="262"/>
                    </a:lnTo>
                    <a:lnTo>
                      <a:pt x="57" y="261"/>
                    </a:lnTo>
                    <a:lnTo>
                      <a:pt x="57" y="258"/>
                    </a:lnTo>
                    <a:lnTo>
                      <a:pt x="54" y="259"/>
                    </a:lnTo>
                    <a:lnTo>
                      <a:pt x="49" y="262"/>
                    </a:lnTo>
                    <a:lnTo>
                      <a:pt x="51" y="260"/>
                    </a:lnTo>
                    <a:lnTo>
                      <a:pt x="50" y="258"/>
                    </a:lnTo>
                    <a:lnTo>
                      <a:pt x="48" y="258"/>
                    </a:lnTo>
                    <a:lnTo>
                      <a:pt x="44" y="255"/>
                    </a:lnTo>
                    <a:lnTo>
                      <a:pt x="42" y="255"/>
                    </a:lnTo>
                    <a:lnTo>
                      <a:pt x="41" y="258"/>
                    </a:lnTo>
                    <a:lnTo>
                      <a:pt x="36" y="263"/>
                    </a:lnTo>
                    <a:lnTo>
                      <a:pt x="42" y="263"/>
                    </a:lnTo>
                    <a:lnTo>
                      <a:pt x="40" y="265"/>
                    </a:lnTo>
                    <a:lnTo>
                      <a:pt x="42" y="267"/>
                    </a:lnTo>
                    <a:lnTo>
                      <a:pt x="44" y="268"/>
                    </a:lnTo>
                    <a:lnTo>
                      <a:pt x="45" y="268"/>
                    </a:lnTo>
                    <a:lnTo>
                      <a:pt x="51" y="272"/>
                    </a:lnTo>
                    <a:lnTo>
                      <a:pt x="53" y="273"/>
                    </a:lnTo>
                    <a:lnTo>
                      <a:pt x="53" y="277"/>
                    </a:lnTo>
                    <a:lnTo>
                      <a:pt x="56" y="278"/>
                    </a:lnTo>
                    <a:lnTo>
                      <a:pt x="58" y="278"/>
                    </a:lnTo>
                    <a:lnTo>
                      <a:pt x="63" y="278"/>
                    </a:lnTo>
                    <a:lnTo>
                      <a:pt x="67" y="277"/>
                    </a:lnTo>
                    <a:lnTo>
                      <a:pt x="69" y="276"/>
                    </a:lnTo>
                    <a:lnTo>
                      <a:pt x="71" y="273"/>
                    </a:lnTo>
                    <a:lnTo>
                      <a:pt x="75" y="273"/>
                    </a:lnTo>
                    <a:lnTo>
                      <a:pt x="76" y="272"/>
                    </a:lnTo>
                    <a:lnTo>
                      <a:pt x="76" y="270"/>
                    </a:lnTo>
                    <a:lnTo>
                      <a:pt x="75" y="267"/>
                    </a:lnTo>
                    <a:lnTo>
                      <a:pt x="77" y="264"/>
                    </a:lnTo>
                    <a:lnTo>
                      <a:pt x="80" y="259"/>
                    </a:lnTo>
                    <a:lnTo>
                      <a:pt x="82" y="260"/>
                    </a:lnTo>
                    <a:lnTo>
                      <a:pt x="84" y="260"/>
                    </a:lnTo>
                    <a:lnTo>
                      <a:pt x="82" y="261"/>
                    </a:lnTo>
                    <a:lnTo>
                      <a:pt x="79" y="263"/>
                    </a:lnTo>
                    <a:lnTo>
                      <a:pt x="77" y="267"/>
                    </a:lnTo>
                    <a:lnTo>
                      <a:pt x="77" y="269"/>
                    </a:lnTo>
                    <a:lnTo>
                      <a:pt x="79" y="271"/>
                    </a:lnTo>
                    <a:lnTo>
                      <a:pt x="79" y="273"/>
                    </a:lnTo>
                    <a:lnTo>
                      <a:pt x="83" y="279"/>
                    </a:lnTo>
                    <a:lnTo>
                      <a:pt x="84" y="281"/>
                    </a:lnTo>
                    <a:lnTo>
                      <a:pt x="86" y="284"/>
                    </a:lnTo>
                    <a:lnTo>
                      <a:pt x="84" y="286"/>
                    </a:lnTo>
                    <a:lnTo>
                      <a:pt x="82" y="289"/>
                    </a:lnTo>
                    <a:lnTo>
                      <a:pt x="84" y="291"/>
                    </a:lnTo>
                    <a:lnTo>
                      <a:pt x="87" y="293"/>
                    </a:lnTo>
                    <a:lnTo>
                      <a:pt x="84" y="294"/>
                    </a:lnTo>
                    <a:lnTo>
                      <a:pt x="85" y="299"/>
                    </a:lnTo>
                    <a:lnTo>
                      <a:pt x="83" y="301"/>
                    </a:lnTo>
                    <a:lnTo>
                      <a:pt x="80" y="301"/>
                    </a:lnTo>
                    <a:lnTo>
                      <a:pt x="88" y="302"/>
                    </a:lnTo>
                    <a:lnTo>
                      <a:pt x="91" y="301"/>
                    </a:lnTo>
                    <a:lnTo>
                      <a:pt x="92" y="298"/>
                    </a:lnTo>
                    <a:lnTo>
                      <a:pt x="94" y="298"/>
                    </a:lnTo>
                    <a:lnTo>
                      <a:pt x="100" y="296"/>
                    </a:lnTo>
                    <a:lnTo>
                      <a:pt x="102" y="294"/>
                    </a:lnTo>
                    <a:lnTo>
                      <a:pt x="105" y="293"/>
                    </a:lnTo>
                    <a:lnTo>
                      <a:pt x="106" y="296"/>
                    </a:lnTo>
                    <a:lnTo>
                      <a:pt x="110" y="297"/>
                    </a:lnTo>
                    <a:lnTo>
                      <a:pt x="112" y="298"/>
                    </a:lnTo>
                    <a:lnTo>
                      <a:pt x="113" y="296"/>
                    </a:lnTo>
                    <a:lnTo>
                      <a:pt x="116" y="297"/>
                    </a:lnTo>
                    <a:lnTo>
                      <a:pt x="119" y="301"/>
                    </a:lnTo>
                    <a:lnTo>
                      <a:pt x="122" y="305"/>
                    </a:lnTo>
                    <a:lnTo>
                      <a:pt x="123" y="306"/>
                    </a:lnTo>
                    <a:lnTo>
                      <a:pt x="127" y="304"/>
                    </a:lnTo>
                    <a:lnTo>
                      <a:pt x="125" y="301"/>
                    </a:lnTo>
                    <a:lnTo>
                      <a:pt x="130" y="293"/>
                    </a:lnTo>
                    <a:lnTo>
                      <a:pt x="129" y="290"/>
                    </a:lnTo>
                    <a:lnTo>
                      <a:pt x="131" y="293"/>
                    </a:lnTo>
                    <a:lnTo>
                      <a:pt x="135" y="294"/>
                    </a:lnTo>
                    <a:lnTo>
                      <a:pt x="136" y="295"/>
                    </a:lnTo>
                    <a:lnTo>
                      <a:pt x="133" y="294"/>
                    </a:lnTo>
                    <a:lnTo>
                      <a:pt x="130" y="296"/>
                    </a:lnTo>
                    <a:lnTo>
                      <a:pt x="129" y="298"/>
                    </a:lnTo>
                    <a:lnTo>
                      <a:pt x="134" y="302"/>
                    </a:lnTo>
                    <a:lnTo>
                      <a:pt x="136" y="302"/>
                    </a:lnTo>
                    <a:lnTo>
                      <a:pt x="142" y="299"/>
                    </a:lnTo>
                    <a:lnTo>
                      <a:pt x="150" y="296"/>
                    </a:lnTo>
                    <a:lnTo>
                      <a:pt x="153" y="294"/>
                    </a:lnTo>
                    <a:lnTo>
                      <a:pt x="154" y="291"/>
                    </a:lnTo>
                    <a:lnTo>
                      <a:pt x="153" y="294"/>
                    </a:lnTo>
                    <a:lnTo>
                      <a:pt x="151" y="297"/>
                    </a:lnTo>
                    <a:lnTo>
                      <a:pt x="152" y="299"/>
                    </a:lnTo>
                    <a:lnTo>
                      <a:pt x="148" y="301"/>
                    </a:lnTo>
                    <a:lnTo>
                      <a:pt x="143" y="306"/>
                    </a:lnTo>
                    <a:lnTo>
                      <a:pt x="144" y="308"/>
                    </a:lnTo>
                    <a:lnTo>
                      <a:pt x="146" y="310"/>
                    </a:lnTo>
                    <a:lnTo>
                      <a:pt x="148" y="311"/>
                    </a:lnTo>
                    <a:lnTo>
                      <a:pt x="146" y="310"/>
                    </a:lnTo>
                    <a:lnTo>
                      <a:pt x="143" y="311"/>
                    </a:lnTo>
                    <a:lnTo>
                      <a:pt x="143" y="313"/>
                    </a:lnTo>
                    <a:lnTo>
                      <a:pt x="142" y="316"/>
                    </a:lnTo>
                    <a:lnTo>
                      <a:pt x="142" y="319"/>
                    </a:lnTo>
                    <a:lnTo>
                      <a:pt x="143" y="324"/>
                    </a:lnTo>
                    <a:lnTo>
                      <a:pt x="145" y="323"/>
                    </a:lnTo>
                    <a:lnTo>
                      <a:pt x="145" y="324"/>
                    </a:lnTo>
                    <a:lnTo>
                      <a:pt x="142" y="324"/>
                    </a:lnTo>
                    <a:lnTo>
                      <a:pt x="142" y="323"/>
                    </a:lnTo>
                    <a:lnTo>
                      <a:pt x="138" y="324"/>
                    </a:lnTo>
                    <a:lnTo>
                      <a:pt x="136" y="327"/>
                    </a:lnTo>
                    <a:lnTo>
                      <a:pt x="133" y="328"/>
                    </a:lnTo>
                    <a:lnTo>
                      <a:pt x="128" y="332"/>
                    </a:lnTo>
                    <a:lnTo>
                      <a:pt x="128" y="336"/>
                    </a:lnTo>
                    <a:lnTo>
                      <a:pt x="126" y="338"/>
                    </a:lnTo>
                    <a:lnTo>
                      <a:pt x="123" y="337"/>
                    </a:lnTo>
                    <a:lnTo>
                      <a:pt x="120" y="340"/>
                    </a:lnTo>
                    <a:lnTo>
                      <a:pt x="112" y="342"/>
                    </a:lnTo>
                    <a:lnTo>
                      <a:pt x="106" y="347"/>
                    </a:lnTo>
                    <a:lnTo>
                      <a:pt x="104" y="349"/>
                    </a:lnTo>
                    <a:lnTo>
                      <a:pt x="103" y="352"/>
                    </a:lnTo>
                    <a:lnTo>
                      <a:pt x="103" y="355"/>
                    </a:lnTo>
                    <a:lnTo>
                      <a:pt x="104" y="357"/>
                    </a:lnTo>
                    <a:lnTo>
                      <a:pt x="102" y="356"/>
                    </a:lnTo>
                    <a:lnTo>
                      <a:pt x="99" y="356"/>
                    </a:lnTo>
                    <a:lnTo>
                      <a:pt x="99" y="358"/>
                    </a:lnTo>
                    <a:lnTo>
                      <a:pt x="97" y="356"/>
                    </a:lnTo>
                    <a:lnTo>
                      <a:pt x="97" y="354"/>
                    </a:lnTo>
                    <a:lnTo>
                      <a:pt x="95" y="355"/>
                    </a:lnTo>
                    <a:lnTo>
                      <a:pt x="92" y="354"/>
                    </a:lnTo>
                    <a:lnTo>
                      <a:pt x="80" y="357"/>
                    </a:lnTo>
                    <a:lnTo>
                      <a:pt x="78" y="359"/>
                    </a:lnTo>
                    <a:lnTo>
                      <a:pt x="76" y="363"/>
                    </a:lnTo>
                    <a:lnTo>
                      <a:pt x="76" y="365"/>
                    </a:lnTo>
                    <a:lnTo>
                      <a:pt x="72" y="366"/>
                    </a:lnTo>
                    <a:lnTo>
                      <a:pt x="70" y="368"/>
                    </a:lnTo>
                    <a:lnTo>
                      <a:pt x="67" y="368"/>
                    </a:lnTo>
                    <a:lnTo>
                      <a:pt x="65" y="370"/>
                    </a:lnTo>
                    <a:lnTo>
                      <a:pt x="65" y="373"/>
                    </a:lnTo>
                    <a:lnTo>
                      <a:pt x="66" y="375"/>
                    </a:lnTo>
                    <a:lnTo>
                      <a:pt x="67" y="373"/>
                    </a:lnTo>
                    <a:lnTo>
                      <a:pt x="66" y="370"/>
                    </a:lnTo>
                    <a:lnTo>
                      <a:pt x="69" y="373"/>
                    </a:lnTo>
                    <a:lnTo>
                      <a:pt x="71" y="374"/>
                    </a:lnTo>
                    <a:lnTo>
                      <a:pt x="75" y="373"/>
                    </a:lnTo>
                    <a:lnTo>
                      <a:pt x="74" y="370"/>
                    </a:lnTo>
                    <a:lnTo>
                      <a:pt x="72" y="367"/>
                    </a:lnTo>
                    <a:lnTo>
                      <a:pt x="76" y="368"/>
                    </a:lnTo>
                    <a:lnTo>
                      <a:pt x="77" y="372"/>
                    </a:lnTo>
                    <a:lnTo>
                      <a:pt x="80" y="370"/>
                    </a:lnTo>
                    <a:lnTo>
                      <a:pt x="83" y="370"/>
                    </a:lnTo>
                    <a:lnTo>
                      <a:pt x="84" y="367"/>
                    </a:lnTo>
                    <a:lnTo>
                      <a:pt x="86" y="364"/>
                    </a:lnTo>
                    <a:lnTo>
                      <a:pt x="87" y="362"/>
                    </a:lnTo>
                    <a:lnTo>
                      <a:pt x="89" y="361"/>
                    </a:lnTo>
                    <a:lnTo>
                      <a:pt x="93" y="362"/>
                    </a:lnTo>
                    <a:lnTo>
                      <a:pt x="89" y="363"/>
                    </a:lnTo>
                    <a:lnTo>
                      <a:pt x="89" y="365"/>
                    </a:lnTo>
                    <a:lnTo>
                      <a:pt x="93" y="366"/>
                    </a:lnTo>
                    <a:lnTo>
                      <a:pt x="97" y="363"/>
                    </a:lnTo>
                    <a:lnTo>
                      <a:pt x="101" y="362"/>
                    </a:lnTo>
                    <a:lnTo>
                      <a:pt x="103" y="363"/>
                    </a:lnTo>
                    <a:lnTo>
                      <a:pt x="104" y="359"/>
                    </a:lnTo>
                    <a:lnTo>
                      <a:pt x="106" y="359"/>
                    </a:lnTo>
                    <a:lnTo>
                      <a:pt x="110" y="357"/>
                    </a:lnTo>
                    <a:lnTo>
                      <a:pt x="111" y="357"/>
                    </a:lnTo>
                    <a:lnTo>
                      <a:pt x="114" y="358"/>
                    </a:lnTo>
                    <a:lnTo>
                      <a:pt x="113" y="361"/>
                    </a:lnTo>
                    <a:lnTo>
                      <a:pt x="116" y="361"/>
                    </a:lnTo>
                    <a:lnTo>
                      <a:pt x="117" y="357"/>
                    </a:lnTo>
                    <a:lnTo>
                      <a:pt x="120" y="355"/>
                    </a:lnTo>
                    <a:lnTo>
                      <a:pt x="122" y="355"/>
                    </a:lnTo>
                    <a:lnTo>
                      <a:pt x="126" y="353"/>
                    </a:lnTo>
                    <a:lnTo>
                      <a:pt x="128" y="354"/>
                    </a:lnTo>
                    <a:lnTo>
                      <a:pt x="129" y="350"/>
                    </a:lnTo>
                    <a:lnTo>
                      <a:pt x="130" y="354"/>
                    </a:lnTo>
                    <a:lnTo>
                      <a:pt x="131" y="353"/>
                    </a:lnTo>
                    <a:lnTo>
                      <a:pt x="133" y="350"/>
                    </a:lnTo>
                    <a:lnTo>
                      <a:pt x="135" y="349"/>
                    </a:lnTo>
                    <a:lnTo>
                      <a:pt x="133" y="349"/>
                    </a:lnTo>
                    <a:lnTo>
                      <a:pt x="133" y="347"/>
                    </a:lnTo>
                    <a:lnTo>
                      <a:pt x="129" y="347"/>
                    </a:lnTo>
                    <a:lnTo>
                      <a:pt x="133" y="344"/>
                    </a:lnTo>
                    <a:lnTo>
                      <a:pt x="135" y="344"/>
                    </a:lnTo>
                    <a:lnTo>
                      <a:pt x="138" y="342"/>
                    </a:lnTo>
                    <a:lnTo>
                      <a:pt x="135" y="342"/>
                    </a:lnTo>
                    <a:lnTo>
                      <a:pt x="138" y="341"/>
                    </a:lnTo>
                    <a:lnTo>
                      <a:pt x="140" y="340"/>
                    </a:lnTo>
                    <a:lnTo>
                      <a:pt x="143" y="339"/>
                    </a:lnTo>
                    <a:lnTo>
                      <a:pt x="146" y="337"/>
                    </a:lnTo>
                    <a:lnTo>
                      <a:pt x="150" y="337"/>
                    </a:lnTo>
                    <a:lnTo>
                      <a:pt x="152" y="335"/>
                    </a:lnTo>
                    <a:lnTo>
                      <a:pt x="157" y="332"/>
                    </a:lnTo>
                    <a:lnTo>
                      <a:pt x="159" y="330"/>
                    </a:lnTo>
                    <a:lnTo>
                      <a:pt x="157" y="328"/>
                    </a:lnTo>
                    <a:lnTo>
                      <a:pt x="160" y="325"/>
                    </a:lnTo>
                    <a:lnTo>
                      <a:pt x="165" y="323"/>
                    </a:lnTo>
                    <a:lnTo>
                      <a:pt x="168" y="323"/>
                    </a:lnTo>
                    <a:lnTo>
                      <a:pt x="169" y="321"/>
                    </a:lnTo>
                    <a:lnTo>
                      <a:pt x="172" y="319"/>
                    </a:lnTo>
                    <a:lnTo>
                      <a:pt x="177" y="316"/>
                    </a:lnTo>
                    <a:lnTo>
                      <a:pt x="179" y="314"/>
                    </a:lnTo>
                    <a:lnTo>
                      <a:pt x="185" y="312"/>
                    </a:lnTo>
                    <a:lnTo>
                      <a:pt x="187" y="313"/>
                    </a:lnTo>
                    <a:lnTo>
                      <a:pt x="189" y="310"/>
                    </a:lnTo>
                    <a:lnTo>
                      <a:pt x="189" y="307"/>
                    </a:lnTo>
                    <a:lnTo>
                      <a:pt x="190" y="305"/>
                    </a:lnTo>
                    <a:lnTo>
                      <a:pt x="194" y="302"/>
                    </a:lnTo>
                    <a:lnTo>
                      <a:pt x="196" y="302"/>
                    </a:lnTo>
                    <a:lnTo>
                      <a:pt x="198" y="301"/>
                    </a:lnTo>
                    <a:lnTo>
                      <a:pt x="200" y="297"/>
                    </a:lnTo>
                    <a:lnTo>
                      <a:pt x="199" y="295"/>
                    </a:lnTo>
                    <a:lnTo>
                      <a:pt x="197" y="294"/>
                    </a:lnTo>
                    <a:lnTo>
                      <a:pt x="195" y="293"/>
                    </a:lnTo>
                    <a:lnTo>
                      <a:pt x="189" y="293"/>
                    </a:lnTo>
                    <a:lnTo>
                      <a:pt x="189" y="291"/>
                    </a:lnTo>
                    <a:lnTo>
                      <a:pt x="190" y="287"/>
                    </a:lnTo>
                    <a:lnTo>
                      <a:pt x="193" y="286"/>
                    </a:lnTo>
                    <a:lnTo>
                      <a:pt x="194" y="284"/>
                    </a:lnTo>
                    <a:lnTo>
                      <a:pt x="196" y="281"/>
                    </a:lnTo>
                    <a:lnTo>
                      <a:pt x="202" y="280"/>
                    </a:lnTo>
                    <a:lnTo>
                      <a:pt x="204" y="280"/>
                    </a:lnTo>
                    <a:lnTo>
                      <a:pt x="205" y="277"/>
                    </a:lnTo>
                    <a:lnTo>
                      <a:pt x="202" y="277"/>
                    </a:lnTo>
                    <a:lnTo>
                      <a:pt x="207" y="276"/>
                    </a:lnTo>
                    <a:lnTo>
                      <a:pt x="211" y="273"/>
                    </a:lnTo>
                    <a:lnTo>
                      <a:pt x="211" y="272"/>
                    </a:lnTo>
                    <a:lnTo>
                      <a:pt x="206" y="268"/>
                    </a:lnTo>
                    <a:lnTo>
                      <a:pt x="208" y="269"/>
                    </a:lnTo>
                    <a:lnTo>
                      <a:pt x="211" y="269"/>
                    </a:lnTo>
                    <a:lnTo>
                      <a:pt x="214" y="268"/>
                    </a:lnTo>
                    <a:lnTo>
                      <a:pt x="214" y="264"/>
                    </a:lnTo>
                    <a:lnTo>
                      <a:pt x="216" y="262"/>
                    </a:lnTo>
                    <a:lnTo>
                      <a:pt x="220" y="260"/>
                    </a:lnTo>
                    <a:lnTo>
                      <a:pt x="222" y="258"/>
                    </a:lnTo>
                    <a:lnTo>
                      <a:pt x="223" y="255"/>
                    </a:lnTo>
                    <a:lnTo>
                      <a:pt x="225" y="253"/>
                    </a:lnTo>
                    <a:lnTo>
                      <a:pt x="231" y="252"/>
                    </a:lnTo>
                    <a:lnTo>
                      <a:pt x="233" y="248"/>
                    </a:lnTo>
                    <a:lnTo>
                      <a:pt x="237" y="248"/>
                    </a:lnTo>
                    <a:lnTo>
                      <a:pt x="239" y="245"/>
                    </a:lnTo>
                    <a:lnTo>
                      <a:pt x="241" y="248"/>
                    </a:lnTo>
                    <a:lnTo>
                      <a:pt x="247" y="248"/>
                    </a:lnTo>
                    <a:lnTo>
                      <a:pt x="249" y="245"/>
                    </a:lnTo>
                    <a:lnTo>
                      <a:pt x="251" y="243"/>
                    </a:lnTo>
                    <a:lnTo>
                      <a:pt x="255" y="244"/>
                    </a:lnTo>
                    <a:lnTo>
                      <a:pt x="249" y="246"/>
                    </a:lnTo>
                    <a:lnTo>
                      <a:pt x="247" y="248"/>
                    </a:lnTo>
                    <a:lnTo>
                      <a:pt x="247" y="251"/>
                    </a:lnTo>
                    <a:lnTo>
                      <a:pt x="251" y="253"/>
                    </a:lnTo>
                    <a:lnTo>
                      <a:pt x="257" y="255"/>
                    </a:lnTo>
                    <a:lnTo>
                      <a:pt x="249" y="254"/>
                    </a:lnTo>
                    <a:lnTo>
                      <a:pt x="246" y="255"/>
                    </a:lnTo>
                    <a:lnTo>
                      <a:pt x="240" y="253"/>
                    </a:lnTo>
                    <a:lnTo>
                      <a:pt x="237" y="254"/>
                    </a:lnTo>
                    <a:lnTo>
                      <a:pt x="232" y="258"/>
                    </a:lnTo>
                    <a:lnTo>
                      <a:pt x="229" y="258"/>
                    </a:lnTo>
                    <a:lnTo>
                      <a:pt x="228" y="261"/>
                    </a:lnTo>
                    <a:lnTo>
                      <a:pt x="229" y="263"/>
                    </a:lnTo>
                    <a:lnTo>
                      <a:pt x="229" y="267"/>
                    </a:lnTo>
                    <a:lnTo>
                      <a:pt x="228" y="269"/>
                    </a:lnTo>
                    <a:lnTo>
                      <a:pt x="223" y="273"/>
                    </a:lnTo>
                    <a:lnTo>
                      <a:pt x="221" y="278"/>
                    </a:lnTo>
                    <a:lnTo>
                      <a:pt x="223" y="280"/>
                    </a:lnTo>
                    <a:lnTo>
                      <a:pt x="225" y="281"/>
                    </a:lnTo>
                    <a:lnTo>
                      <a:pt x="229" y="280"/>
                    </a:lnTo>
                    <a:lnTo>
                      <a:pt x="231" y="280"/>
                    </a:lnTo>
                    <a:lnTo>
                      <a:pt x="229" y="282"/>
                    </a:lnTo>
                    <a:lnTo>
                      <a:pt x="227" y="285"/>
                    </a:lnTo>
                    <a:lnTo>
                      <a:pt x="223" y="285"/>
                    </a:lnTo>
                    <a:lnTo>
                      <a:pt x="221" y="286"/>
                    </a:lnTo>
                    <a:lnTo>
                      <a:pt x="220" y="289"/>
                    </a:lnTo>
                    <a:lnTo>
                      <a:pt x="222" y="290"/>
                    </a:lnTo>
                    <a:lnTo>
                      <a:pt x="231" y="288"/>
                    </a:lnTo>
                    <a:lnTo>
                      <a:pt x="233" y="289"/>
                    </a:lnTo>
                    <a:lnTo>
                      <a:pt x="236" y="287"/>
                    </a:lnTo>
                    <a:lnTo>
                      <a:pt x="238" y="285"/>
                    </a:lnTo>
                    <a:lnTo>
                      <a:pt x="239" y="282"/>
                    </a:lnTo>
                    <a:lnTo>
                      <a:pt x="241" y="282"/>
                    </a:lnTo>
                    <a:lnTo>
                      <a:pt x="244" y="279"/>
                    </a:lnTo>
                    <a:lnTo>
                      <a:pt x="244" y="282"/>
                    </a:lnTo>
                    <a:lnTo>
                      <a:pt x="247" y="281"/>
                    </a:lnTo>
                    <a:lnTo>
                      <a:pt x="247" y="278"/>
                    </a:lnTo>
                    <a:lnTo>
                      <a:pt x="250" y="279"/>
                    </a:lnTo>
                    <a:lnTo>
                      <a:pt x="249" y="277"/>
                    </a:lnTo>
                    <a:lnTo>
                      <a:pt x="251" y="277"/>
                    </a:lnTo>
                    <a:lnTo>
                      <a:pt x="253" y="279"/>
                    </a:lnTo>
                    <a:lnTo>
                      <a:pt x="253" y="277"/>
                    </a:lnTo>
                    <a:lnTo>
                      <a:pt x="255" y="273"/>
                    </a:lnTo>
                    <a:lnTo>
                      <a:pt x="256" y="273"/>
                    </a:lnTo>
                    <a:lnTo>
                      <a:pt x="256" y="277"/>
                    </a:lnTo>
                    <a:lnTo>
                      <a:pt x="257" y="273"/>
                    </a:lnTo>
                    <a:lnTo>
                      <a:pt x="264" y="274"/>
                    </a:lnTo>
                    <a:lnTo>
                      <a:pt x="266" y="273"/>
                    </a:lnTo>
                    <a:lnTo>
                      <a:pt x="268" y="273"/>
                    </a:lnTo>
                    <a:lnTo>
                      <a:pt x="268" y="271"/>
                    </a:lnTo>
                    <a:lnTo>
                      <a:pt x="272" y="271"/>
                    </a:lnTo>
                    <a:lnTo>
                      <a:pt x="270" y="268"/>
                    </a:lnTo>
                    <a:lnTo>
                      <a:pt x="273" y="265"/>
                    </a:lnTo>
                    <a:lnTo>
                      <a:pt x="274" y="263"/>
                    </a:lnTo>
                    <a:lnTo>
                      <a:pt x="272" y="262"/>
                    </a:lnTo>
                    <a:lnTo>
                      <a:pt x="268" y="263"/>
                    </a:lnTo>
                    <a:lnTo>
                      <a:pt x="266" y="263"/>
                    </a:lnTo>
                    <a:lnTo>
                      <a:pt x="268" y="262"/>
                    </a:lnTo>
                    <a:lnTo>
                      <a:pt x="271" y="261"/>
                    </a:lnTo>
                    <a:lnTo>
                      <a:pt x="271" y="258"/>
                    </a:lnTo>
                    <a:lnTo>
                      <a:pt x="268" y="261"/>
                    </a:lnTo>
                    <a:lnTo>
                      <a:pt x="267" y="258"/>
                    </a:lnTo>
                    <a:lnTo>
                      <a:pt x="265" y="260"/>
                    </a:lnTo>
                    <a:lnTo>
                      <a:pt x="266" y="256"/>
                    </a:lnTo>
                    <a:lnTo>
                      <a:pt x="270" y="256"/>
                    </a:lnTo>
                    <a:lnTo>
                      <a:pt x="271" y="254"/>
                    </a:lnTo>
                    <a:lnTo>
                      <a:pt x="271" y="251"/>
                    </a:lnTo>
                    <a:lnTo>
                      <a:pt x="273" y="253"/>
                    </a:lnTo>
                    <a:lnTo>
                      <a:pt x="275" y="250"/>
                    </a:lnTo>
                    <a:lnTo>
                      <a:pt x="278" y="247"/>
                    </a:lnTo>
                    <a:lnTo>
                      <a:pt x="278" y="250"/>
                    </a:lnTo>
                    <a:lnTo>
                      <a:pt x="275" y="252"/>
                    </a:lnTo>
                    <a:lnTo>
                      <a:pt x="274" y="255"/>
                    </a:lnTo>
                    <a:lnTo>
                      <a:pt x="280" y="256"/>
                    </a:lnTo>
                    <a:lnTo>
                      <a:pt x="280" y="253"/>
                    </a:lnTo>
                    <a:lnTo>
                      <a:pt x="281" y="251"/>
                    </a:lnTo>
                    <a:lnTo>
                      <a:pt x="281" y="253"/>
                    </a:lnTo>
                    <a:lnTo>
                      <a:pt x="287" y="253"/>
                    </a:lnTo>
                    <a:lnTo>
                      <a:pt x="289" y="254"/>
                    </a:lnTo>
                    <a:lnTo>
                      <a:pt x="292" y="252"/>
                    </a:lnTo>
                    <a:lnTo>
                      <a:pt x="295" y="251"/>
                    </a:lnTo>
                    <a:lnTo>
                      <a:pt x="298" y="252"/>
                    </a:lnTo>
                    <a:lnTo>
                      <a:pt x="295" y="252"/>
                    </a:lnTo>
                    <a:lnTo>
                      <a:pt x="292" y="253"/>
                    </a:lnTo>
                    <a:lnTo>
                      <a:pt x="292" y="255"/>
                    </a:lnTo>
                    <a:lnTo>
                      <a:pt x="295" y="258"/>
                    </a:lnTo>
                    <a:lnTo>
                      <a:pt x="298" y="256"/>
                    </a:lnTo>
                    <a:lnTo>
                      <a:pt x="300" y="256"/>
                    </a:lnTo>
                    <a:lnTo>
                      <a:pt x="296" y="258"/>
                    </a:lnTo>
                    <a:lnTo>
                      <a:pt x="293" y="260"/>
                    </a:lnTo>
                    <a:lnTo>
                      <a:pt x="296" y="260"/>
                    </a:lnTo>
                    <a:lnTo>
                      <a:pt x="301" y="258"/>
                    </a:lnTo>
                    <a:lnTo>
                      <a:pt x="300" y="261"/>
                    </a:lnTo>
                    <a:lnTo>
                      <a:pt x="302" y="260"/>
                    </a:lnTo>
                    <a:lnTo>
                      <a:pt x="306" y="262"/>
                    </a:lnTo>
                    <a:lnTo>
                      <a:pt x="304" y="264"/>
                    </a:lnTo>
                    <a:lnTo>
                      <a:pt x="307" y="264"/>
                    </a:lnTo>
                    <a:lnTo>
                      <a:pt x="309" y="267"/>
                    </a:lnTo>
                    <a:lnTo>
                      <a:pt x="313" y="265"/>
                    </a:lnTo>
                    <a:lnTo>
                      <a:pt x="317" y="261"/>
                    </a:lnTo>
                    <a:lnTo>
                      <a:pt x="321" y="259"/>
                    </a:lnTo>
                    <a:lnTo>
                      <a:pt x="321" y="260"/>
                    </a:lnTo>
                    <a:lnTo>
                      <a:pt x="317" y="262"/>
                    </a:lnTo>
                    <a:lnTo>
                      <a:pt x="317" y="268"/>
                    </a:lnTo>
                    <a:lnTo>
                      <a:pt x="319" y="269"/>
                    </a:lnTo>
                    <a:lnTo>
                      <a:pt x="323" y="270"/>
                    </a:lnTo>
                    <a:lnTo>
                      <a:pt x="325" y="271"/>
                    </a:lnTo>
                    <a:lnTo>
                      <a:pt x="326" y="273"/>
                    </a:lnTo>
                    <a:lnTo>
                      <a:pt x="331" y="273"/>
                    </a:lnTo>
                    <a:lnTo>
                      <a:pt x="333" y="273"/>
                    </a:lnTo>
                    <a:lnTo>
                      <a:pt x="347" y="271"/>
                    </a:lnTo>
                    <a:lnTo>
                      <a:pt x="349" y="272"/>
                    </a:lnTo>
                    <a:lnTo>
                      <a:pt x="358" y="273"/>
                    </a:lnTo>
                    <a:lnTo>
                      <a:pt x="360" y="274"/>
                    </a:lnTo>
                    <a:lnTo>
                      <a:pt x="364" y="273"/>
                    </a:lnTo>
                    <a:lnTo>
                      <a:pt x="365" y="271"/>
                    </a:lnTo>
                    <a:lnTo>
                      <a:pt x="366" y="273"/>
                    </a:lnTo>
                    <a:lnTo>
                      <a:pt x="365" y="277"/>
                    </a:lnTo>
                    <a:lnTo>
                      <a:pt x="373" y="279"/>
                    </a:lnTo>
                    <a:lnTo>
                      <a:pt x="378" y="280"/>
                    </a:lnTo>
                    <a:lnTo>
                      <a:pt x="381" y="279"/>
                    </a:lnTo>
                    <a:lnTo>
                      <a:pt x="384" y="278"/>
                    </a:lnTo>
                    <a:lnTo>
                      <a:pt x="386" y="277"/>
                    </a:lnTo>
                    <a:lnTo>
                      <a:pt x="390" y="273"/>
                    </a:lnTo>
                    <a:lnTo>
                      <a:pt x="392" y="273"/>
                    </a:lnTo>
                    <a:lnTo>
                      <a:pt x="393" y="276"/>
                    </a:lnTo>
                    <a:lnTo>
                      <a:pt x="399" y="278"/>
                    </a:lnTo>
                    <a:lnTo>
                      <a:pt x="396" y="277"/>
                    </a:lnTo>
                    <a:lnTo>
                      <a:pt x="393" y="279"/>
                    </a:lnTo>
                    <a:lnTo>
                      <a:pt x="393" y="282"/>
                    </a:lnTo>
                    <a:lnTo>
                      <a:pt x="393" y="277"/>
                    </a:lnTo>
                    <a:lnTo>
                      <a:pt x="390" y="274"/>
                    </a:lnTo>
                    <a:lnTo>
                      <a:pt x="390" y="277"/>
                    </a:lnTo>
                    <a:lnTo>
                      <a:pt x="391" y="280"/>
                    </a:lnTo>
                    <a:lnTo>
                      <a:pt x="389" y="282"/>
                    </a:lnTo>
                    <a:lnTo>
                      <a:pt x="385" y="284"/>
                    </a:lnTo>
                    <a:lnTo>
                      <a:pt x="389" y="285"/>
                    </a:lnTo>
                    <a:lnTo>
                      <a:pt x="391" y="286"/>
                    </a:lnTo>
                    <a:lnTo>
                      <a:pt x="393" y="287"/>
                    </a:lnTo>
                    <a:lnTo>
                      <a:pt x="396" y="288"/>
                    </a:lnTo>
                    <a:lnTo>
                      <a:pt x="399" y="289"/>
                    </a:lnTo>
                    <a:lnTo>
                      <a:pt x="402" y="291"/>
                    </a:lnTo>
                    <a:lnTo>
                      <a:pt x="404" y="290"/>
                    </a:lnTo>
                    <a:lnTo>
                      <a:pt x="403" y="293"/>
                    </a:lnTo>
                    <a:lnTo>
                      <a:pt x="407" y="293"/>
                    </a:lnTo>
                    <a:lnTo>
                      <a:pt x="409" y="295"/>
                    </a:lnTo>
                    <a:lnTo>
                      <a:pt x="411" y="297"/>
                    </a:lnTo>
                    <a:lnTo>
                      <a:pt x="416" y="302"/>
                    </a:lnTo>
                    <a:lnTo>
                      <a:pt x="421" y="305"/>
                    </a:lnTo>
                    <a:lnTo>
                      <a:pt x="427" y="307"/>
                    </a:lnTo>
                    <a:lnTo>
                      <a:pt x="429" y="310"/>
                    </a:lnTo>
                    <a:lnTo>
                      <a:pt x="429" y="307"/>
                    </a:lnTo>
                    <a:lnTo>
                      <a:pt x="433" y="306"/>
                    </a:lnTo>
                    <a:lnTo>
                      <a:pt x="435" y="307"/>
                    </a:lnTo>
                    <a:lnTo>
                      <a:pt x="437" y="306"/>
                    </a:lnTo>
                    <a:lnTo>
                      <a:pt x="435" y="304"/>
                    </a:lnTo>
                    <a:lnTo>
                      <a:pt x="435" y="301"/>
                    </a:lnTo>
                    <a:lnTo>
                      <a:pt x="432" y="301"/>
                    </a:lnTo>
                    <a:lnTo>
                      <a:pt x="432" y="298"/>
                    </a:lnTo>
                    <a:lnTo>
                      <a:pt x="426" y="296"/>
                    </a:lnTo>
                    <a:lnTo>
                      <a:pt x="424" y="297"/>
                    </a:lnTo>
                    <a:lnTo>
                      <a:pt x="426" y="296"/>
                    </a:lnTo>
                    <a:lnTo>
                      <a:pt x="424" y="293"/>
                    </a:lnTo>
                    <a:lnTo>
                      <a:pt x="426" y="295"/>
                    </a:lnTo>
                    <a:lnTo>
                      <a:pt x="429" y="294"/>
                    </a:lnTo>
                    <a:lnTo>
                      <a:pt x="432" y="297"/>
                    </a:lnTo>
                    <a:lnTo>
                      <a:pt x="434" y="298"/>
                    </a:lnTo>
                    <a:lnTo>
                      <a:pt x="437" y="297"/>
                    </a:lnTo>
                    <a:lnTo>
                      <a:pt x="437" y="294"/>
                    </a:lnTo>
                    <a:lnTo>
                      <a:pt x="437" y="297"/>
                    </a:lnTo>
                    <a:lnTo>
                      <a:pt x="441" y="297"/>
                    </a:lnTo>
                    <a:lnTo>
                      <a:pt x="437" y="298"/>
                    </a:lnTo>
                    <a:lnTo>
                      <a:pt x="441" y="304"/>
                    </a:lnTo>
                    <a:lnTo>
                      <a:pt x="441" y="306"/>
                    </a:lnTo>
                    <a:lnTo>
                      <a:pt x="443" y="305"/>
                    </a:lnTo>
                    <a:lnTo>
                      <a:pt x="446" y="306"/>
                    </a:lnTo>
                    <a:lnTo>
                      <a:pt x="447" y="308"/>
                    </a:lnTo>
                    <a:lnTo>
                      <a:pt x="450" y="310"/>
                    </a:lnTo>
                    <a:lnTo>
                      <a:pt x="451" y="307"/>
                    </a:lnTo>
                    <a:lnTo>
                      <a:pt x="450" y="305"/>
                    </a:lnTo>
                    <a:lnTo>
                      <a:pt x="450" y="302"/>
                    </a:lnTo>
                    <a:lnTo>
                      <a:pt x="446" y="295"/>
                    </a:lnTo>
                    <a:lnTo>
                      <a:pt x="446" y="293"/>
                    </a:lnTo>
                    <a:lnTo>
                      <a:pt x="445" y="289"/>
                    </a:lnTo>
                    <a:lnTo>
                      <a:pt x="447" y="290"/>
                    </a:lnTo>
                    <a:lnTo>
                      <a:pt x="445" y="288"/>
                    </a:lnTo>
                    <a:lnTo>
                      <a:pt x="446" y="288"/>
                    </a:lnTo>
                    <a:lnTo>
                      <a:pt x="447" y="285"/>
                    </a:lnTo>
                    <a:lnTo>
                      <a:pt x="447" y="287"/>
                    </a:lnTo>
                    <a:lnTo>
                      <a:pt x="447" y="289"/>
                    </a:lnTo>
                    <a:lnTo>
                      <a:pt x="449" y="293"/>
                    </a:lnTo>
                    <a:lnTo>
                      <a:pt x="450" y="297"/>
                    </a:lnTo>
                    <a:lnTo>
                      <a:pt x="453" y="298"/>
                    </a:lnTo>
                    <a:lnTo>
                      <a:pt x="452" y="302"/>
                    </a:lnTo>
                    <a:lnTo>
                      <a:pt x="455" y="306"/>
                    </a:lnTo>
                    <a:lnTo>
                      <a:pt x="459" y="307"/>
                    </a:lnTo>
                    <a:lnTo>
                      <a:pt x="461" y="310"/>
                    </a:lnTo>
                    <a:lnTo>
                      <a:pt x="464" y="310"/>
                    </a:lnTo>
                    <a:lnTo>
                      <a:pt x="467" y="304"/>
                    </a:lnTo>
                    <a:lnTo>
                      <a:pt x="469" y="304"/>
                    </a:lnTo>
                    <a:lnTo>
                      <a:pt x="467" y="306"/>
                    </a:lnTo>
                    <a:lnTo>
                      <a:pt x="464" y="308"/>
                    </a:lnTo>
                    <a:lnTo>
                      <a:pt x="464" y="311"/>
                    </a:lnTo>
                    <a:lnTo>
                      <a:pt x="467" y="314"/>
                    </a:lnTo>
                    <a:lnTo>
                      <a:pt x="469" y="313"/>
                    </a:lnTo>
                    <a:lnTo>
                      <a:pt x="468" y="315"/>
                    </a:lnTo>
                    <a:lnTo>
                      <a:pt x="470" y="319"/>
                    </a:lnTo>
                    <a:lnTo>
                      <a:pt x="472" y="315"/>
                    </a:lnTo>
                    <a:lnTo>
                      <a:pt x="475" y="316"/>
                    </a:lnTo>
                    <a:lnTo>
                      <a:pt x="477" y="318"/>
                    </a:lnTo>
                    <a:lnTo>
                      <a:pt x="475" y="316"/>
                    </a:lnTo>
                    <a:lnTo>
                      <a:pt x="472" y="318"/>
                    </a:lnTo>
                    <a:lnTo>
                      <a:pt x="473" y="320"/>
                    </a:lnTo>
                    <a:lnTo>
                      <a:pt x="479" y="323"/>
                    </a:lnTo>
                    <a:lnTo>
                      <a:pt x="471" y="320"/>
                    </a:lnTo>
                    <a:lnTo>
                      <a:pt x="472" y="323"/>
                    </a:lnTo>
                    <a:lnTo>
                      <a:pt x="475" y="322"/>
                    </a:lnTo>
                    <a:lnTo>
                      <a:pt x="472" y="325"/>
                    </a:lnTo>
                    <a:lnTo>
                      <a:pt x="476" y="328"/>
                    </a:lnTo>
                    <a:lnTo>
                      <a:pt x="478" y="328"/>
                    </a:lnTo>
                    <a:lnTo>
                      <a:pt x="472" y="329"/>
                    </a:lnTo>
                    <a:lnTo>
                      <a:pt x="473" y="331"/>
                    </a:lnTo>
                    <a:lnTo>
                      <a:pt x="477" y="331"/>
                    </a:lnTo>
                    <a:lnTo>
                      <a:pt x="479" y="332"/>
                    </a:lnTo>
                    <a:lnTo>
                      <a:pt x="481" y="333"/>
                    </a:lnTo>
                    <a:lnTo>
                      <a:pt x="481" y="336"/>
                    </a:lnTo>
                    <a:lnTo>
                      <a:pt x="484" y="338"/>
                    </a:lnTo>
                    <a:lnTo>
                      <a:pt x="487" y="339"/>
                    </a:lnTo>
                    <a:lnTo>
                      <a:pt x="486" y="341"/>
                    </a:lnTo>
                    <a:lnTo>
                      <a:pt x="489" y="341"/>
                    </a:lnTo>
                    <a:lnTo>
                      <a:pt x="489" y="344"/>
                    </a:lnTo>
                    <a:lnTo>
                      <a:pt x="493" y="346"/>
                    </a:lnTo>
                    <a:lnTo>
                      <a:pt x="494" y="349"/>
                    </a:lnTo>
                    <a:lnTo>
                      <a:pt x="498" y="349"/>
                    </a:lnTo>
                    <a:lnTo>
                      <a:pt x="496" y="349"/>
                    </a:lnTo>
                    <a:lnTo>
                      <a:pt x="494" y="352"/>
                    </a:lnTo>
                    <a:lnTo>
                      <a:pt x="494" y="354"/>
                    </a:lnTo>
                    <a:lnTo>
                      <a:pt x="490" y="359"/>
                    </a:lnTo>
                    <a:lnTo>
                      <a:pt x="492" y="362"/>
                    </a:lnTo>
                    <a:lnTo>
                      <a:pt x="495" y="361"/>
                    </a:lnTo>
                    <a:lnTo>
                      <a:pt x="496" y="358"/>
                    </a:lnTo>
                    <a:lnTo>
                      <a:pt x="496" y="356"/>
                    </a:lnTo>
                    <a:lnTo>
                      <a:pt x="498" y="354"/>
                    </a:lnTo>
                    <a:lnTo>
                      <a:pt x="504" y="354"/>
                    </a:lnTo>
                    <a:lnTo>
                      <a:pt x="509" y="358"/>
                    </a:lnTo>
                    <a:lnTo>
                      <a:pt x="509" y="364"/>
                    </a:lnTo>
                    <a:lnTo>
                      <a:pt x="510" y="367"/>
                    </a:lnTo>
                    <a:lnTo>
                      <a:pt x="507" y="367"/>
                    </a:lnTo>
                    <a:lnTo>
                      <a:pt x="509" y="371"/>
                    </a:lnTo>
                    <a:lnTo>
                      <a:pt x="511" y="370"/>
                    </a:lnTo>
                    <a:lnTo>
                      <a:pt x="514" y="366"/>
                    </a:lnTo>
                    <a:lnTo>
                      <a:pt x="511" y="370"/>
                    </a:lnTo>
                    <a:lnTo>
                      <a:pt x="509" y="371"/>
                    </a:lnTo>
                    <a:lnTo>
                      <a:pt x="507" y="373"/>
                    </a:lnTo>
                    <a:lnTo>
                      <a:pt x="507" y="376"/>
                    </a:lnTo>
                    <a:lnTo>
                      <a:pt x="511" y="374"/>
                    </a:lnTo>
                    <a:lnTo>
                      <a:pt x="511" y="376"/>
                    </a:lnTo>
                    <a:lnTo>
                      <a:pt x="514" y="375"/>
                    </a:lnTo>
                    <a:lnTo>
                      <a:pt x="517" y="373"/>
                    </a:lnTo>
                    <a:lnTo>
                      <a:pt x="518" y="370"/>
                    </a:lnTo>
                    <a:lnTo>
                      <a:pt x="520" y="367"/>
                    </a:lnTo>
                    <a:lnTo>
                      <a:pt x="519" y="363"/>
                    </a:lnTo>
                    <a:lnTo>
                      <a:pt x="518" y="357"/>
                    </a:lnTo>
                    <a:lnTo>
                      <a:pt x="520" y="355"/>
                    </a:lnTo>
                    <a:lnTo>
                      <a:pt x="520" y="355"/>
                    </a:lnTo>
                    <a:lnTo>
                      <a:pt x="519" y="357"/>
                    </a:lnTo>
                    <a:lnTo>
                      <a:pt x="520" y="366"/>
                    </a:lnTo>
                    <a:lnTo>
                      <a:pt x="520" y="371"/>
                    </a:lnTo>
                    <a:lnTo>
                      <a:pt x="521" y="370"/>
                    </a:lnTo>
                    <a:lnTo>
                      <a:pt x="523" y="366"/>
                    </a:lnTo>
                    <a:lnTo>
                      <a:pt x="523" y="362"/>
                    </a:lnTo>
                    <a:lnTo>
                      <a:pt x="526" y="364"/>
                    </a:lnTo>
                    <a:lnTo>
                      <a:pt x="524" y="367"/>
                    </a:lnTo>
                    <a:lnTo>
                      <a:pt x="522" y="370"/>
                    </a:lnTo>
                    <a:lnTo>
                      <a:pt x="523" y="372"/>
                    </a:lnTo>
                    <a:lnTo>
                      <a:pt x="526" y="372"/>
                    </a:lnTo>
                    <a:lnTo>
                      <a:pt x="520" y="373"/>
                    </a:lnTo>
                    <a:lnTo>
                      <a:pt x="518" y="378"/>
                    </a:lnTo>
                    <a:lnTo>
                      <a:pt x="519" y="379"/>
                    </a:lnTo>
                    <a:lnTo>
                      <a:pt x="515" y="380"/>
                    </a:lnTo>
                    <a:lnTo>
                      <a:pt x="518" y="382"/>
                    </a:lnTo>
                    <a:lnTo>
                      <a:pt x="520" y="382"/>
                    </a:lnTo>
                    <a:lnTo>
                      <a:pt x="520" y="382"/>
                    </a:lnTo>
                    <a:lnTo>
                      <a:pt x="520" y="382"/>
                    </a:lnTo>
                    <a:lnTo>
                      <a:pt x="520" y="385"/>
                    </a:lnTo>
                    <a:lnTo>
                      <a:pt x="520" y="384"/>
                    </a:lnTo>
                    <a:lnTo>
                      <a:pt x="514" y="380"/>
                    </a:lnTo>
                    <a:lnTo>
                      <a:pt x="514" y="384"/>
                    </a:lnTo>
                    <a:lnTo>
                      <a:pt x="517" y="384"/>
                    </a:lnTo>
                    <a:lnTo>
                      <a:pt x="517" y="387"/>
                    </a:lnTo>
                    <a:lnTo>
                      <a:pt x="518" y="388"/>
                    </a:lnTo>
                    <a:lnTo>
                      <a:pt x="520" y="388"/>
                    </a:lnTo>
                    <a:lnTo>
                      <a:pt x="522" y="387"/>
                    </a:lnTo>
                    <a:lnTo>
                      <a:pt x="528" y="387"/>
                    </a:lnTo>
                    <a:lnTo>
                      <a:pt x="521" y="388"/>
                    </a:lnTo>
                    <a:lnTo>
                      <a:pt x="523" y="391"/>
                    </a:lnTo>
                    <a:lnTo>
                      <a:pt x="520" y="388"/>
                    </a:lnTo>
                    <a:lnTo>
                      <a:pt x="520" y="391"/>
                    </a:lnTo>
                    <a:lnTo>
                      <a:pt x="520" y="393"/>
                    </a:lnTo>
                    <a:lnTo>
                      <a:pt x="528" y="401"/>
                    </a:lnTo>
                    <a:lnTo>
                      <a:pt x="530" y="402"/>
                    </a:lnTo>
                    <a:lnTo>
                      <a:pt x="531" y="398"/>
                    </a:lnTo>
                    <a:lnTo>
                      <a:pt x="534" y="396"/>
                    </a:lnTo>
                    <a:lnTo>
                      <a:pt x="537" y="393"/>
                    </a:lnTo>
                    <a:lnTo>
                      <a:pt x="538" y="391"/>
                    </a:lnTo>
                    <a:lnTo>
                      <a:pt x="539" y="391"/>
                    </a:lnTo>
                    <a:lnTo>
                      <a:pt x="538" y="393"/>
                    </a:lnTo>
                    <a:lnTo>
                      <a:pt x="541" y="395"/>
                    </a:lnTo>
                    <a:lnTo>
                      <a:pt x="538" y="395"/>
                    </a:lnTo>
                    <a:lnTo>
                      <a:pt x="537" y="397"/>
                    </a:lnTo>
                    <a:lnTo>
                      <a:pt x="538" y="399"/>
                    </a:lnTo>
                    <a:lnTo>
                      <a:pt x="540" y="401"/>
                    </a:lnTo>
                    <a:lnTo>
                      <a:pt x="544" y="401"/>
                    </a:lnTo>
                    <a:lnTo>
                      <a:pt x="546" y="401"/>
                    </a:lnTo>
                    <a:lnTo>
                      <a:pt x="547" y="401"/>
                    </a:lnTo>
                    <a:lnTo>
                      <a:pt x="548" y="405"/>
                    </a:lnTo>
                    <a:lnTo>
                      <a:pt x="546" y="401"/>
                    </a:lnTo>
                    <a:lnTo>
                      <a:pt x="544" y="401"/>
                    </a:lnTo>
                    <a:lnTo>
                      <a:pt x="541" y="402"/>
                    </a:lnTo>
                    <a:lnTo>
                      <a:pt x="538" y="401"/>
                    </a:lnTo>
                    <a:lnTo>
                      <a:pt x="536" y="401"/>
                    </a:lnTo>
                    <a:lnTo>
                      <a:pt x="536" y="405"/>
                    </a:lnTo>
                    <a:lnTo>
                      <a:pt x="541" y="408"/>
                    </a:lnTo>
                    <a:lnTo>
                      <a:pt x="541" y="410"/>
                    </a:lnTo>
                    <a:lnTo>
                      <a:pt x="543" y="414"/>
                    </a:lnTo>
                    <a:lnTo>
                      <a:pt x="546" y="413"/>
                    </a:lnTo>
                    <a:lnTo>
                      <a:pt x="545" y="419"/>
                    </a:lnTo>
                    <a:lnTo>
                      <a:pt x="545" y="422"/>
                    </a:lnTo>
                    <a:lnTo>
                      <a:pt x="547" y="419"/>
                    </a:lnTo>
                    <a:lnTo>
                      <a:pt x="548" y="422"/>
                    </a:lnTo>
                    <a:lnTo>
                      <a:pt x="549" y="419"/>
                    </a:lnTo>
                    <a:lnTo>
                      <a:pt x="549" y="422"/>
                    </a:lnTo>
                    <a:lnTo>
                      <a:pt x="549" y="425"/>
                    </a:lnTo>
                    <a:lnTo>
                      <a:pt x="558" y="419"/>
                    </a:lnTo>
                    <a:lnTo>
                      <a:pt x="562" y="414"/>
                    </a:lnTo>
                    <a:lnTo>
                      <a:pt x="561" y="417"/>
                    </a:lnTo>
                    <a:lnTo>
                      <a:pt x="558" y="419"/>
                    </a:lnTo>
                    <a:lnTo>
                      <a:pt x="560" y="422"/>
                    </a:lnTo>
                    <a:lnTo>
                      <a:pt x="564" y="422"/>
                    </a:lnTo>
                    <a:lnTo>
                      <a:pt x="563" y="424"/>
                    </a:lnTo>
                    <a:lnTo>
                      <a:pt x="564" y="426"/>
                    </a:lnTo>
                    <a:lnTo>
                      <a:pt x="562" y="424"/>
                    </a:lnTo>
                    <a:lnTo>
                      <a:pt x="560" y="423"/>
                    </a:lnTo>
                    <a:lnTo>
                      <a:pt x="557" y="424"/>
                    </a:lnTo>
                    <a:lnTo>
                      <a:pt x="555" y="427"/>
                    </a:lnTo>
                    <a:lnTo>
                      <a:pt x="553" y="427"/>
                    </a:lnTo>
                    <a:lnTo>
                      <a:pt x="551" y="430"/>
                    </a:lnTo>
                    <a:lnTo>
                      <a:pt x="549" y="432"/>
                    </a:lnTo>
                    <a:lnTo>
                      <a:pt x="551" y="436"/>
                    </a:lnTo>
                    <a:lnTo>
                      <a:pt x="553" y="438"/>
                    </a:lnTo>
                    <a:lnTo>
                      <a:pt x="554" y="435"/>
                    </a:lnTo>
                    <a:lnTo>
                      <a:pt x="554" y="434"/>
                    </a:lnTo>
                    <a:lnTo>
                      <a:pt x="557" y="432"/>
                    </a:lnTo>
                    <a:lnTo>
                      <a:pt x="558" y="434"/>
                    </a:lnTo>
                    <a:lnTo>
                      <a:pt x="563" y="434"/>
                    </a:lnTo>
                    <a:lnTo>
                      <a:pt x="566" y="432"/>
                    </a:lnTo>
                    <a:lnTo>
                      <a:pt x="565" y="435"/>
                    </a:lnTo>
                    <a:lnTo>
                      <a:pt x="557" y="435"/>
                    </a:lnTo>
                    <a:lnTo>
                      <a:pt x="555" y="436"/>
                    </a:lnTo>
                    <a:lnTo>
                      <a:pt x="552" y="441"/>
                    </a:lnTo>
                    <a:lnTo>
                      <a:pt x="557" y="441"/>
                    </a:lnTo>
                    <a:lnTo>
                      <a:pt x="560" y="440"/>
                    </a:lnTo>
                    <a:lnTo>
                      <a:pt x="557" y="441"/>
                    </a:lnTo>
                    <a:lnTo>
                      <a:pt x="553" y="442"/>
                    </a:lnTo>
                    <a:lnTo>
                      <a:pt x="552" y="444"/>
                    </a:lnTo>
                    <a:lnTo>
                      <a:pt x="557" y="445"/>
                    </a:lnTo>
                    <a:lnTo>
                      <a:pt x="563" y="445"/>
                    </a:lnTo>
                    <a:lnTo>
                      <a:pt x="565" y="444"/>
                    </a:lnTo>
                    <a:lnTo>
                      <a:pt x="563" y="445"/>
                    </a:lnTo>
                    <a:lnTo>
                      <a:pt x="560" y="445"/>
                    </a:lnTo>
                    <a:lnTo>
                      <a:pt x="557" y="445"/>
                    </a:lnTo>
                    <a:lnTo>
                      <a:pt x="555" y="445"/>
                    </a:lnTo>
                    <a:lnTo>
                      <a:pt x="556" y="448"/>
                    </a:lnTo>
                    <a:lnTo>
                      <a:pt x="558" y="449"/>
                    </a:lnTo>
                    <a:lnTo>
                      <a:pt x="562" y="449"/>
                    </a:lnTo>
                    <a:lnTo>
                      <a:pt x="558" y="448"/>
                    </a:lnTo>
                    <a:lnTo>
                      <a:pt x="562" y="449"/>
                    </a:lnTo>
                    <a:lnTo>
                      <a:pt x="568" y="449"/>
                    </a:lnTo>
                    <a:lnTo>
                      <a:pt x="570" y="448"/>
                    </a:lnTo>
                    <a:lnTo>
                      <a:pt x="572" y="448"/>
                    </a:lnTo>
                    <a:lnTo>
                      <a:pt x="570" y="449"/>
                    </a:lnTo>
                    <a:lnTo>
                      <a:pt x="572" y="450"/>
                    </a:lnTo>
                    <a:lnTo>
                      <a:pt x="573" y="452"/>
                    </a:lnTo>
                    <a:lnTo>
                      <a:pt x="577" y="452"/>
                    </a:lnTo>
                    <a:lnTo>
                      <a:pt x="579" y="451"/>
                    </a:lnTo>
                    <a:lnTo>
                      <a:pt x="581" y="445"/>
                    </a:lnTo>
                    <a:lnTo>
                      <a:pt x="581" y="449"/>
                    </a:lnTo>
                    <a:lnTo>
                      <a:pt x="580" y="451"/>
                    </a:lnTo>
                    <a:lnTo>
                      <a:pt x="577" y="452"/>
                    </a:lnTo>
                    <a:lnTo>
                      <a:pt x="572" y="453"/>
                    </a:lnTo>
                    <a:lnTo>
                      <a:pt x="572" y="453"/>
                    </a:lnTo>
                    <a:lnTo>
                      <a:pt x="575" y="453"/>
                    </a:lnTo>
                    <a:lnTo>
                      <a:pt x="572" y="456"/>
                    </a:lnTo>
                    <a:lnTo>
                      <a:pt x="575" y="456"/>
                    </a:lnTo>
                    <a:lnTo>
                      <a:pt x="578" y="455"/>
                    </a:lnTo>
                    <a:lnTo>
                      <a:pt x="580" y="457"/>
                    </a:lnTo>
                    <a:lnTo>
                      <a:pt x="581" y="453"/>
                    </a:lnTo>
                    <a:lnTo>
                      <a:pt x="582" y="457"/>
                    </a:lnTo>
                    <a:lnTo>
                      <a:pt x="584" y="457"/>
                    </a:lnTo>
                    <a:lnTo>
                      <a:pt x="588" y="456"/>
                    </a:lnTo>
                    <a:lnTo>
                      <a:pt x="590" y="453"/>
                    </a:lnTo>
                    <a:lnTo>
                      <a:pt x="589" y="450"/>
                    </a:lnTo>
                    <a:lnTo>
                      <a:pt x="591" y="448"/>
                    </a:lnTo>
                    <a:lnTo>
                      <a:pt x="591" y="449"/>
                    </a:lnTo>
                    <a:lnTo>
                      <a:pt x="590" y="455"/>
                    </a:lnTo>
                    <a:lnTo>
                      <a:pt x="588" y="456"/>
                    </a:lnTo>
                    <a:lnTo>
                      <a:pt x="588" y="459"/>
                    </a:lnTo>
                    <a:lnTo>
                      <a:pt x="591" y="459"/>
                    </a:lnTo>
                    <a:lnTo>
                      <a:pt x="594" y="457"/>
                    </a:lnTo>
                    <a:lnTo>
                      <a:pt x="596" y="457"/>
                    </a:lnTo>
                    <a:lnTo>
                      <a:pt x="594" y="459"/>
                    </a:lnTo>
                    <a:lnTo>
                      <a:pt x="594" y="462"/>
                    </a:lnTo>
                    <a:lnTo>
                      <a:pt x="594" y="465"/>
                    </a:lnTo>
                    <a:lnTo>
                      <a:pt x="591" y="465"/>
                    </a:lnTo>
                    <a:lnTo>
                      <a:pt x="596" y="468"/>
                    </a:lnTo>
                    <a:lnTo>
                      <a:pt x="598" y="469"/>
                    </a:lnTo>
                    <a:lnTo>
                      <a:pt x="601" y="468"/>
                    </a:lnTo>
                    <a:lnTo>
                      <a:pt x="604" y="467"/>
                    </a:lnTo>
                    <a:lnTo>
                      <a:pt x="603" y="465"/>
                    </a:lnTo>
                    <a:lnTo>
                      <a:pt x="605" y="462"/>
                    </a:lnTo>
                    <a:lnTo>
                      <a:pt x="604" y="465"/>
                    </a:lnTo>
                    <a:lnTo>
                      <a:pt x="604" y="466"/>
                    </a:lnTo>
                    <a:lnTo>
                      <a:pt x="604" y="469"/>
                    </a:lnTo>
                    <a:lnTo>
                      <a:pt x="606" y="470"/>
                    </a:lnTo>
                    <a:lnTo>
                      <a:pt x="609" y="470"/>
                    </a:lnTo>
                    <a:lnTo>
                      <a:pt x="607" y="470"/>
                    </a:lnTo>
                    <a:lnTo>
                      <a:pt x="601" y="472"/>
                    </a:lnTo>
                    <a:lnTo>
                      <a:pt x="604" y="474"/>
                    </a:lnTo>
                    <a:lnTo>
                      <a:pt x="609" y="475"/>
                    </a:lnTo>
                    <a:lnTo>
                      <a:pt x="611" y="473"/>
                    </a:lnTo>
                    <a:lnTo>
                      <a:pt x="614" y="472"/>
                    </a:lnTo>
                    <a:lnTo>
                      <a:pt x="613" y="474"/>
                    </a:lnTo>
                    <a:lnTo>
                      <a:pt x="614" y="476"/>
                    </a:lnTo>
                    <a:lnTo>
                      <a:pt x="616" y="477"/>
                    </a:lnTo>
                    <a:lnTo>
                      <a:pt x="615" y="479"/>
                    </a:lnTo>
                    <a:lnTo>
                      <a:pt x="616" y="479"/>
                    </a:lnTo>
                    <a:lnTo>
                      <a:pt x="615" y="483"/>
                    </a:lnTo>
                    <a:lnTo>
                      <a:pt x="616" y="483"/>
                    </a:lnTo>
                    <a:lnTo>
                      <a:pt x="617" y="481"/>
                    </a:lnTo>
                    <a:lnTo>
                      <a:pt x="620" y="483"/>
                    </a:lnTo>
                    <a:lnTo>
                      <a:pt x="620" y="485"/>
                    </a:lnTo>
                    <a:lnTo>
                      <a:pt x="623" y="486"/>
                    </a:lnTo>
                    <a:lnTo>
                      <a:pt x="624" y="490"/>
                    </a:lnTo>
                    <a:lnTo>
                      <a:pt x="623" y="492"/>
                    </a:lnTo>
                    <a:lnTo>
                      <a:pt x="621" y="492"/>
                    </a:lnTo>
                    <a:lnTo>
                      <a:pt x="624" y="494"/>
                    </a:lnTo>
                    <a:lnTo>
                      <a:pt x="625" y="498"/>
                    </a:lnTo>
                    <a:lnTo>
                      <a:pt x="626" y="500"/>
                    </a:lnTo>
                    <a:lnTo>
                      <a:pt x="625" y="503"/>
                    </a:lnTo>
                    <a:lnTo>
                      <a:pt x="624" y="506"/>
                    </a:lnTo>
                    <a:lnTo>
                      <a:pt x="625" y="511"/>
                    </a:lnTo>
                    <a:lnTo>
                      <a:pt x="623" y="512"/>
                    </a:lnTo>
                    <a:lnTo>
                      <a:pt x="621" y="516"/>
                    </a:lnTo>
                    <a:lnTo>
                      <a:pt x="618" y="516"/>
                    </a:lnTo>
                    <a:lnTo>
                      <a:pt x="616" y="515"/>
                    </a:lnTo>
                    <a:lnTo>
                      <a:pt x="620" y="511"/>
                    </a:lnTo>
                    <a:lnTo>
                      <a:pt x="620" y="515"/>
                    </a:lnTo>
                    <a:lnTo>
                      <a:pt x="622" y="511"/>
                    </a:lnTo>
                    <a:lnTo>
                      <a:pt x="623" y="509"/>
                    </a:lnTo>
                    <a:lnTo>
                      <a:pt x="622" y="506"/>
                    </a:lnTo>
                    <a:lnTo>
                      <a:pt x="623" y="503"/>
                    </a:lnTo>
                    <a:lnTo>
                      <a:pt x="621" y="503"/>
                    </a:lnTo>
                    <a:lnTo>
                      <a:pt x="618" y="506"/>
                    </a:lnTo>
                    <a:lnTo>
                      <a:pt x="616" y="508"/>
                    </a:lnTo>
                    <a:lnTo>
                      <a:pt x="617" y="510"/>
                    </a:lnTo>
                    <a:lnTo>
                      <a:pt x="614" y="511"/>
                    </a:lnTo>
                    <a:lnTo>
                      <a:pt x="616" y="508"/>
                    </a:lnTo>
                    <a:lnTo>
                      <a:pt x="621" y="503"/>
                    </a:lnTo>
                    <a:lnTo>
                      <a:pt x="621" y="500"/>
                    </a:lnTo>
                    <a:lnTo>
                      <a:pt x="620" y="498"/>
                    </a:lnTo>
                    <a:lnTo>
                      <a:pt x="617" y="498"/>
                    </a:lnTo>
                    <a:lnTo>
                      <a:pt x="614" y="496"/>
                    </a:lnTo>
                    <a:lnTo>
                      <a:pt x="612" y="498"/>
                    </a:lnTo>
                    <a:lnTo>
                      <a:pt x="604" y="496"/>
                    </a:lnTo>
                    <a:lnTo>
                      <a:pt x="598" y="495"/>
                    </a:lnTo>
                    <a:lnTo>
                      <a:pt x="596" y="493"/>
                    </a:lnTo>
                    <a:lnTo>
                      <a:pt x="592" y="493"/>
                    </a:lnTo>
                    <a:lnTo>
                      <a:pt x="594" y="495"/>
                    </a:lnTo>
                    <a:lnTo>
                      <a:pt x="594" y="498"/>
                    </a:lnTo>
                    <a:lnTo>
                      <a:pt x="594" y="500"/>
                    </a:lnTo>
                    <a:lnTo>
                      <a:pt x="596" y="503"/>
                    </a:lnTo>
                    <a:lnTo>
                      <a:pt x="598" y="506"/>
                    </a:lnTo>
                    <a:lnTo>
                      <a:pt x="598" y="509"/>
                    </a:lnTo>
                    <a:lnTo>
                      <a:pt x="599" y="511"/>
                    </a:lnTo>
                    <a:lnTo>
                      <a:pt x="599" y="511"/>
                    </a:lnTo>
                    <a:lnTo>
                      <a:pt x="600" y="515"/>
                    </a:lnTo>
                    <a:lnTo>
                      <a:pt x="603" y="517"/>
                    </a:lnTo>
                    <a:lnTo>
                      <a:pt x="605" y="518"/>
                    </a:lnTo>
                    <a:lnTo>
                      <a:pt x="601" y="519"/>
                    </a:lnTo>
                    <a:lnTo>
                      <a:pt x="603" y="522"/>
                    </a:lnTo>
                    <a:lnTo>
                      <a:pt x="604" y="524"/>
                    </a:lnTo>
                    <a:lnTo>
                      <a:pt x="603" y="526"/>
                    </a:lnTo>
                    <a:lnTo>
                      <a:pt x="601" y="524"/>
                    </a:lnTo>
                    <a:lnTo>
                      <a:pt x="603" y="527"/>
                    </a:lnTo>
                    <a:lnTo>
                      <a:pt x="603" y="529"/>
                    </a:lnTo>
                    <a:lnTo>
                      <a:pt x="608" y="529"/>
                    </a:lnTo>
                    <a:lnTo>
                      <a:pt x="612" y="530"/>
                    </a:lnTo>
                    <a:lnTo>
                      <a:pt x="614" y="532"/>
                    </a:lnTo>
                    <a:lnTo>
                      <a:pt x="612" y="532"/>
                    </a:lnTo>
                    <a:lnTo>
                      <a:pt x="608" y="530"/>
                    </a:lnTo>
                    <a:lnTo>
                      <a:pt x="603" y="530"/>
                    </a:lnTo>
                    <a:lnTo>
                      <a:pt x="604" y="534"/>
                    </a:lnTo>
                    <a:lnTo>
                      <a:pt x="604" y="544"/>
                    </a:lnTo>
                    <a:lnTo>
                      <a:pt x="601" y="554"/>
                    </a:lnTo>
                    <a:lnTo>
                      <a:pt x="600" y="570"/>
                    </a:lnTo>
                    <a:lnTo>
                      <a:pt x="601" y="573"/>
                    </a:lnTo>
                    <a:lnTo>
                      <a:pt x="599" y="575"/>
                    </a:lnTo>
                    <a:lnTo>
                      <a:pt x="600" y="577"/>
                    </a:lnTo>
                    <a:lnTo>
                      <a:pt x="598" y="580"/>
                    </a:lnTo>
                    <a:lnTo>
                      <a:pt x="596" y="586"/>
                    </a:lnTo>
                    <a:lnTo>
                      <a:pt x="596" y="589"/>
                    </a:lnTo>
                    <a:lnTo>
                      <a:pt x="597" y="592"/>
                    </a:lnTo>
                    <a:lnTo>
                      <a:pt x="597" y="596"/>
                    </a:lnTo>
                    <a:lnTo>
                      <a:pt x="598" y="598"/>
                    </a:lnTo>
                    <a:lnTo>
                      <a:pt x="600" y="602"/>
                    </a:lnTo>
                    <a:lnTo>
                      <a:pt x="600" y="604"/>
                    </a:lnTo>
                    <a:lnTo>
                      <a:pt x="601" y="609"/>
                    </a:lnTo>
                    <a:lnTo>
                      <a:pt x="601" y="613"/>
                    </a:lnTo>
                    <a:lnTo>
                      <a:pt x="600" y="615"/>
                    </a:lnTo>
                    <a:lnTo>
                      <a:pt x="601" y="619"/>
                    </a:lnTo>
                    <a:lnTo>
                      <a:pt x="600" y="621"/>
                    </a:lnTo>
                    <a:lnTo>
                      <a:pt x="598" y="623"/>
                    </a:lnTo>
                    <a:lnTo>
                      <a:pt x="598" y="626"/>
                    </a:lnTo>
                    <a:lnTo>
                      <a:pt x="598" y="629"/>
                    </a:lnTo>
                    <a:lnTo>
                      <a:pt x="600" y="631"/>
                    </a:lnTo>
                    <a:lnTo>
                      <a:pt x="604" y="635"/>
                    </a:lnTo>
                    <a:lnTo>
                      <a:pt x="605" y="638"/>
                    </a:lnTo>
                    <a:lnTo>
                      <a:pt x="606" y="640"/>
                    </a:lnTo>
                    <a:lnTo>
                      <a:pt x="606" y="646"/>
                    </a:lnTo>
                    <a:lnTo>
                      <a:pt x="607" y="648"/>
                    </a:lnTo>
                    <a:lnTo>
                      <a:pt x="607" y="652"/>
                    </a:lnTo>
                    <a:lnTo>
                      <a:pt x="615" y="658"/>
                    </a:lnTo>
                    <a:lnTo>
                      <a:pt x="617" y="663"/>
                    </a:lnTo>
                    <a:lnTo>
                      <a:pt x="618" y="665"/>
                    </a:lnTo>
                    <a:lnTo>
                      <a:pt x="621" y="667"/>
                    </a:lnTo>
                    <a:lnTo>
                      <a:pt x="623" y="666"/>
                    </a:lnTo>
                    <a:lnTo>
                      <a:pt x="625" y="664"/>
                    </a:lnTo>
                    <a:lnTo>
                      <a:pt x="629" y="665"/>
                    </a:lnTo>
                    <a:lnTo>
                      <a:pt x="629" y="665"/>
                    </a:lnTo>
                    <a:lnTo>
                      <a:pt x="632" y="665"/>
                    </a:lnTo>
                    <a:lnTo>
                      <a:pt x="634" y="664"/>
                    </a:lnTo>
                    <a:lnTo>
                      <a:pt x="637" y="665"/>
                    </a:lnTo>
                    <a:lnTo>
                      <a:pt x="633" y="666"/>
                    </a:lnTo>
                    <a:lnTo>
                      <a:pt x="631" y="665"/>
                    </a:lnTo>
                    <a:lnTo>
                      <a:pt x="625" y="666"/>
                    </a:lnTo>
                    <a:lnTo>
                      <a:pt x="625" y="669"/>
                    </a:lnTo>
                    <a:lnTo>
                      <a:pt x="629" y="671"/>
                    </a:lnTo>
                    <a:lnTo>
                      <a:pt x="629" y="674"/>
                    </a:lnTo>
                    <a:lnTo>
                      <a:pt x="626" y="672"/>
                    </a:lnTo>
                    <a:lnTo>
                      <a:pt x="623" y="670"/>
                    </a:lnTo>
                    <a:lnTo>
                      <a:pt x="623" y="673"/>
                    </a:lnTo>
                    <a:lnTo>
                      <a:pt x="624" y="675"/>
                    </a:lnTo>
                    <a:lnTo>
                      <a:pt x="624" y="678"/>
                    </a:lnTo>
                    <a:lnTo>
                      <a:pt x="626" y="681"/>
                    </a:lnTo>
                    <a:lnTo>
                      <a:pt x="630" y="682"/>
                    </a:lnTo>
                    <a:lnTo>
                      <a:pt x="632" y="683"/>
                    </a:lnTo>
                    <a:lnTo>
                      <a:pt x="633" y="686"/>
                    </a:lnTo>
                    <a:lnTo>
                      <a:pt x="631" y="690"/>
                    </a:lnTo>
                    <a:lnTo>
                      <a:pt x="632" y="693"/>
                    </a:lnTo>
                    <a:lnTo>
                      <a:pt x="634" y="695"/>
                    </a:lnTo>
                    <a:lnTo>
                      <a:pt x="638" y="698"/>
                    </a:lnTo>
                    <a:lnTo>
                      <a:pt x="639" y="700"/>
                    </a:lnTo>
                    <a:lnTo>
                      <a:pt x="641" y="703"/>
                    </a:lnTo>
                    <a:lnTo>
                      <a:pt x="646" y="707"/>
                    </a:lnTo>
                    <a:lnTo>
                      <a:pt x="647" y="710"/>
                    </a:lnTo>
                    <a:lnTo>
                      <a:pt x="649" y="712"/>
                    </a:lnTo>
                    <a:lnTo>
                      <a:pt x="649" y="715"/>
                    </a:lnTo>
                    <a:lnTo>
                      <a:pt x="649" y="720"/>
                    </a:lnTo>
                    <a:lnTo>
                      <a:pt x="651" y="722"/>
                    </a:lnTo>
                    <a:lnTo>
                      <a:pt x="658" y="722"/>
                    </a:lnTo>
                    <a:lnTo>
                      <a:pt x="663" y="722"/>
                    </a:lnTo>
                    <a:lnTo>
                      <a:pt x="666" y="723"/>
                    </a:lnTo>
                    <a:lnTo>
                      <a:pt x="668" y="726"/>
                    </a:lnTo>
                    <a:lnTo>
                      <a:pt x="671" y="727"/>
                    </a:lnTo>
                    <a:lnTo>
                      <a:pt x="674" y="729"/>
                    </a:lnTo>
                    <a:lnTo>
                      <a:pt x="676" y="727"/>
                    </a:lnTo>
                    <a:lnTo>
                      <a:pt x="680" y="730"/>
                    </a:lnTo>
                    <a:lnTo>
                      <a:pt x="681" y="733"/>
                    </a:lnTo>
                    <a:lnTo>
                      <a:pt x="682" y="732"/>
                    </a:lnTo>
                    <a:lnTo>
                      <a:pt x="684" y="733"/>
                    </a:lnTo>
                    <a:lnTo>
                      <a:pt x="690" y="737"/>
                    </a:lnTo>
                    <a:lnTo>
                      <a:pt x="692" y="740"/>
                    </a:lnTo>
                    <a:lnTo>
                      <a:pt x="694" y="742"/>
                    </a:lnTo>
                    <a:lnTo>
                      <a:pt x="694" y="746"/>
                    </a:lnTo>
                    <a:lnTo>
                      <a:pt x="694" y="748"/>
                    </a:lnTo>
                    <a:lnTo>
                      <a:pt x="697" y="750"/>
                    </a:lnTo>
                    <a:lnTo>
                      <a:pt x="698" y="752"/>
                    </a:lnTo>
                    <a:lnTo>
                      <a:pt x="700" y="756"/>
                    </a:lnTo>
                    <a:lnTo>
                      <a:pt x="700" y="758"/>
                    </a:lnTo>
                    <a:lnTo>
                      <a:pt x="702" y="761"/>
                    </a:lnTo>
                    <a:lnTo>
                      <a:pt x="703" y="766"/>
                    </a:lnTo>
                    <a:lnTo>
                      <a:pt x="708" y="772"/>
                    </a:lnTo>
                    <a:lnTo>
                      <a:pt x="709" y="775"/>
                    </a:lnTo>
                    <a:lnTo>
                      <a:pt x="711" y="777"/>
                    </a:lnTo>
                    <a:lnTo>
                      <a:pt x="711" y="780"/>
                    </a:lnTo>
                    <a:lnTo>
                      <a:pt x="714" y="783"/>
                    </a:lnTo>
                    <a:lnTo>
                      <a:pt x="715" y="784"/>
                    </a:lnTo>
                    <a:lnTo>
                      <a:pt x="715" y="786"/>
                    </a:lnTo>
                    <a:lnTo>
                      <a:pt x="715" y="790"/>
                    </a:lnTo>
                    <a:lnTo>
                      <a:pt x="716" y="791"/>
                    </a:lnTo>
                    <a:lnTo>
                      <a:pt x="717" y="793"/>
                    </a:lnTo>
                    <a:lnTo>
                      <a:pt x="720" y="795"/>
                    </a:lnTo>
                    <a:lnTo>
                      <a:pt x="720" y="797"/>
                    </a:lnTo>
                    <a:lnTo>
                      <a:pt x="724" y="798"/>
                    </a:lnTo>
                    <a:lnTo>
                      <a:pt x="725" y="798"/>
                    </a:lnTo>
                    <a:lnTo>
                      <a:pt x="727" y="799"/>
                    </a:lnTo>
                    <a:lnTo>
                      <a:pt x="727" y="800"/>
                    </a:lnTo>
                    <a:lnTo>
                      <a:pt x="728" y="801"/>
                    </a:lnTo>
                    <a:lnTo>
                      <a:pt x="732" y="806"/>
                    </a:lnTo>
                    <a:lnTo>
                      <a:pt x="737" y="810"/>
                    </a:lnTo>
                    <a:lnTo>
                      <a:pt x="737" y="811"/>
                    </a:lnTo>
                    <a:lnTo>
                      <a:pt x="739" y="814"/>
                    </a:lnTo>
                    <a:lnTo>
                      <a:pt x="739" y="817"/>
                    </a:lnTo>
                    <a:lnTo>
                      <a:pt x="737" y="819"/>
                    </a:lnTo>
                    <a:lnTo>
                      <a:pt x="737" y="821"/>
                    </a:lnTo>
                    <a:lnTo>
                      <a:pt x="737" y="824"/>
                    </a:lnTo>
                    <a:lnTo>
                      <a:pt x="741" y="821"/>
                    </a:lnTo>
                    <a:lnTo>
                      <a:pt x="741" y="824"/>
                    </a:lnTo>
                    <a:lnTo>
                      <a:pt x="741" y="827"/>
                    </a:lnTo>
                    <a:lnTo>
                      <a:pt x="740" y="824"/>
                    </a:lnTo>
                    <a:lnTo>
                      <a:pt x="737" y="824"/>
                    </a:lnTo>
                    <a:lnTo>
                      <a:pt x="734" y="821"/>
                    </a:lnTo>
                    <a:lnTo>
                      <a:pt x="732" y="823"/>
                    </a:lnTo>
                    <a:lnTo>
                      <a:pt x="728" y="823"/>
                    </a:lnTo>
                    <a:lnTo>
                      <a:pt x="726" y="824"/>
                    </a:lnTo>
                    <a:lnTo>
                      <a:pt x="728" y="825"/>
                    </a:lnTo>
                    <a:lnTo>
                      <a:pt x="732" y="827"/>
                    </a:lnTo>
                    <a:lnTo>
                      <a:pt x="733" y="829"/>
                    </a:lnTo>
                    <a:lnTo>
                      <a:pt x="735" y="832"/>
                    </a:lnTo>
                    <a:lnTo>
                      <a:pt x="739" y="833"/>
                    </a:lnTo>
                    <a:lnTo>
                      <a:pt x="739" y="833"/>
                    </a:lnTo>
                    <a:lnTo>
                      <a:pt x="742" y="835"/>
                    </a:lnTo>
                    <a:lnTo>
                      <a:pt x="744" y="837"/>
                    </a:lnTo>
                    <a:lnTo>
                      <a:pt x="746" y="837"/>
                    </a:lnTo>
                    <a:lnTo>
                      <a:pt x="749" y="837"/>
                    </a:lnTo>
                    <a:lnTo>
                      <a:pt x="751" y="835"/>
                    </a:lnTo>
                    <a:lnTo>
                      <a:pt x="751" y="834"/>
                    </a:lnTo>
                    <a:lnTo>
                      <a:pt x="751" y="837"/>
                    </a:lnTo>
                    <a:lnTo>
                      <a:pt x="752" y="840"/>
                    </a:lnTo>
                    <a:lnTo>
                      <a:pt x="756" y="842"/>
                    </a:lnTo>
                    <a:lnTo>
                      <a:pt x="758" y="844"/>
                    </a:lnTo>
                    <a:lnTo>
                      <a:pt x="758" y="844"/>
                    </a:lnTo>
                    <a:lnTo>
                      <a:pt x="761" y="845"/>
                    </a:lnTo>
                    <a:lnTo>
                      <a:pt x="761" y="845"/>
                    </a:lnTo>
                    <a:lnTo>
                      <a:pt x="763" y="849"/>
                    </a:lnTo>
                    <a:lnTo>
                      <a:pt x="763" y="849"/>
                    </a:lnTo>
                    <a:lnTo>
                      <a:pt x="766" y="851"/>
                    </a:lnTo>
                    <a:lnTo>
                      <a:pt x="766" y="854"/>
                    </a:lnTo>
                    <a:lnTo>
                      <a:pt x="766" y="857"/>
                    </a:lnTo>
                    <a:lnTo>
                      <a:pt x="766" y="859"/>
                    </a:lnTo>
                    <a:lnTo>
                      <a:pt x="766" y="860"/>
                    </a:lnTo>
                    <a:lnTo>
                      <a:pt x="765" y="862"/>
                    </a:lnTo>
                    <a:lnTo>
                      <a:pt x="765" y="864"/>
                    </a:lnTo>
                    <a:lnTo>
                      <a:pt x="768" y="867"/>
                    </a:lnTo>
                    <a:lnTo>
                      <a:pt x="769" y="869"/>
                    </a:lnTo>
                    <a:lnTo>
                      <a:pt x="773" y="871"/>
                    </a:lnTo>
                    <a:lnTo>
                      <a:pt x="773" y="871"/>
                    </a:lnTo>
                    <a:lnTo>
                      <a:pt x="778" y="875"/>
                    </a:lnTo>
                    <a:lnTo>
                      <a:pt x="780" y="877"/>
                    </a:lnTo>
                    <a:lnTo>
                      <a:pt x="783" y="879"/>
                    </a:lnTo>
                    <a:lnTo>
                      <a:pt x="786" y="881"/>
                    </a:lnTo>
                    <a:lnTo>
                      <a:pt x="788" y="883"/>
                    </a:lnTo>
                    <a:lnTo>
                      <a:pt x="791" y="886"/>
                    </a:lnTo>
                    <a:lnTo>
                      <a:pt x="792" y="888"/>
                    </a:lnTo>
                    <a:lnTo>
                      <a:pt x="793" y="891"/>
                    </a:lnTo>
                    <a:lnTo>
                      <a:pt x="794" y="893"/>
                    </a:lnTo>
                    <a:lnTo>
                      <a:pt x="795" y="894"/>
                    </a:lnTo>
                    <a:lnTo>
                      <a:pt x="796" y="893"/>
                    </a:lnTo>
                    <a:lnTo>
                      <a:pt x="799" y="891"/>
                    </a:lnTo>
                    <a:lnTo>
                      <a:pt x="802" y="889"/>
                    </a:lnTo>
                    <a:lnTo>
                      <a:pt x="802" y="886"/>
                    </a:lnTo>
                    <a:lnTo>
                      <a:pt x="801" y="884"/>
                    </a:lnTo>
                    <a:lnTo>
                      <a:pt x="799" y="883"/>
                    </a:lnTo>
                    <a:lnTo>
                      <a:pt x="797" y="880"/>
                    </a:lnTo>
                    <a:lnTo>
                      <a:pt x="797" y="877"/>
                    </a:lnTo>
                    <a:lnTo>
                      <a:pt x="794" y="876"/>
                    </a:lnTo>
                    <a:lnTo>
                      <a:pt x="793" y="875"/>
                    </a:lnTo>
                    <a:lnTo>
                      <a:pt x="790" y="874"/>
                    </a:lnTo>
                    <a:lnTo>
                      <a:pt x="788" y="875"/>
                    </a:lnTo>
                    <a:lnTo>
                      <a:pt x="787" y="875"/>
                    </a:lnTo>
                    <a:lnTo>
                      <a:pt x="785" y="872"/>
                    </a:lnTo>
                    <a:lnTo>
                      <a:pt x="784" y="870"/>
                    </a:lnTo>
                    <a:lnTo>
                      <a:pt x="784" y="867"/>
                    </a:lnTo>
                    <a:lnTo>
                      <a:pt x="784" y="864"/>
                    </a:lnTo>
                    <a:lnTo>
                      <a:pt x="782" y="861"/>
                    </a:lnTo>
                    <a:lnTo>
                      <a:pt x="782" y="859"/>
                    </a:lnTo>
                    <a:lnTo>
                      <a:pt x="780" y="857"/>
                    </a:lnTo>
                    <a:lnTo>
                      <a:pt x="778" y="853"/>
                    </a:lnTo>
                    <a:lnTo>
                      <a:pt x="776" y="851"/>
                    </a:lnTo>
                    <a:lnTo>
                      <a:pt x="776" y="848"/>
                    </a:lnTo>
                    <a:lnTo>
                      <a:pt x="775" y="845"/>
                    </a:lnTo>
                    <a:lnTo>
                      <a:pt x="775" y="843"/>
                    </a:lnTo>
                    <a:lnTo>
                      <a:pt x="773" y="840"/>
                    </a:lnTo>
                    <a:lnTo>
                      <a:pt x="771" y="837"/>
                    </a:lnTo>
                    <a:lnTo>
                      <a:pt x="768" y="835"/>
                    </a:lnTo>
                    <a:lnTo>
                      <a:pt x="768" y="838"/>
                    </a:lnTo>
                    <a:lnTo>
                      <a:pt x="768" y="835"/>
                    </a:lnTo>
                    <a:lnTo>
                      <a:pt x="768" y="833"/>
                    </a:lnTo>
                    <a:lnTo>
                      <a:pt x="766" y="832"/>
                    </a:lnTo>
                    <a:lnTo>
                      <a:pt x="763" y="829"/>
                    </a:lnTo>
                    <a:lnTo>
                      <a:pt x="762" y="826"/>
                    </a:lnTo>
                    <a:lnTo>
                      <a:pt x="760" y="825"/>
                    </a:lnTo>
                    <a:lnTo>
                      <a:pt x="757" y="821"/>
                    </a:lnTo>
                    <a:lnTo>
                      <a:pt x="757" y="819"/>
                    </a:lnTo>
                    <a:lnTo>
                      <a:pt x="756" y="818"/>
                    </a:lnTo>
                    <a:lnTo>
                      <a:pt x="756" y="815"/>
                    </a:lnTo>
                    <a:lnTo>
                      <a:pt x="751" y="809"/>
                    </a:lnTo>
                    <a:lnTo>
                      <a:pt x="746" y="806"/>
                    </a:lnTo>
                    <a:lnTo>
                      <a:pt x="745" y="802"/>
                    </a:lnTo>
                    <a:lnTo>
                      <a:pt x="744" y="800"/>
                    </a:lnTo>
                    <a:lnTo>
                      <a:pt x="737" y="793"/>
                    </a:lnTo>
                    <a:lnTo>
                      <a:pt x="734" y="792"/>
                    </a:lnTo>
                    <a:lnTo>
                      <a:pt x="732" y="790"/>
                    </a:lnTo>
                    <a:lnTo>
                      <a:pt x="731" y="785"/>
                    </a:lnTo>
                    <a:lnTo>
                      <a:pt x="731" y="782"/>
                    </a:lnTo>
                    <a:lnTo>
                      <a:pt x="729" y="780"/>
                    </a:lnTo>
                    <a:lnTo>
                      <a:pt x="729" y="777"/>
                    </a:lnTo>
                    <a:lnTo>
                      <a:pt x="728" y="774"/>
                    </a:lnTo>
                    <a:lnTo>
                      <a:pt x="727" y="772"/>
                    </a:lnTo>
                    <a:lnTo>
                      <a:pt x="728" y="764"/>
                    </a:lnTo>
                    <a:lnTo>
                      <a:pt x="726" y="760"/>
                    </a:lnTo>
                    <a:lnTo>
                      <a:pt x="725" y="759"/>
                    </a:lnTo>
                    <a:lnTo>
                      <a:pt x="726" y="760"/>
                    </a:lnTo>
                    <a:lnTo>
                      <a:pt x="727" y="760"/>
                    </a:lnTo>
                    <a:lnTo>
                      <a:pt x="735" y="766"/>
                    </a:lnTo>
                    <a:lnTo>
                      <a:pt x="739" y="767"/>
                    </a:lnTo>
                    <a:lnTo>
                      <a:pt x="741" y="765"/>
                    </a:lnTo>
                    <a:lnTo>
                      <a:pt x="744" y="766"/>
                    </a:lnTo>
                    <a:lnTo>
                      <a:pt x="744" y="769"/>
                    </a:lnTo>
                    <a:lnTo>
                      <a:pt x="746" y="770"/>
                    </a:lnTo>
                    <a:lnTo>
                      <a:pt x="750" y="770"/>
                    </a:lnTo>
                    <a:lnTo>
                      <a:pt x="752" y="772"/>
                    </a:lnTo>
                    <a:lnTo>
                      <a:pt x="752" y="773"/>
                    </a:lnTo>
                    <a:lnTo>
                      <a:pt x="752" y="778"/>
                    </a:lnTo>
                    <a:lnTo>
                      <a:pt x="757" y="786"/>
                    </a:lnTo>
                    <a:lnTo>
                      <a:pt x="757" y="790"/>
                    </a:lnTo>
                    <a:lnTo>
                      <a:pt x="759" y="794"/>
                    </a:lnTo>
                    <a:lnTo>
                      <a:pt x="761" y="797"/>
                    </a:lnTo>
                    <a:lnTo>
                      <a:pt x="761" y="799"/>
                    </a:lnTo>
                    <a:lnTo>
                      <a:pt x="765" y="801"/>
                    </a:lnTo>
                    <a:lnTo>
                      <a:pt x="765" y="802"/>
                    </a:lnTo>
                    <a:lnTo>
                      <a:pt x="766" y="806"/>
                    </a:lnTo>
                    <a:lnTo>
                      <a:pt x="769" y="808"/>
                    </a:lnTo>
                    <a:lnTo>
                      <a:pt x="770" y="810"/>
                    </a:lnTo>
                    <a:lnTo>
                      <a:pt x="775" y="815"/>
                    </a:lnTo>
                    <a:lnTo>
                      <a:pt x="777" y="818"/>
                    </a:lnTo>
                    <a:lnTo>
                      <a:pt x="779" y="820"/>
                    </a:lnTo>
                    <a:lnTo>
                      <a:pt x="783" y="821"/>
                    </a:lnTo>
                    <a:lnTo>
                      <a:pt x="783" y="819"/>
                    </a:lnTo>
                    <a:lnTo>
                      <a:pt x="783" y="819"/>
                    </a:lnTo>
                    <a:lnTo>
                      <a:pt x="783" y="820"/>
                    </a:lnTo>
                    <a:lnTo>
                      <a:pt x="787" y="821"/>
                    </a:lnTo>
                    <a:lnTo>
                      <a:pt x="785" y="824"/>
                    </a:lnTo>
                    <a:lnTo>
                      <a:pt x="786" y="827"/>
                    </a:lnTo>
                    <a:lnTo>
                      <a:pt x="790" y="831"/>
                    </a:lnTo>
                    <a:lnTo>
                      <a:pt x="792" y="832"/>
                    </a:lnTo>
                    <a:lnTo>
                      <a:pt x="795" y="833"/>
                    </a:lnTo>
                    <a:lnTo>
                      <a:pt x="797" y="837"/>
                    </a:lnTo>
                    <a:lnTo>
                      <a:pt x="799" y="838"/>
                    </a:lnTo>
                    <a:lnTo>
                      <a:pt x="802" y="838"/>
                    </a:lnTo>
                    <a:lnTo>
                      <a:pt x="804" y="841"/>
                    </a:lnTo>
                    <a:lnTo>
                      <a:pt x="804" y="844"/>
                    </a:lnTo>
                    <a:lnTo>
                      <a:pt x="807" y="843"/>
                    </a:lnTo>
                    <a:lnTo>
                      <a:pt x="805" y="845"/>
                    </a:lnTo>
                    <a:lnTo>
                      <a:pt x="804" y="845"/>
                    </a:lnTo>
                    <a:lnTo>
                      <a:pt x="802" y="848"/>
                    </a:lnTo>
                    <a:lnTo>
                      <a:pt x="802" y="851"/>
                    </a:lnTo>
                    <a:lnTo>
                      <a:pt x="803" y="852"/>
                    </a:lnTo>
                    <a:lnTo>
                      <a:pt x="805" y="854"/>
                    </a:lnTo>
                    <a:lnTo>
                      <a:pt x="808" y="854"/>
                    </a:lnTo>
                    <a:lnTo>
                      <a:pt x="810" y="854"/>
                    </a:lnTo>
                    <a:lnTo>
                      <a:pt x="813" y="858"/>
                    </a:lnTo>
                    <a:lnTo>
                      <a:pt x="814" y="859"/>
                    </a:lnTo>
                    <a:lnTo>
                      <a:pt x="818" y="860"/>
                    </a:lnTo>
                    <a:lnTo>
                      <a:pt x="821" y="862"/>
                    </a:lnTo>
                    <a:lnTo>
                      <a:pt x="821" y="863"/>
                    </a:lnTo>
                    <a:lnTo>
                      <a:pt x="821" y="867"/>
                    </a:lnTo>
                    <a:lnTo>
                      <a:pt x="822" y="869"/>
                    </a:lnTo>
                    <a:lnTo>
                      <a:pt x="826" y="870"/>
                    </a:lnTo>
                    <a:lnTo>
                      <a:pt x="827" y="872"/>
                    </a:lnTo>
                    <a:lnTo>
                      <a:pt x="834" y="877"/>
                    </a:lnTo>
                    <a:lnTo>
                      <a:pt x="842" y="887"/>
                    </a:lnTo>
                    <a:lnTo>
                      <a:pt x="844" y="889"/>
                    </a:lnTo>
                    <a:lnTo>
                      <a:pt x="850" y="894"/>
                    </a:lnTo>
                    <a:lnTo>
                      <a:pt x="853" y="900"/>
                    </a:lnTo>
                    <a:lnTo>
                      <a:pt x="854" y="902"/>
                    </a:lnTo>
                    <a:lnTo>
                      <a:pt x="854" y="908"/>
                    </a:lnTo>
                    <a:lnTo>
                      <a:pt x="857" y="913"/>
                    </a:lnTo>
                    <a:lnTo>
                      <a:pt x="860" y="913"/>
                    </a:lnTo>
                    <a:lnTo>
                      <a:pt x="860" y="919"/>
                    </a:lnTo>
                    <a:lnTo>
                      <a:pt x="857" y="921"/>
                    </a:lnTo>
                    <a:lnTo>
                      <a:pt x="856" y="925"/>
                    </a:lnTo>
                    <a:lnTo>
                      <a:pt x="860" y="926"/>
                    </a:lnTo>
                    <a:lnTo>
                      <a:pt x="860" y="926"/>
                    </a:lnTo>
                    <a:lnTo>
                      <a:pt x="859" y="927"/>
                    </a:lnTo>
                    <a:lnTo>
                      <a:pt x="854" y="930"/>
                    </a:lnTo>
                    <a:lnTo>
                      <a:pt x="855" y="932"/>
                    </a:lnTo>
                    <a:lnTo>
                      <a:pt x="856" y="935"/>
                    </a:lnTo>
                    <a:lnTo>
                      <a:pt x="862" y="943"/>
                    </a:lnTo>
                    <a:lnTo>
                      <a:pt x="865" y="946"/>
                    </a:lnTo>
                    <a:lnTo>
                      <a:pt x="872" y="948"/>
                    </a:lnTo>
                    <a:lnTo>
                      <a:pt x="877" y="952"/>
                    </a:lnTo>
                    <a:lnTo>
                      <a:pt x="880" y="954"/>
                    </a:lnTo>
                    <a:lnTo>
                      <a:pt x="885" y="960"/>
                    </a:lnTo>
                    <a:lnTo>
                      <a:pt x="890" y="961"/>
                    </a:lnTo>
                    <a:lnTo>
                      <a:pt x="893" y="963"/>
                    </a:lnTo>
                    <a:lnTo>
                      <a:pt x="902" y="964"/>
                    </a:lnTo>
                    <a:lnTo>
                      <a:pt x="903" y="964"/>
                    </a:lnTo>
                    <a:lnTo>
                      <a:pt x="906" y="964"/>
                    </a:lnTo>
                    <a:lnTo>
                      <a:pt x="908" y="968"/>
                    </a:lnTo>
                    <a:lnTo>
                      <a:pt x="916" y="974"/>
                    </a:lnTo>
                    <a:lnTo>
                      <a:pt x="931" y="979"/>
                    </a:lnTo>
                    <a:lnTo>
                      <a:pt x="935" y="981"/>
                    </a:lnTo>
                    <a:lnTo>
                      <a:pt x="949" y="985"/>
                    </a:lnTo>
                    <a:lnTo>
                      <a:pt x="950" y="987"/>
                    </a:lnTo>
                    <a:lnTo>
                      <a:pt x="957" y="989"/>
                    </a:lnTo>
                    <a:lnTo>
                      <a:pt x="962" y="992"/>
                    </a:lnTo>
                    <a:lnTo>
                      <a:pt x="965" y="992"/>
                    </a:lnTo>
                    <a:lnTo>
                      <a:pt x="970" y="994"/>
                    </a:lnTo>
                    <a:lnTo>
                      <a:pt x="974" y="996"/>
                    </a:lnTo>
                    <a:lnTo>
                      <a:pt x="980" y="997"/>
                    </a:lnTo>
                    <a:lnTo>
                      <a:pt x="980" y="996"/>
                    </a:lnTo>
                    <a:lnTo>
                      <a:pt x="982" y="996"/>
                    </a:lnTo>
                    <a:lnTo>
                      <a:pt x="985" y="995"/>
                    </a:lnTo>
                    <a:lnTo>
                      <a:pt x="987" y="994"/>
                    </a:lnTo>
                    <a:lnTo>
                      <a:pt x="992" y="992"/>
                    </a:lnTo>
                    <a:lnTo>
                      <a:pt x="998" y="989"/>
                    </a:lnTo>
                    <a:lnTo>
                      <a:pt x="998" y="989"/>
                    </a:lnTo>
                    <a:lnTo>
                      <a:pt x="1000" y="989"/>
                    </a:lnTo>
                    <a:lnTo>
                      <a:pt x="1002" y="989"/>
                    </a:lnTo>
                    <a:lnTo>
                      <a:pt x="1000" y="988"/>
                    </a:lnTo>
                    <a:lnTo>
                      <a:pt x="1000" y="987"/>
                    </a:lnTo>
                    <a:lnTo>
                      <a:pt x="1002" y="986"/>
                    </a:lnTo>
                    <a:lnTo>
                      <a:pt x="1004" y="989"/>
                    </a:lnTo>
                    <a:lnTo>
                      <a:pt x="1006" y="989"/>
                    </a:lnTo>
                    <a:lnTo>
                      <a:pt x="1013" y="991"/>
                    </a:lnTo>
                    <a:lnTo>
                      <a:pt x="1012" y="990"/>
                    </a:lnTo>
                    <a:lnTo>
                      <a:pt x="1009" y="989"/>
                    </a:lnTo>
                    <a:lnTo>
                      <a:pt x="1013" y="989"/>
                    </a:lnTo>
                    <a:lnTo>
                      <a:pt x="1015" y="990"/>
                    </a:lnTo>
                    <a:lnTo>
                      <a:pt x="1017" y="994"/>
                    </a:lnTo>
                    <a:lnTo>
                      <a:pt x="1027" y="1002"/>
                    </a:lnTo>
                    <a:lnTo>
                      <a:pt x="1030" y="1003"/>
                    </a:lnTo>
                    <a:lnTo>
                      <a:pt x="1031" y="1006"/>
                    </a:lnTo>
                    <a:lnTo>
                      <a:pt x="1038" y="1012"/>
                    </a:lnTo>
                    <a:lnTo>
                      <a:pt x="1047" y="1020"/>
                    </a:lnTo>
                    <a:lnTo>
                      <a:pt x="1050" y="1021"/>
                    </a:lnTo>
                    <a:lnTo>
                      <a:pt x="1053" y="1021"/>
                    </a:lnTo>
                    <a:lnTo>
                      <a:pt x="1059" y="1021"/>
                    </a:lnTo>
                    <a:lnTo>
                      <a:pt x="1061" y="1021"/>
                    </a:lnTo>
                    <a:lnTo>
                      <a:pt x="1068" y="1024"/>
                    </a:lnTo>
                    <a:lnTo>
                      <a:pt x="1070" y="1026"/>
                    </a:lnTo>
                    <a:lnTo>
                      <a:pt x="1077" y="1028"/>
                    </a:lnTo>
                    <a:lnTo>
                      <a:pt x="1079" y="1028"/>
                    </a:lnTo>
                    <a:lnTo>
                      <a:pt x="1084" y="1030"/>
                    </a:lnTo>
                    <a:lnTo>
                      <a:pt x="1090" y="1031"/>
                    </a:lnTo>
                    <a:lnTo>
                      <a:pt x="1086" y="1030"/>
                    </a:lnTo>
                    <a:lnTo>
                      <a:pt x="1091" y="1031"/>
                    </a:lnTo>
                    <a:lnTo>
                      <a:pt x="1091" y="1031"/>
                    </a:lnTo>
                    <a:lnTo>
                      <a:pt x="1095" y="1031"/>
                    </a:lnTo>
                    <a:lnTo>
                      <a:pt x="1098" y="1030"/>
                    </a:lnTo>
                    <a:lnTo>
                      <a:pt x="1098" y="1028"/>
                    </a:lnTo>
                    <a:lnTo>
                      <a:pt x="1098" y="1029"/>
                    </a:lnTo>
                    <a:lnTo>
                      <a:pt x="1100" y="1029"/>
                    </a:lnTo>
                    <a:lnTo>
                      <a:pt x="1101" y="1029"/>
                    </a:lnTo>
                    <a:lnTo>
                      <a:pt x="1104" y="1029"/>
                    </a:lnTo>
                    <a:lnTo>
                      <a:pt x="1103" y="1029"/>
                    </a:lnTo>
                    <a:lnTo>
                      <a:pt x="1103" y="1032"/>
                    </a:lnTo>
                    <a:lnTo>
                      <a:pt x="1106" y="1033"/>
                    </a:lnTo>
                    <a:lnTo>
                      <a:pt x="1106" y="1034"/>
                    </a:lnTo>
                    <a:lnTo>
                      <a:pt x="1104" y="1034"/>
                    </a:lnTo>
                    <a:lnTo>
                      <a:pt x="1101" y="1033"/>
                    </a:lnTo>
                    <a:lnTo>
                      <a:pt x="1100" y="1033"/>
                    </a:lnTo>
                    <a:lnTo>
                      <a:pt x="1102" y="1037"/>
                    </a:lnTo>
                    <a:lnTo>
                      <a:pt x="1107" y="1041"/>
                    </a:lnTo>
                    <a:lnTo>
                      <a:pt x="1108" y="1041"/>
                    </a:lnTo>
                    <a:lnTo>
                      <a:pt x="1108" y="1041"/>
                    </a:lnTo>
                    <a:lnTo>
                      <a:pt x="1107" y="1041"/>
                    </a:lnTo>
                    <a:lnTo>
                      <a:pt x="1112" y="1045"/>
                    </a:lnTo>
                    <a:lnTo>
                      <a:pt x="1113" y="1048"/>
                    </a:lnTo>
                    <a:lnTo>
                      <a:pt x="1118" y="1052"/>
                    </a:lnTo>
                    <a:lnTo>
                      <a:pt x="1120" y="1055"/>
                    </a:lnTo>
                    <a:lnTo>
                      <a:pt x="1127" y="1060"/>
                    </a:lnTo>
                    <a:lnTo>
                      <a:pt x="1125" y="1063"/>
                    </a:lnTo>
                    <a:lnTo>
                      <a:pt x="1125" y="1064"/>
                    </a:lnTo>
                    <a:lnTo>
                      <a:pt x="1128" y="1065"/>
                    </a:lnTo>
                    <a:lnTo>
                      <a:pt x="1127" y="1067"/>
                    </a:lnTo>
                    <a:lnTo>
                      <a:pt x="1125" y="1071"/>
                    </a:lnTo>
                    <a:lnTo>
                      <a:pt x="1125" y="1073"/>
                    </a:lnTo>
                    <a:lnTo>
                      <a:pt x="1128" y="1076"/>
                    </a:lnTo>
                    <a:lnTo>
                      <a:pt x="1130" y="1077"/>
                    </a:lnTo>
                    <a:lnTo>
                      <a:pt x="1134" y="1079"/>
                    </a:lnTo>
                    <a:lnTo>
                      <a:pt x="1135" y="1081"/>
                    </a:lnTo>
                    <a:lnTo>
                      <a:pt x="1137" y="1079"/>
                    </a:lnTo>
                    <a:lnTo>
                      <a:pt x="1137" y="1076"/>
                    </a:lnTo>
                    <a:lnTo>
                      <a:pt x="1135" y="1075"/>
                    </a:lnTo>
                    <a:lnTo>
                      <a:pt x="1134" y="1074"/>
                    </a:lnTo>
                    <a:lnTo>
                      <a:pt x="1133" y="1072"/>
                    </a:lnTo>
                    <a:lnTo>
                      <a:pt x="1134" y="1072"/>
                    </a:lnTo>
                    <a:lnTo>
                      <a:pt x="1134" y="1073"/>
                    </a:lnTo>
                    <a:lnTo>
                      <a:pt x="1136" y="1073"/>
                    </a:lnTo>
                    <a:lnTo>
                      <a:pt x="1142" y="1079"/>
                    </a:lnTo>
                    <a:lnTo>
                      <a:pt x="1142" y="1080"/>
                    </a:lnTo>
                    <a:lnTo>
                      <a:pt x="1143" y="1082"/>
                    </a:lnTo>
                    <a:lnTo>
                      <a:pt x="1147" y="1083"/>
                    </a:lnTo>
                    <a:lnTo>
                      <a:pt x="1153" y="1086"/>
                    </a:lnTo>
                    <a:lnTo>
                      <a:pt x="1155" y="1090"/>
                    </a:lnTo>
                    <a:lnTo>
                      <a:pt x="1157" y="1091"/>
                    </a:lnTo>
                    <a:lnTo>
                      <a:pt x="1154" y="1093"/>
                    </a:lnTo>
                    <a:lnTo>
                      <a:pt x="1154" y="1096"/>
                    </a:lnTo>
                    <a:lnTo>
                      <a:pt x="1160" y="1098"/>
                    </a:lnTo>
                    <a:lnTo>
                      <a:pt x="1160" y="1096"/>
                    </a:lnTo>
                    <a:lnTo>
                      <a:pt x="1159" y="1093"/>
                    </a:lnTo>
                    <a:lnTo>
                      <a:pt x="1161" y="1094"/>
                    </a:lnTo>
                    <a:lnTo>
                      <a:pt x="1166" y="1102"/>
                    </a:lnTo>
                    <a:lnTo>
                      <a:pt x="1164" y="1099"/>
                    </a:lnTo>
                    <a:lnTo>
                      <a:pt x="1164" y="1099"/>
                    </a:lnTo>
                    <a:lnTo>
                      <a:pt x="1164" y="1098"/>
                    </a:lnTo>
                    <a:lnTo>
                      <a:pt x="1166" y="1097"/>
                    </a:lnTo>
                    <a:lnTo>
                      <a:pt x="1167" y="1097"/>
                    </a:lnTo>
                    <a:lnTo>
                      <a:pt x="1167" y="1096"/>
                    </a:lnTo>
                    <a:lnTo>
                      <a:pt x="1166" y="1092"/>
                    </a:lnTo>
                    <a:lnTo>
                      <a:pt x="1167" y="1091"/>
                    </a:lnTo>
                    <a:lnTo>
                      <a:pt x="1168" y="1090"/>
                    </a:lnTo>
                    <a:lnTo>
                      <a:pt x="1168" y="1090"/>
                    </a:lnTo>
                    <a:lnTo>
                      <a:pt x="1164" y="1089"/>
                    </a:lnTo>
                    <a:lnTo>
                      <a:pt x="1164" y="1085"/>
                    </a:lnTo>
                    <a:lnTo>
                      <a:pt x="1167" y="1082"/>
                    </a:lnTo>
                    <a:lnTo>
                      <a:pt x="1166" y="1081"/>
                    </a:lnTo>
                    <a:lnTo>
                      <a:pt x="1167" y="1081"/>
                    </a:lnTo>
                    <a:lnTo>
                      <a:pt x="1169" y="1082"/>
                    </a:lnTo>
                    <a:lnTo>
                      <a:pt x="1170" y="1081"/>
                    </a:lnTo>
                    <a:lnTo>
                      <a:pt x="1166" y="1079"/>
                    </a:lnTo>
                    <a:lnTo>
                      <a:pt x="1163" y="1075"/>
                    </a:lnTo>
                    <a:lnTo>
                      <a:pt x="1163" y="1075"/>
                    </a:lnTo>
                    <a:lnTo>
                      <a:pt x="1160" y="1072"/>
                    </a:lnTo>
                    <a:lnTo>
                      <a:pt x="1157" y="1067"/>
                    </a:lnTo>
                    <a:lnTo>
                      <a:pt x="1155" y="1065"/>
                    </a:lnTo>
                    <a:lnTo>
                      <a:pt x="1155" y="1065"/>
                    </a:lnTo>
                    <a:lnTo>
                      <a:pt x="1155" y="1063"/>
                    </a:lnTo>
                    <a:lnTo>
                      <a:pt x="1154" y="1063"/>
                    </a:lnTo>
                    <a:lnTo>
                      <a:pt x="1153" y="1060"/>
                    </a:lnTo>
                    <a:lnTo>
                      <a:pt x="1152" y="1057"/>
                    </a:lnTo>
                    <a:lnTo>
                      <a:pt x="1155" y="1051"/>
                    </a:lnTo>
                    <a:lnTo>
                      <a:pt x="1153" y="1049"/>
                    </a:lnTo>
                    <a:lnTo>
                      <a:pt x="1154" y="1046"/>
                    </a:lnTo>
                    <a:lnTo>
                      <a:pt x="1155" y="1043"/>
                    </a:lnTo>
                    <a:lnTo>
                      <a:pt x="1154" y="1042"/>
                    </a:lnTo>
                    <a:lnTo>
                      <a:pt x="1155" y="1039"/>
                    </a:lnTo>
                    <a:lnTo>
                      <a:pt x="1155" y="1037"/>
                    </a:lnTo>
                    <a:lnTo>
                      <a:pt x="1157" y="1037"/>
                    </a:lnTo>
                    <a:lnTo>
                      <a:pt x="1155" y="1040"/>
                    </a:lnTo>
                    <a:lnTo>
                      <a:pt x="1155" y="1040"/>
                    </a:lnTo>
                    <a:lnTo>
                      <a:pt x="1155" y="1042"/>
                    </a:lnTo>
                    <a:lnTo>
                      <a:pt x="1157" y="1040"/>
                    </a:lnTo>
                    <a:lnTo>
                      <a:pt x="1157" y="1038"/>
                    </a:lnTo>
                    <a:lnTo>
                      <a:pt x="1158" y="1035"/>
                    </a:lnTo>
                    <a:lnTo>
                      <a:pt x="1157" y="1033"/>
                    </a:lnTo>
                    <a:lnTo>
                      <a:pt x="1157" y="1029"/>
                    </a:lnTo>
                    <a:lnTo>
                      <a:pt x="1158" y="1021"/>
                    </a:lnTo>
                    <a:lnTo>
                      <a:pt x="1161" y="1016"/>
                    </a:lnTo>
                    <a:lnTo>
                      <a:pt x="1161" y="1014"/>
                    </a:lnTo>
                    <a:lnTo>
                      <a:pt x="1160" y="1009"/>
                    </a:lnTo>
                    <a:lnTo>
                      <a:pt x="1162" y="1006"/>
                    </a:lnTo>
                    <a:lnTo>
                      <a:pt x="1161" y="1005"/>
                    </a:lnTo>
                    <a:lnTo>
                      <a:pt x="1159" y="1003"/>
                    </a:lnTo>
                    <a:lnTo>
                      <a:pt x="1157" y="1002"/>
                    </a:lnTo>
                    <a:lnTo>
                      <a:pt x="1157" y="1002"/>
                    </a:lnTo>
                    <a:lnTo>
                      <a:pt x="1153" y="1003"/>
                    </a:lnTo>
                    <a:lnTo>
                      <a:pt x="1151" y="1000"/>
                    </a:lnTo>
                    <a:lnTo>
                      <a:pt x="1152" y="1003"/>
                    </a:lnTo>
                    <a:lnTo>
                      <a:pt x="1151" y="1002"/>
                    </a:lnTo>
                    <a:lnTo>
                      <a:pt x="1149" y="999"/>
                    </a:lnTo>
                    <a:lnTo>
                      <a:pt x="1151" y="998"/>
                    </a:lnTo>
                    <a:lnTo>
                      <a:pt x="1154" y="1000"/>
                    </a:lnTo>
                    <a:lnTo>
                      <a:pt x="1154" y="1000"/>
                    </a:lnTo>
                    <a:lnTo>
                      <a:pt x="1151" y="998"/>
                    </a:lnTo>
                    <a:lnTo>
                      <a:pt x="1146" y="994"/>
                    </a:lnTo>
                    <a:lnTo>
                      <a:pt x="1144" y="995"/>
                    </a:lnTo>
                    <a:lnTo>
                      <a:pt x="1142" y="994"/>
                    </a:lnTo>
                    <a:lnTo>
                      <a:pt x="1137" y="992"/>
                    </a:lnTo>
                    <a:lnTo>
                      <a:pt x="1130" y="994"/>
                    </a:lnTo>
                    <a:lnTo>
                      <a:pt x="1127" y="992"/>
                    </a:lnTo>
                    <a:lnTo>
                      <a:pt x="1127" y="992"/>
                    </a:lnTo>
                    <a:lnTo>
                      <a:pt x="1125" y="992"/>
                    </a:lnTo>
                    <a:lnTo>
                      <a:pt x="1124" y="994"/>
                    </a:lnTo>
                    <a:lnTo>
                      <a:pt x="1120" y="994"/>
                    </a:lnTo>
                    <a:lnTo>
                      <a:pt x="1118" y="995"/>
                    </a:lnTo>
                    <a:lnTo>
                      <a:pt x="1117" y="995"/>
                    </a:lnTo>
                    <a:lnTo>
                      <a:pt x="1108" y="995"/>
                    </a:lnTo>
                    <a:lnTo>
                      <a:pt x="1104" y="994"/>
                    </a:lnTo>
                    <a:lnTo>
                      <a:pt x="1102" y="995"/>
                    </a:lnTo>
                    <a:lnTo>
                      <a:pt x="1099" y="992"/>
                    </a:lnTo>
                    <a:lnTo>
                      <a:pt x="1095" y="995"/>
                    </a:lnTo>
                    <a:lnTo>
                      <a:pt x="1093" y="996"/>
                    </a:lnTo>
                    <a:lnTo>
                      <a:pt x="1090" y="994"/>
                    </a:lnTo>
                    <a:lnTo>
                      <a:pt x="1089" y="994"/>
                    </a:lnTo>
                    <a:lnTo>
                      <a:pt x="1087" y="996"/>
                    </a:lnTo>
                    <a:lnTo>
                      <a:pt x="1087" y="995"/>
                    </a:lnTo>
                    <a:lnTo>
                      <a:pt x="1083" y="994"/>
                    </a:lnTo>
                    <a:lnTo>
                      <a:pt x="1083" y="992"/>
                    </a:lnTo>
                    <a:lnTo>
                      <a:pt x="1086" y="988"/>
                    </a:lnTo>
                    <a:lnTo>
                      <a:pt x="1089" y="987"/>
                    </a:lnTo>
                    <a:lnTo>
                      <a:pt x="1090" y="985"/>
                    </a:lnTo>
                    <a:lnTo>
                      <a:pt x="1091" y="985"/>
                    </a:lnTo>
                    <a:lnTo>
                      <a:pt x="1092" y="981"/>
                    </a:lnTo>
                    <a:lnTo>
                      <a:pt x="1092" y="973"/>
                    </a:lnTo>
                    <a:lnTo>
                      <a:pt x="1093" y="971"/>
                    </a:lnTo>
                    <a:lnTo>
                      <a:pt x="1092" y="970"/>
                    </a:lnTo>
                    <a:lnTo>
                      <a:pt x="1094" y="962"/>
                    </a:lnTo>
                    <a:lnTo>
                      <a:pt x="1094" y="960"/>
                    </a:lnTo>
                    <a:lnTo>
                      <a:pt x="1092" y="956"/>
                    </a:lnTo>
                    <a:lnTo>
                      <a:pt x="1092" y="954"/>
                    </a:lnTo>
                    <a:lnTo>
                      <a:pt x="1095" y="953"/>
                    </a:lnTo>
                    <a:lnTo>
                      <a:pt x="1094" y="955"/>
                    </a:lnTo>
                    <a:lnTo>
                      <a:pt x="1098" y="961"/>
                    </a:lnTo>
                    <a:lnTo>
                      <a:pt x="1103" y="945"/>
                    </a:lnTo>
                    <a:lnTo>
                      <a:pt x="1101" y="946"/>
                    </a:lnTo>
                    <a:lnTo>
                      <a:pt x="1100" y="945"/>
                    </a:lnTo>
                    <a:lnTo>
                      <a:pt x="1102" y="941"/>
                    </a:lnTo>
                    <a:lnTo>
                      <a:pt x="1100" y="941"/>
                    </a:lnTo>
                    <a:lnTo>
                      <a:pt x="1103" y="936"/>
                    </a:lnTo>
                    <a:lnTo>
                      <a:pt x="1103" y="934"/>
                    </a:lnTo>
                    <a:lnTo>
                      <a:pt x="1104" y="931"/>
                    </a:lnTo>
                    <a:lnTo>
                      <a:pt x="1106" y="929"/>
                    </a:lnTo>
                    <a:lnTo>
                      <a:pt x="1109" y="926"/>
                    </a:lnTo>
                    <a:lnTo>
                      <a:pt x="1111" y="923"/>
                    </a:lnTo>
                    <a:lnTo>
                      <a:pt x="1111" y="921"/>
                    </a:lnTo>
                    <a:lnTo>
                      <a:pt x="1111" y="917"/>
                    </a:lnTo>
                    <a:lnTo>
                      <a:pt x="1110" y="914"/>
                    </a:lnTo>
                    <a:lnTo>
                      <a:pt x="1108" y="912"/>
                    </a:lnTo>
                    <a:lnTo>
                      <a:pt x="1104" y="914"/>
                    </a:lnTo>
                    <a:lnTo>
                      <a:pt x="1094" y="912"/>
                    </a:lnTo>
                    <a:lnTo>
                      <a:pt x="1091" y="913"/>
                    </a:lnTo>
                    <a:lnTo>
                      <a:pt x="1090" y="913"/>
                    </a:lnTo>
                    <a:lnTo>
                      <a:pt x="1084" y="915"/>
                    </a:lnTo>
                    <a:lnTo>
                      <a:pt x="1070" y="917"/>
                    </a:lnTo>
                    <a:lnTo>
                      <a:pt x="1065" y="920"/>
                    </a:lnTo>
                    <a:lnTo>
                      <a:pt x="1063" y="922"/>
                    </a:lnTo>
                    <a:lnTo>
                      <a:pt x="1064" y="923"/>
                    </a:lnTo>
                    <a:lnTo>
                      <a:pt x="1063" y="925"/>
                    </a:lnTo>
                    <a:lnTo>
                      <a:pt x="1061" y="927"/>
                    </a:lnTo>
                    <a:lnTo>
                      <a:pt x="1061" y="930"/>
                    </a:lnTo>
                    <a:lnTo>
                      <a:pt x="1061" y="932"/>
                    </a:lnTo>
                    <a:lnTo>
                      <a:pt x="1061" y="935"/>
                    </a:lnTo>
                    <a:lnTo>
                      <a:pt x="1061" y="936"/>
                    </a:lnTo>
                    <a:lnTo>
                      <a:pt x="1059" y="938"/>
                    </a:lnTo>
                    <a:lnTo>
                      <a:pt x="1058" y="944"/>
                    </a:lnTo>
                    <a:lnTo>
                      <a:pt x="1056" y="947"/>
                    </a:lnTo>
                    <a:lnTo>
                      <a:pt x="1050" y="949"/>
                    </a:lnTo>
                    <a:lnTo>
                      <a:pt x="1048" y="952"/>
                    </a:lnTo>
                    <a:lnTo>
                      <a:pt x="1049" y="952"/>
                    </a:lnTo>
                    <a:lnTo>
                      <a:pt x="1051" y="955"/>
                    </a:lnTo>
                    <a:lnTo>
                      <a:pt x="1050" y="955"/>
                    </a:lnTo>
                    <a:lnTo>
                      <a:pt x="1048" y="957"/>
                    </a:lnTo>
                    <a:lnTo>
                      <a:pt x="1046" y="957"/>
                    </a:lnTo>
                    <a:lnTo>
                      <a:pt x="1043" y="957"/>
                    </a:lnTo>
                    <a:lnTo>
                      <a:pt x="1041" y="955"/>
                    </a:lnTo>
                    <a:lnTo>
                      <a:pt x="1042" y="955"/>
                    </a:lnTo>
                    <a:lnTo>
                      <a:pt x="1040" y="954"/>
                    </a:lnTo>
                    <a:lnTo>
                      <a:pt x="1034" y="954"/>
                    </a:lnTo>
                    <a:lnTo>
                      <a:pt x="1033" y="955"/>
                    </a:lnTo>
                    <a:lnTo>
                      <a:pt x="1032" y="957"/>
                    </a:lnTo>
                    <a:lnTo>
                      <a:pt x="1031" y="956"/>
                    </a:lnTo>
                    <a:lnTo>
                      <a:pt x="1029" y="957"/>
                    </a:lnTo>
                    <a:lnTo>
                      <a:pt x="1025" y="957"/>
                    </a:lnTo>
                    <a:lnTo>
                      <a:pt x="1021" y="957"/>
                    </a:lnTo>
                    <a:lnTo>
                      <a:pt x="1010" y="961"/>
                    </a:lnTo>
                    <a:lnTo>
                      <a:pt x="1007" y="962"/>
                    </a:lnTo>
                    <a:lnTo>
                      <a:pt x="1006" y="961"/>
                    </a:lnTo>
                    <a:lnTo>
                      <a:pt x="1002" y="956"/>
                    </a:lnTo>
                    <a:lnTo>
                      <a:pt x="1000" y="956"/>
                    </a:lnTo>
                    <a:lnTo>
                      <a:pt x="996" y="954"/>
                    </a:lnTo>
                    <a:lnTo>
                      <a:pt x="991" y="953"/>
                    </a:lnTo>
                    <a:lnTo>
                      <a:pt x="989" y="953"/>
                    </a:lnTo>
                    <a:lnTo>
                      <a:pt x="989" y="953"/>
                    </a:lnTo>
                    <a:lnTo>
                      <a:pt x="988" y="954"/>
                    </a:lnTo>
                    <a:lnTo>
                      <a:pt x="988" y="955"/>
                    </a:lnTo>
                    <a:lnTo>
                      <a:pt x="987" y="955"/>
                    </a:lnTo>
                    <a:lnTo>
                      <a:pt x="988" y="954"/>
                    </a:lnTo>
                    <a:lnTo>
                      <a:pt x="987" y="952"/>
                    </a:lnTo>
                    <a:lnTo>
                      <a:pt x="989" y="953"/>
                    </a:lnTo>
                    <a:lnTo>
                      <a:pt x="987" y="952"/>
                    </a:lnTo>
                    <a:lnTo>
                      <a:pt x="985" y="948"/>
                    </a:lnTo>
                    <a:lnTo>
                      <a:pt x="982" y="945"/>
                    </a:lnTo>
                    <a:lnTo>
                      <a:pt x="981" y="944"/>
                    </a:lnTo>
                    <a:lnTo>
                      <a:pt x="980" y="938"/>
                    </a:lnTo>
                    <a:lnTo>
                      <a:pt x="979" y="935"/>
                    </a:lnTo>
                    <a:lnTo>
                      <a:pt x="971" y="927"/>
                    </a:lnTo>
                    <a:lnTo>
                      <a:pt x="967" y="919"/>
                    </a:lnTo>
                    <a:lnTo>
                      <a:pt x="965" y="914"/>
                    </a:lnTo>
                    <a:lnTo>
                      <a:pt x="964" y="912"/>
                    </a:lnTo>
                    <a:lnTo>
                      <a:pt x="963" y="910"/>
                    </a:lnTo>
                    <a:lnTo>
                      <a:pt x="963" y="906"/>
                    </a:lnTo>
                    <a:lnTo>
                      <a:pt x="964" y="910"/>
                    </a:lnTo>
                    <a:lnTo>
                      <a:pt x="967" y="913"/>
                    </a:lnTo>
                    <a:lnTo>
                      <a:pt x="966" y="915"/>
                    </a:lnTo>
                    <a:lnTo>
                      <a:pt x="967" y="917"/>
                    </a:lnTo>
                    <a:lnTo>
                      <a:pt x="968" y="913"/>
                    </a:lnTo>
                    <a:lnTo>
                      <a:pt x="967" y="912"/>
                    </a:lnTo>
                    <a:lnTo>
                      <a:pt x="964" y="910"/>
                    </a:lnTo>
                    <a:lnTo>
                      <a:pt x="963" y="906"/>
                    </a:lnTo>
                    <a:lnTo>
                      <a:pt x="962" y="904"/>
                    </a:lnTo>
                    <a:lnTo>
                      <a:pt x="962" y="903"/>
                    </a:lnTo>
                    <a:lnTo>
                      <a:pt x="961" y="901"/>
                    </a:lnTo>
                    <a:lnTo>
                      <a:pt x="961" y="896"/>
                    </a:lnTo>
                    <a:lnTo>
                      <a:pt x="962" y="893"/>
                    </a:lnTo>
                    <a:lnTo>
                      <a:pt x="962" y="891"/>
                    </a:lnTo>
                    <a:lnTo>
                      <a:pt x="962" y="884"/>
                    </a:lnTo>
                    <a:lnTo>
                      <a:pt x="961" y="880"/>
                    </a:lnTo>
                    <a:lnTo>
                      <a:pt x="962" y="880"/>
                    </a:lnTo>
                    <a:lnTo>
                      <a:pt x="962" y="878"/>
                    </a:lnTo>
                    <a:lnTo>
                      <a:pt x="962" y="872"/>
                    </a:lnTo>
                    <a:lnTo>
                      <a:pt x="961" y="869"/>
                    </a:lnTo>
                    <a:lnTo>
                      <a:pt x="963" y="867"/>
                    </a:lnTo>
                    <a:lnTo>
                      <a:pt x="963" y="864"/>
                    </a:lnTo>
                    <a:lnTo>
                      <a:pt x="963" y="863"/>
                    </a:lnTo>
                    <a:lnTo>
                      <a:pt x="963" y="858"/>
                    </a:lnTo>
                    <a:lnTo>
                      <a:pt x="965" y="859"/>
                    </a:lnTo>
                    <a:lnTo>
                      <a:pt x="965" y="863"/>
                    </a:lnTo>
                    <a:lnTo>
                      <a:pt x="964" y="869"/>
                    </a:lnTo>
                    <a:lnTo>
                      <a:pt x="962" y="879"/>
                    </a:lnTo>
                    <a:lnTo>
                      <a:pt x="963" y="879"/>
                    </a:lnTo>
                    <a:lnTo>
                      <a:pt x="963" y="871"/>
                    </a:lnTo>
                    <a:lnTo>
                      <a:pt x="965" y="862"/>
                    </a:lnTo>
                    <a:lnTo>
                      <a:pt x="970" y="854"/>
                    </a:lnTo>
                    <a:lnTo>
                      <a:pt x="971" y="849"/>
                    </a:lnTo>
                    <a:lnTo>
                      <a:pt x="968" y="846"/>
                    </a:lnTo>
                    <a:lnTo>
                      <a:pt x="964" y="834"/>
                    </a:lnTo>
                    <a:lnTo>
                      <a:pt x="966" y="832"/>
                    </a:lnTo>
                    <a:lnTo>
                      <a:pt x="964" y="831"/>
                    </a:lnTo>
                    <a:lnTo>
                      <a:pt x="962" y="827"/>
                    </a:lnTo>
                    <a:lnTo>
                      <a:pt x="964" y="828"/>
                    </a:lnTo>
                    <a:lnTo>
                      <a:pt x="966" y="829"/>
                    </a:lnTo>
                    <a:lnTo>
                      <a:pt x="968" y="824"/>
                    </a:lnTo>
                    <a:lnTo>
                      <a:pt x="967" y="821"/>
                    </a:lnTo>
                    <a:lnTo>
                      <a:pt x="965" y="821"/>
                    </a:lnTo>
                    <a:lnTo>
                      <a:pt x="970" y="821"/>
                    </a:lnTo>
                    <a:lnTo>
                      <a:pt x="972" y="818"/>
                    </a:lnTo>
                    <a:lnTo>
                      <a:pt x="972" y="817"/>
                    </a:lnTo>
                    <a:lnTo>
                      <a:pt x="975" y="816"/>
                    </a:lnTo>
                    <a:lnTo>
                      <a:pt x="974" y="814"/>
                    </a:lnTo>
                    <a:lnTo>
                      <a:pt x="975" y="812"/>
                    </a:lnTo>
                    <a:lnTo>
                      <a:pt x="978" y="815"/>
                    </a:lnTo>
                    <a:lnTo>
                      <a:pt x="981" y="812"/>
                    </a:lnTo>
                    <a:lnTo>
                      <a:pt x="978" y="810"/>
                    </a:lnTo>
                    <a:lnTo>
                      <a:pt x="978" y="810"/>
                    </a:lnTo>
                    <a:lnTo>
                      <a:pt x="979" y="809"/>
                    </a:lnTo>
                    <a:lnTo>
                      <a:pt x="980" y="810"/>
                    </a:lnTo>
                    <a:lnTo>
                      <a:pt x="980" y="808"/>
                    </a:lnTo>
                    <a:lnTo>
                      <a:pt x="983" y="809"/>
                    </a:lnTo>
                    <a:lnTo>
                      <a:pt x="984" y="810"/>
                    </a:lnTo>
                    <a:lnTo>
                      <a:pt x="983" y="810"/>
                    </a:lnTo>
                    <a:lnTo>
                      <a:pt x="987" y="810"/>
                    </a:lnTo>
                    <a:lnTo>
                      <a:pt x="983" y="812"/>
                    </a:lnTo>
                    <a:lnTo>
                      <a:pt x="991" y="808"/>
                    </a:lnTo>
                    <a:lnTo>
                      <a:pt x="993" y="807"/>
                    </a:lnTo>
                    <a:lnTo>
                      <a:pt x="995" y="807"/>
                    </a:lnTo>
                    <a:lnTo>
                      <a:pt x="997" y="804"/>
                    </a:lnTo>
                    <a:lnTo>
                      <a:pt x="998" y="802"/>
                    </a:lnTo>
                    <a:lnTo>
                      <a:pt x="1001" y="800"/>
                    </a:lnTo>
                    <a:lnTo>
                      <a:pt x="999" y="794"/>
                    </a:lnTo>
                    <a:lnTo>
                      <a:pt x="999" y="793"/>
                    </a:lnTo>
                    <a:lnTo>
                      <a:pt x="1001" y="794"/>
                    </a:lnTo>
                    <a:lnTo>
                      <a:pt x="1004" y="793"/>
                    </a:lnTo>
                    <a:lnTo>
                      <a:pt x="1005" y="797"/>
                    </a:lnTo>
                    <a:lnTo>
                      <a:pt x="1007" y="797"/>
                    </a:lnTo>
                    <a:lnTo>
                      <a:pt x="1006" y="797"/>
                    </a:lnTo>
                    <a:lnTo>
                      <a:pt x="1002" y="799"/>
                    </a:lnTo>
                    <a:lnTo>
                      <a:pt x="1008" y="795"/>
                    </a:lnTo>
                    <a:lnTo>
                      <a:pt x="1012" y="794"/>
                    </a:lnTo>
                    <a:lnTo>
                      <a:pt x="1014" y="794"/>
                    </a:lnTo>
                    <a:lnTo>
                      <a:pt x="1015" y="793"/>
                    </a:lnTo>
                    <a:lnTo>
                      <a:pt x="1014" y="792"/>
                    </a:lnTo>
                    <a:lnTo>
                      <a:pt x="1016" y="790"/>
                    </a:lnTo>
                    <a:lnTo>
                      <a:pt x="1015" y="792"/>
                    </a:lnTo>
                    <a:lnTo>
                      <a:pt x="1015" y="793"/>
                    </a:lnTo>
                    <a:lnTo>
                      <a:pt x="1021" y="793"/>
                    </a:lnTo>
                    <a:lnTo>
                      <a:pt x="1022" y="792"/>
                    </a:lnTo>
                    <a:lnTo>
                      <a:pt x="1023" y="790"/>
                    </a:lnTo>
                    <a:lnTo>
                      <a:pt x="1023" y="790"/>
                    </a:lnTo>
                    <a:lnTo>
                      <a:pt x="1022" y="792"/>
                    </a:lnTo>
                    <a:lnTo>
                      <a:pt x="1027" y="793"/>
                    </a:lnTo>
                    <a:lnTo>
                      <a:pt x="1031" y="795"/>
                    </a:lnTo>
                    <a:lnTo>
                      <a:pt x="1036" y="797"/>
                    </a:lnTo>
                    <a:lnTo>
                      <a:pt x="1039" y="795"/>
                    </a:lnTo>
                    <a:lnTo>
                      <a:pt x="1040" y="795"/>
                    </a:lnTo>
                    <a:lnTo>
                      <a:pt x="1041" y="792"/>
                    </a:lnTo>
                    <a:lnTo>
                      <a:pt x="1043" y="793"/>
                    </a:lnTo>
                    <a:lnTo>
                      <a:pt x="1049" y="797"/>
                    </a:lnTo>
                    <a:lnTo>
                      <a:pt x="1051" y="795"/>
                    </a:lnTo>
                    <a:lnTo>
                      <a:pt x="1051" y="797"/>
                    </a:lnTo>
                    <a:lnTo>
                      <a:pt x="1055" y="802"/>
                    </a:lnTo>
                    <a:lnTo>
                      <a:pt x="1059" y="802"/>
                    </a:lnTo>
                    <a:lnTo>
                      <a:pt x="1059" y="801"/>
                    </a:lnTo>
                    <a:lnTo>
                      <a:pt x="1063" y="799"/>
                    </a:lnTo>
                    <a:lnTo>
                      <a:pt x="1066" y="802"/>
                    </a:lnTo>
                    <a:lnTo>
                      <a:pt x="1067" y="801"/>
                    </a:lnTo>
                    <a:lnTo>
                      <a:pt x="1067" y="799"/>
                    </a:lnTo>
                    <a:lnTo>
                      <a:pt x="1066" y="795"/>
                    </a:lnTo>
                    <a:lnTo>
                      <a:pt x="1070" y="798"/>
                    </a:lnTo>
                    <a:lnTo>
                      <a:pt x="1074" y="801"/>
                    </a:lnTo>
                    <a:lnTo>
                      <a:pt x="1076" y="802"/>
                    </a:lnTo>
                    <a:lnTo>
                      <a:pt x="1076" y="806"/>
                    </a:lnTo>
                    <a:lnTo>
                      <a:pt x="1078" y="803"/>
                    </a:lnTo>
                    <a:lnTo>
                      <a:pt x="1082" y="802"/>
                    </a:lnTo>
                    <a:lnTo>
                      <a:pt x="1082" y="801"/>
                    </a:lnTo>
                    <a:lnTo>
                      <a:pt x="1079" y="800"/>
                    </a:lnTo>
                    <a:lnTo>
                      <a:pt x="1077" y="799"/>
                    </a:lnTo>
                    <a:lnTo>
                      <a:pt x="1074" y="797"/>
                    </a:lnTo>
                    <a:lnTo>
                      <a:pt x="1073" y="794"/>
                    </a:lnTo>
                    <a:lnTo>
                      <a:pt x="1076" y="792"/>
                    </a:lnTo>
                    <a:lnTo>
                      <a:pt x="1076" y="790"/>
                    </a:lnTo>
                    <a:lnTo>
                      <a:pt x="1074" y="790"/>
                    </a:lnTo>
                    <a:lnTo>
                      <a:pt x="1072" y="790"/>
                    </a:lnTo>
                    <a:lnTo>
                      <a:pt x="1070" y="790"/>
                    </a:lnTo>
                    <a:lnTo>
                      <a:pt x="1073" y="787"/>
                    </a:lnTo>
                    <a:lnTo>
                      <a:pt x="1073" y="787"/>
                    </a:lnTo>
                    <a:lnTo>
                      <a:pt x="1070" y="787"/>
                    </a:lnTo>
                    <a:lnTo>
                      <a:pt x="1068" y="789"/>
                    </a:lnTo>
                    <a:lnTo>
                      <a:pt x="1066" y="789"/>
                    </a:lnTo>
                    <a:lnTo>
                      <a:pt x="1063" y="787"/>
                    </a:lnTo>
                    <a:lnTo>
                      <a:pt x="1064" y="785"/>
                    </a:lnTo>
                    <a:lnTo>
                      <a:pt x="1067" y="784"/>
                    </a:lnTo>
                    <a:lnTo>
                      <a:pt x="1070" y="786"/>
                    </a:lnTo>
                    <a:lnTo>
                      <a:pt x="1072" y="785"/>
                    </a:lnTo>
                    <a:lnTo>
                      <a:pt x="1074" y="786"/>
                    </a:lnTo>
                    <a:lnTo>
                      <a:pt x="1074" y="787"/>
                    </a:lnTo>
                    <a:lnTo>
                      <a:pt x="1077" y="785"/>
                    </a:lnTo>
                    <a:lnTo>
                      <a:pt x="1077" y="784"/>
                    </a:lnTo>
                    <a:lnTo>
                      <a:pt x="1084" y="784"/>
                    </a:lnTo>
                    <a:lnTo>
                      <a:pt x="1084" y="783"/>
                    </a:lnTo>
                    <a:lnTo>
                      <a:pt x="1083" y="783"/>
                    </a:lnTo>
                    <a:lnTo>
                      <a:pt x="1086" y="784"/>
                    </a:lnTo>
                    <a:lnTo>
                      <a:pt x="1093" y="784"/>
                    </a:lnTo>
                    <a:lnTo>
                      <a:pt x="1094" y="781"/>
                    </a:lnTo>
                    <a:lnTo>
                      <a:pt x="1095" y="778"/>
                    </a:lnTo>
                    <a:lnTo>
                      <a:pt x="1096" y="780"/>
                    </a:lnTo>
                    <a:lnTo>
                      <a:pt x="1096" y="782"/>
                    </a:lnTo>
                    <a:lnTo>
                      <a:pt x="1099" y="784"/>
                    </a:lnTo>
                    <a:lnTo>
                      <a:pt x="1095" y="785"/>
                    </a:lnTo>
                    <a:lnTo>
                      <a:pt x="1099" y="786"/>
                    </a:lnTo>
                    <a:lnTo>
                      <a:pt x="1101" y="785"/>
                    </a:lnTo>
                    <a:lnTo>
                      <a:pt x="1103" y="783"/>
                    </a:lnTo>
                    <a:lnTo>
                      <a:pt x="1103" y="782"/>
                    </a:lnTo>
                    <a:lnTo>
                      <a:pt x="1104" y="783"/>
                    </a:lnTo>
                    <a:lnTo>
                      <a:pt x="1107" y="783"/>
                    </a:lnTo>
                    <a:lnTo>
                      <a:pt x="1107" y="782"/>
                    </a:lnTo>
                    <a:lnTo>
                      <a:pt x="1109" y="781"/>
                    </a:lnTo>
                    <a:lnTo>
                      <a:pt x="1109" y="783"/>
                    </a:lnTo>
                    <a:lnTo>
                      <a:pt x="1108" y="784"/>
                    </a:lnTo>
                    <a:lnTo>
                      <a:pt x="1115" y="783"/>
                    </a:lnTo>
                    <a:lnTo>
                      <a:pt x="1120" y="782"/>
                    </a:lnTo>
                    <a:lnTo>
                      <a:pt x="1121" y="783"/>
                    </a:lnTo>
                    <a:lnTo>
                      <a:pt x="1121" y="784"/>
                    </a:lnTo>
                    <a:lnTo>
                      <a:pt x="1120" y="783"/>
                    </a:lnTo>
                    <a:lnTo>
                      <a:pt x="1116" y="783"/>
                    </a:lnTo>
                    <a:lnTo>
                      <a:pt x="1121" y="784"/>
                    </a:lnTo>
                    <a:lnTo>
                      <a:pt x="1127" y="787"/>
                    </a:lnTo>
                    <a:lnTo>
                      <a:pt x="1125" y="785"/>
                    </a:lnTo>
                    <a:lnTo>
                      <a:pt x="1128" y="785"/>
                    </a:lnTo>
                    <a:lnTo>
                      <a:pt x="1127" y="786"/>
                    </a:lnTo>
                    <a:lnTo>
                      <a:pt x="1132" y="789"/>
                    </a:lnTo>
                    <a:lnTo>
                      <a:pt x="1128" y="787"/>
                    </a:lnTo>
                    <a:lnTo>
                      <a:pt x="1129" y="790"/>
                    </a:lnTo>
                    <a:lnTo>
                      <a:pt x="1132" y="791"/>
                    </a:lnTo>
                    <a:lnTo>
                      <a:pt x="1133" y="794"/>
                    </a:lnTo>
                    <a:lnTo>
                      <a:pt x="1134" y="793"/>
                    </a:lnTo>
                    <a:lnTo>
                      <a:pt x="1137" y="793"/>
                    </a:lnTo>
                    <a:lnTo>
                      <a:pt x="1144" y="791"/>
                    </a:lnTo>
                    <a:lnTo>
                      <a:pt x="1144" y="790"/>
                    </a:lnTo>
                    <a:lnTo>
                      <a:pt x="1145" y="790"/>
                    </a:lnTo>
                    <a:lnTo>
                      <a:pt x="1147" y="787"/>
                    </a:lnTo>
                    <a:lnTo>
                      <a:pt x="1151" y="789"/>
                    </a:lnTo>
                    <a:lnTo>
                      <a:pt x="1155" y="791"/>
                    </a:lnTo>
                    <a:lnTo>
                      <a:pt x="1159" y="797"/>
                    </a:lnTo>
                    <a:lnTo>
                      <a:pt x="1161" y="799"/>
                    </a:lnTo>
                    <a:lnTo>
                      <a:pt x="1162" y="800"/>
                    </a:lnTo>
                    <a:lnTo>
                      <a:pt x="1168" y="803"/>
                    </a:lnTo>
                    <a:lnTo>
                      <a:pt x="1169" y="806"/>
                    </a:lnTo>
                    <a:lnTo>
                      <a:pt x="1169" y="811"/>
                    </a:lnTo>
                    <a:lnTo>
                      <a:pt x="1167" y="817"/>
                    </a:lnTo>
                    <a:lnTo>
                      <a:pt x="1167" y="819"/>
                    </a:lnTo>
                    <a:lnTo>
                      <a:pt x="1166" y="821"/>
                    </a:lnTo>
                    <a:lnTo>
                      <a:pt x="1168" y="824"/>
                    </a:lnTo>
                    <a:lnTo>
                      <a:pt x="1169" y="821"/>
                    </a:lnTo>
                    <a:lnTo>
                      <a:pt x="1168" y="819"/>
                    </a:lnTo>
                    <a:lnTo>
                      <a:pt x="1170" y="821"/>
                    </a:lnTo>
                    <a:lnTo>
                      <a:pt x="1171" y="824"/>
                    </a:lnTo>
                    <a:lnTo>
                      <a:pt x="1170" y="825"/>
                    </a:lnTo>
                    <a:lnTo>
                      <a:pt x="1169" y="828"/>
                    </a:lnTo>
                    <a:lnTo>
                      <a:pt x="1171" y="831"/>
                    </a:lnTo>
                    <a:lnTo>
                      <a:pt x="1172" y="835"/>
                    </a:lnTo>
                    <a:lnTo>
                      <a:pt x="1176" y="836"/>
                    </a:lnTo>
                    <a:lnTo>
                      <a:pt x="1174" y="834"/>
                    </a:lnTo>
                    <a:lnTo>
                      <a:pt x="1177" y="835"/>
                    </a:lnTo>
                    <a:lnTo>
                      <a:pt x="1177" y="840"/>
                    </a:lnTo>
                    <a:lnTo>
                      <a:pt x="1180" y="838"/>
                    </a:lnTo>
                    <a:lnTo>
                      <a:pt x="1179" y="841"/>
                    </a:lnTo>
                    <a:lnTo>
                      <a:pt x="1180" y="846"/>
                    </a:lnTo>
                    <a:lnTo>
                      <a:pt x="1181" y="849"/>
                    </a:lnTo>
                    <a:lnTo>
                      <a:pt x="1181" y="850"/>
                    </a:lnTo>
                    <a:lnTo>
                      <a:pt x="1187" y="851"/>
                    </a:lnTo>
                    <a:lnTo>
                      <a:pt x="1189" y="857"/>
                    </a:lnTo>
                    <a:lnTo>
                      <a:pt x="1192" y="859"/>
                    </a:lnTo>
                    <a:lnTo>
                      <a:pt x="1189" y="859"/>
                    </a:lnTo>
                    <a:lnTo>
                      <a:pt x="1192" y="861"/>
                    </a:lnTo>
                    <a:lnTo>
                      <a:pt x="1195" y="861"/>
                    </a:lnTo>
                    <a:lnTo>
                      <a:pt x="1200" y="859"/>
                    </a:lnTo>
                    <a:lnTo>
                      <a:pt x="1202" y="853"/>
                    </a:lnTo>
                    <a:lnTo>
                      <a:pt x="1203" y="852"/>
                    </a:lnTo>
                    <a:lnTo>
                      <a:pt x="1203" y="850"/>
                    </a:lnTo>
                    <a:lnTo>
                      <a:pt x="1204" y="838"/>
                    </a:lnTo>
                    <a:lnTo>
                      <a:pt x="1204" y="836"/>
                    </a:lnTo>
                    <a:lnTo>
                      <a:pt x="1204" y="835"/>
                    </a:lnTo>
                    <a:lnTo>
                      <a:pt x="1203" y="832"/>
                    </a:lnTo>
                    <a:lnTo>
                      <a:pt x="1202" y="831"/>
                    </a:lnTo>
                    <a:lnTo>
                      <a:pt x="1202" y="831"/>
                    </a:lnTo>
                    <a:lnTo>
                      <a:pt x="1201" y="825"/>
                    </a:lnTo>
                    <a:lnTo>
                      <a:pt x="1195" y="814"/>
                    </a:lnTo>
                    <a:lnTo>
                      <a:pt x="1194" y="811"/>
                    </a:lnTo>
                    <a:lnTo>
                      <a:pt x="1194" y="808"/>
                    </a:lnTo>
                    <a:lnTo>
                      <a:pt x="1196" y="810"/>
                    </a:lnTo>
                    <a:lnTo>
                      <a:pt x="1197" y="812"/>
                    </a:lnTo>
                    <a:lnTo>
                      <a:pt x="1196" y="816"/>
                    </a:lnTo>
                    <a:lnTo>
                      <a:pt x="1197" y="818"/>
                    </a:lnTo>
                    <a:lnTo>
                      <a:pt x="1198" y="821"/>
                    </a:lnTo>
                    <a:lnTo>
                      <a:pt x="1197" y="816"/>
                    </a:lnTo>
                    <a:lnTo>
                      <a:pt x="1197" y="810"/>
                    </a:lnTo>
                    <a:lnTo>
                      <a:pt x="1193" y="803"/>
                    </a:lnTo>
                    <a:lnTo>
                      <a:pt x="1191" y="799"/>
                    </a:lnTo>
                    <a:lnTo>
                      <a:pt x="1188" y="793"/>
                    </a:lnTo>
                    <a:lnTo>
                      <a:pt x="1186" y="784"/>
                    </a:lnTo>
                    <a:lnTo>
                      <a:pt x="1185" y="781"/>
                    </a:lnTo>
                    <a:lnTo>
                      <a:pt x="1185" y="773"/>
                    </a:lnTo>
                    <a:lnTo>
                      <a:pt x="1187" y="772"/>
                    </a:lnTo>
                    <a:lnTo>
                      <a:pt x="1185" y="768"/>
                    </a:lnTo>
                    <a:lnTo>
                      <a:pt x="1187" y="769"/>
                    </a:lnTo>
                    <a:lnTo>
                      <a:pt x="1188" y="768"/>
                    </a:lnTo>
                    <a:lnTo>
                      <a:pt x="1187" y="766"/>
                    </a:lnTo>
                    <a:lnTo>
                      <a:pt x="1189" y="764"/>
                    </a:lnTo>
                    <a:lnTo>
                      <a:pt x="1189" y="761"/>
                    </a:lnTo>
                    <a:lnTo>
                      <a:pt x="1193" y="760"/>
                    </a:lnTo>
                    <a:lnTo>
                      <a:pt x="1193" y="759"/>
                    </a:lnTo>
                    <a:lnTo>
                      <a:pt x="1195" y="756"/>
                    </a:lnTo>
                    <a:lnTo>
                      <a:pt x="1194" y="752"/>
                    </a:lnTo>
                    <a:lnTo>
                      <a:pt x="1196" y="755"/>
                    </a:lnTo>
                    <a:lnTo>
                      <a:pt x="1198" y="755"/>
                    </a:lnTo>
                    <a:lnTo>
                      <a:pt x="1198" y="751"/>
                    </a:lnTo>
                    <a:lnTo>
                      <a:pt x="1201" y="751"/>
                    </a:lnTo>
                    <a:lnTo>
                      <a:pt x="1203" y="750"/>
                    </a:lnTo>
                    <a:lnTo>
                      <a:pt x="1205" y="750"/>
                    </a:lnTo>
                    <a:lnTo>
                      <a:pt x="1206" y="746"/>
                    </a:lnTo>
                    <a:lnTo>
                      <a:pt x="1209" y="747"/>
                    </a:lnTo>
                    <a:lnTo>
                      <a:pt x="1211" y="744"/>
                    </a:lnTo>
                    <a:lnTo>
                      <a:pt x="1213" y="743"/>
                    </a:lnTo>
                    <a:lnTo>
                      <a:pt x="1215" y="739"/>
                    </a:lnTo>
                    <a:lnTo>
                      <a:pt x="1222" y="732"/>
                    </a:lnTo>
                    <a:lnTo>
                      <a:pt x="1224" y="731"/>
                    </a:lnTo>
                    <a:lnTo>
                      <a:pt x="1224" y="731"/>
                    </a:lnTo>
                    <a:lnTo>
                      <a:pt x="1230" y="730"/>
                    </a:lnTo>
                    <a:lnTo>
                      <a:pt x="1234" y="729"/>
                    </a:lnTo>
                    <a:lnTo>
                      <a:pt x="1234" y="726"/>
                    </a:lnTo>
                    <a:lnTo>
                      <a:pt x="1234" y="729"/>
                    </a:lnTo>
                    <a:lnTo>
                      <a:pt x="1235" y="726"/>
                    </a:lnTo>
                    <a:lnTo>
                      <a:pt x="1236" y="724"/>
                    </a:lnTo>
                    <a:lnTo>
                      <a:pt x="1239" y="722"/>
                    </a:lnTo>
                    <a:lnTo>
                      <a:pt x="1241" y="720"/>
                    </a:lnTo>
                    <a:lnTo>
                      <a:pt x="1249" y="717"/>
                    </a:lnTo>
                    <a:lnTo>
                      <a:pt x="1252" y="717"/>
                    </a:lnTo>
                    <a:lnTo>
                      <a:pt x="1255" y="715"/>
                    </a:lnTo>
                    <a:lnTo>
                      <a:pt x="1255" y="713"/>
                    </a:lnTo>
                    <a:lnTo>
                      <a:pt x="1253" y="713"/>
                    </a:lnTo>
                    <a:lnTo>
                      <a:pt x="1249" y="715"/>
                    </a:lnTo>
                    <a:lnTo>
                      <a:pt x="1247" y="714"/>
                    </a:lnTo>
                    <a:lnTo>
                      <a:pt x="1246" y="713"/>
                    </a:lnTo>
                    <a:lnTo>
                      <a:pt x="1251" y="713"/>
                    </a:lnTo>
                    <a:lnTo>
                      <a:pt x="1252" y="710"/>
                    </a:lnTo>
                    <a:lnTo>
                      <a:pt x="1251" y="708"/>
                    </a:lnTo>
                    <a:lnTo>
                      <a:pt x="1248" y="706"/>
                    </a:lnTo>
                    <a:lnTo>
                      <a:pt x="1251" y="706"/>
                    </a:lnTo>
                    <a:lnTo>
                      <a:pt x="1254" y="705"/>
                    </a:lnTo>
                    <a:lnTo>
                      <a:pt x="1254" y="707"/>
                    </a:lnTo>
                    <a:lnTo>
                      <a:pt x="1257" y="708"/>
                    </a:lnTo>
                    <a:lnTo>
                      <a:pt x="1260" y="705"/>
                    </a:lnTo>
                    <a:lnTo>
                      <a:pt x="1263" y="704"/>
                    </a:lnTo>
                    <a:lnTo>
                      <a:pt x="1264" y="701"/>
                    </a:lnTo>
                    <a:lnTo>
                      <a:pt x="1263" y="699"/>
                    </a:lnTo>
                    <a:lnTo>
                      <a:pt x="1260" y="699"/>
                    </a:lnTo>
                    <a:lnTo>
                      <a:pt x="1260" y="701"/>
                    </a:lnTo>
                    <a:lnTo>
                      <a:pt x="1260" y="699"/>
                    </a:lnTo>
                    <a:lnTo>
                      <a:pt x="1256" y="698"/>
                    </a:lnTo>
                    <a:lnTo>
                      <a:pt x="1251" y="698"/>
                    </a:lnTo>
                    <a:lnTo>
                      <a:pt x="1249" y="696"/>
                    </a:lnTo>
                    <a:lnTo>
                      <a:pt x="1251" y="693"/>
                    </a:lnTo>
                    <a:lnTo>
                      <a:pt x="1251" y="696"/>
                    </a:lnTo>
                    <a:lnTo>
                      <a:pt x="1253" y="698"/>
                    </a:lnTo>
                    <a:lnTo>
                      <a:pt x="1255" y="696"/>
                    </a:lnTo>
                    <a:lnTo>
                      <a:pt x="1258" y="696"/>
                    </a:lnTo>
                    <a:lnTo>
                      <a:pt x="1257" y="693"/>
                    </a:lnTo>
                    <a:lnTo>
                      <a:pt x="1262" y="696"/>
                    </a:lnTo>
                    <a:lnTo>
                      <a:pt x="1262" y="693"/>
                    </a:lnTo>
                    <a:lnTo>
                      <a:pt x="1260" y="691"/>
                    </a:lnTo>
                    <a:lnTo>
                      <a:pt x="1260" y="689"/>
                    </a:lnTo>
                    <a:lnTo>
                      <a:pt x="1262" y="689"/>
                    </a:lnTo>
                    <a:lnTo>
                      <a:pt x="1263" y="695"/>
                    </a:lnTo>
                    <a:lnTo>
                      <a:pt x="1265" y="700"/>
                    </a:lnTo>
                    <a:lnTo>
                      <a:pt x="1263" y="695"/>
                    </a:lnTo>
                    <a:lnTo>
                      <a:pt x="1260" y="683"/>
                    </a:lnTo>
                    <a:lnTo>
                      <a:pt x="1257" y="683"/>
                    </a:lnTo>
                    <a:lnTo>
                      <a:pt x="1255" y="683"/>
                    </a:lnTo>
                    <a:lnTo>
                      <a:pt x="1256" y="684"/>
                    </a:lnTo>
                    <a:lnTo>
                      <a:pt x="1252" y="681"/>
                    </a:lnTo>
                    <a:lnTo>
                      <a:pt x="1248" y="679"/>
                    </a:lnTo>
                    <a:lnTo>
                      <a:pt x="1246" y="678"/>
                    </a:lnTo>
                    <a:lnTo>
                      <a:pt x="1244" y="678"/>
                    </a:lnTo>
                    <a:lnTo>
                      <a:pt x="1243" y="677"/>
                    </a:lnTo>
                    <a:lnTo>
                      <a:pt x="1246" y="678"/>
                    </a:lnTo>
                    <a:lnTo>
                      <a:pt x="1248" y="677"/>
                    </a:lnTo>
                    <a:lnTo>
                      <a:pt x="1251" y="679"/>
                    </a:lnTo>
                    <a:lnTo>
                      <a:pt x="1253" y="681"/>
                    </a:lnTo>
                    <a:lnTo>
                      <a:pt x="1255" y="682"/>
                    </a:lnTo>
                    <a:lnTo>
                      <a:pt x="1255" y="679"/>
                    </a:lnTo>
                    <a:lnTo>
                      <a:pt x="1253" y="678"/>
                    </a:lnTo>
                    <a:lnTo>
                      <a:pt x="1251" y="675"/>
                    </a:lnTo>
                    <a:lnTo>
                      <a:pt x="1252" y="677"/>
                    </a:lnTo>
                    <a:lnTo>
                      <a:pt x="1255" y="678"/>
                    </a:lnTo>
                    <a:lnTo>
                      <a:pt x="1256" y="675"/>
                    </a:lnTo>
                    <a:lnTo>
                      <a:pt x="1248" y="667"/>
                    </a:lnTo>
                    <a:lnTo>
                      <a:pt x="1247" y="665"/>
                    </a:lnTo>
                    <a:lnTo>
                      <a:pt x="1245" y="663"/>
                    </a:lnTo>
                    <a:lnTo>
                      <a:pt x="1247" y="664"/>
                    </a:lnTo>
                    <a:lnTo>
                      <a:pt x="1249" y="667"/>
                    </a:lnTo>
                    <a:lnTo>
                      <a:pt x="1254" y="671"/>
                    </a:lnTo>
                    <a:lnTo>
                      <a:pt x="1255" y="669"/>
                    </a:lnTo>
                    <a:lnTo>
                      <a:pt x="1256" y="667"/>
                    </a:lnTo>
                    <a:lnTo>
                      <a:pt x="1254" y="666"/>
                    </a:lnTo>
                    <a:lnTo>
                      <a:pt x="1252" y="664"/>
                    </a:lnTo>
                    <a:lnTo>
                      <a:pt x="1247" y="663"/>
                    </a:lnTo>
                    <a:lnTo>
                      <a:pt x="1244" y="661"/>
                    </a:lnTo>
                    <a:lnTo>
                      <a:pt x="1243" y="661"/>
                    </a:lnTo>
                    <a:lnTo>
                      <a:pt x="1243" y="660"/>
                    </a:lnTo>
                    <a:lnTo>
                      <a:pt x="1243" y="657"/>
                    </a:lnTo>
                    <a:lnTo>
                      <a:pt x="1245" y="656"/>
                    </a:lnTo>
                    <a:lnTo>
                      <a:pt x="1245" y="655"/>
                    </a:lnTo>
                    <a:lnTo>
                      <a:pt x="1246" y="654"/>
                    </a:lnTo>
                    <a:lnTo>
                      <a:pt x="1246" y="654"/>
                    </a:lnTo>
                    <a:lnTo>
                      <a:pt x="1245" y="652"/>
                    </a:lnTo>
                    <a:lnTo>
                      <a:pt x="1246" y="653"/>
                    </a:lnTo>
                    <a:lnTo>
                      <a:pt x="1246" y="654"/>
                    </a:lnTo>
                    <a:lnTo>
                      <a:pt x="1246" y="654"/>
                    </a:lnTo>
                    <a:lnTo>
                      <a:pt x="1246" y="654"/>
                    </a:lnTo>
                    <a:lnTo>
                      <a:pt x="1245" y="656"/>
                    </a:lnTo>
                    <a:lnTo>
                      <a:pt x="1243" y="658"/>
                    </a:lnTo>
                    <a:lnTo>
                      <a:pt x="1245" y="660"/>
                    </a:lnTo>
                    <a:lnTo>
                      <a:pt x="1248" y="662"/>
                    </a:lnTo>
                    <a:lnTo>
                      <a:pt x="1248" y="661"/>
                    </a:lnTo>
                    <a:lnTo>
                      <a:pt x="1252" y="663"/>
                    </a:lnTo>
                    <a:lnTo>
                      <a:pt x="1254" y="663"/>
                    </a:lnTo>
                    <a:lnTo>
                      <a:pt x="1253" y="661"/>
                    </a:lnTo>
                    <a:lnTo>
                      <a:pt x="1252" y="658"/>
                    </a:lnTo>
                    <a:lnTo>
                      <a:pt x="1251" y="658"/>
                    </a:lnTo>
                    <a:lnTo>
                      <a:pt x="1251" y="655"/>
                    </a:lnTo>
                    <a:lnTo>
                      <a:pt x="1252" y="658"/>
                    </a:lnTo>
                    <a:lnTo>
                      <a:pt x="1254" y="661"/>
                    </a:lnTo>
                    <a:lnTo>
                      <a:pt x="1253" y="655"/>
                    </a:lnTo>
                    <a:lnTo>
                      <a:pt x="1253" y="647"/>
                    </a:lnTo>
                    <a:lnTo>
                      <a:pt x="1255" y="645"/>
                    </a:lnTo>
                    <a:lnTo>
                      <a:pt x="1255" y="645"/>
                    </a:lnTo>
                    <a:lnTo>
                      <a:pt x="1257" y="643"/>
                    </a:lnTo>
                    <a:lnTo>
                      <a:pt x="1258" y="641"/>
                    </a:lnTo>
                    <a:lnTo>
                      <a:pt x="1261" y="641"/>
                    </a:lnTo>
                    <a:lnTo>
                      <a:pt x="1260" y="644"/>
                    </a:lnTo>
                    <a:lnTo>
                      <a:pt x="1257" y="646"/>
                    </a:lnTo>
                    <a:lnTo>
                      <a:pt x="1257" y="649"/>
                    </a:lnTo>
                    <a:lnTo>
                      <a:pt x="1257" y="649"/>
                    </a:lnTo>
                    <a:lnTo>
                      <a:pt x="1255" y="650"/>
                    </a:lnTo>
                    <a:lnTo>
                      <a:pt x="1256" y="652"/>
                    </a:lnTo>
                    <a:lnTo>
                      <a:pt x="1258" y="654"/>
                    </a:lnTo>
                    <a:lnTo>
                      <a:pt x="1255" y="654"/>
                    </a:lnTo>
                    <a:lnTo>
                      <a:pt x="1258" y="655"/>
                    </a:lnTo>
                    <a:lnTo>
                      <a:pt x="1260" y="657"/>
                    </a:lnTo>
                    <a:lnTo>
                      <a:pt x="1256" y="656"/>
                    </a:lnTo>
                    <a:lnTo>
                      <a:pt x="1256" y="658"/>
                    </a:lnTo>
                    <a:lnTo>
                      <a:pt x="1258" y="662"/>
                    </a:lnTo>
                    <a:lnTo>
                      <a:pt x="1261" y="662"/>
                    </a:lnTo>
                    <a:lnTo>
                      <a:pt x="1262" y="664"/>
                    </a:lnTo>
                    <a:lnTo>
                      <a:pt x="1262" y="667"/>
                    </a:lnTo>
                    <a:lnTo>
                      <a:pt x="1264" y="666"/>
                    </a:lnTo>
                    <a:lnTo>
                      <a:pt x="1264" y="670"/>
                    </a:lnTo>
                    <a:lnTo>
                      <a:pt x="1261" y="675"/>
                    </a:lnTo>
                    <a:lnTo>
                      <a:pt x="1260" y="678"/>
                    </a:lnTo>
                    <a:lnTo>
                      <a:pt x="1261" y="680"/>
                    </a:lnTo>
                    <a:lnTo>
                      <a:pt x="1263" y="674"/>
                    </a:lnTo>
                    <a:lnTo>
                      <a:pt x="1265" y="671"/>
                    </a:lnTo>
                    <a:lnTo>
                      <a:pt x="1272" y="658"/>
                    </a:lnTo>
                    <a:lnTo>
                      <a:pt x="1273" y="658"/>
                    </a:lnTo>
                    <a:lnTo>
                      <a:pt x="1272" y="656"/>
                    </a:lnTo>
                    <a:lnTo>
                      <a:pt x="1271" y="654"/>
                    </a:lnTo>
                    <a:lnTo>
                      <a:pt x="1269" y="648"/>
                    </a:lnTo>
                    <a:lnTo>
                      <a:pt x="1268" y="645"/>
                    </a:lnTo>
                    <a:lnTo>
                      <a:pt x="1265" y="643"/>
                    </a:lnTo>
                    <a:lnTo>
                      <a:pt x="1265" y="640"/>
                    </a:lnTo>
                    <a:lnTo>
                      <a:pt x="1268" y="637"/>
                    </a:lnTo>
                    <a:lnTo>
                      <a:pt x="1271" y="637"/>
                    </a:lnTo>
                    <a:lnTo>
                      <a:pt x="1270" y="637"/>
                    </a:lnTo>
                    <a:lnTo>
                      <a:pt x="1269" y="637"/>
                    </a:lnTo>
                    <a:lnTo>
                      <a:pt x="1266" y="640"/>
                    </a:lnTo>
                    <a:lnTo>
                      <a:pt x="1266" y="643"/>
                    </a:lnTo>
                    <a:lnTo>
                      <a:pt x="1269" y="645"/>
                    </a:lnTo>
                    <a:lnTo>
                      <a:pt x="1271" y="646"/>
                    </a:lnTo>
                    <a:lnTo>
                      <a:pt x="1274" y="647"/>
                    </a:lnTo>
                    <a:lnTo>
                      <a:pt x="1274" y="649"/>
                    </a:lnTo>
                    <a:lnTo>
                      <a:pt x="1277" y="650"/>
                    </a:lnTo>
                    <a:lnTo>
                      <a:pt x="1278" y="648"/>
                    </a:lnTo>
                    <a:lnTo>
                      <a:pt x="1279" y="645"/>
                    </a:lnTo>
                    <a:lnTo>
                      <a:pt x="1281" y="645"/>
                    </a:lnTo>
                    <a:lnTo>
                      <a:pt x="1281" y="641"/>
                    </a:lnTo>
                    <a:lnTo>
                      <a:pt x="1283" y="640"/>
                    </a:lnTo>
                    <a:lnTo>
                      <a:pt x="1285" y="638"/>
                    </a:lnTo>
                    <a:lnTo>
                      <a:pt x="1286" y="636"/>
                    </a:lnTo>
                    <a:lnTo>
                      <a:pt x="1286" y="635"/>
                    </a:lnTo>
                    <a:lnTo>
                      <a:pt x="1287" y="635"/>
                    </a:lnTo>
                    <a:lnTo>
                      <a:pt x="1288" y="629"/>
                    </a:lnTo>
                    <a:lnTo>
                      <a:pt x="1283" y="626"/>
                    </a:lnTo>
                    <a:lnTo>
                      <a:pt x="1286" y="623"/>
                    </a:lnTo>
                    <a:lnTo>
                      <a:pt x="1286" y="623"/>
                    </a:lnTo>
                    <a:lnTo>
                      <a:pt x="1287" y="622"/>
                    </a:lnTo>
                    <a:lnTo>
                      <a:pt x="1288" y="619"/>
                    </a:lnTo>
                    <a:lnTo>
                      <a:pt x="1289" y="615"/>
                    </a:lnTo>
                    <a:lnTo>
                      <a:pt x="1288" y="613"/>
                    </a:lnTo>
                    <a:lnTo>
                      <a:pt x="1289" y="615"/>
                    </a:lnTo>
                    <a:lnTo>
                      <a:pt x="1289" y="619"/>
                    </a:lnTo>
                    <a:lnTo>
                      <a:pt x="1287" y="622"/>
                    </a:lnTo>
                    <a:lnTo>
                      <a:pt x="1290" y="621"/>
                    </a:lnTo>
                    <a:lnTo>
                      <a:pt x="1292" y="618"/>
                    </a:lnTo>
                    <a:lnTo>
                      <a:pt x="1303" y="614"/>
                    </a:lnTo>
                    <a:lnTo>
                      <a:pt x="1309" y="613"/>
                    </a:lnTo>
                    <a:lnTo>
                      <a:pt x="1315" y="612"/>
                    </a:lnTo>
                    <a:lnTo>
                      <a:pt x="1316" y="613"/>
                    </a:lnTo>
                    <a:lnTo>
                      <a:pt x="1320" y="612"/>
                    </a:lnTo>
                    <a:lnTo>
                      <a:pt x="1322" y="611"/>
                    </a:lnTo>
                    <a:lnTo>
                      <a:pt x="1323" y="605"/>
                    </a:lnTo>
                    <a:lnTo>
                      <a:pt x="1325" y="606"/>
                    </a:lnTo>
                    <a:lnTo>
                      <a:pt x="1325" y="610"/>
                    </a:lnTo>
                    <a:lnTo>
                      <a:pt x="1329" y="609"/>
                    </a:lnTo>
                    <a:lnTo>
                      <a:pt x="1333" y="606"/>
                    </a:lnTo>
                    <a:lnTo>
                      <a:pt x="1333" y="609"/>
                    </a:lnTo>
                    <a:lnTo>
                      <a:pt x="1335" y="609"/>
                    </a:lnTo>
                    <a:lnTo>
                      <a:pt x="1339" y="607"/>
                    </a:lnTo>
                    <a:lnTo>
                      <a:pt x="1341" y="606"/>
                    </a:lnTo>
                    <a:lnTo>
                      <a:pt x="1342" y="607"/>
                    </a:lnTo>
                    <a:lnTo>
                      <a:pt x="1342" y="604"/>
                    </a:lnTo>
                    <a:lnTo>
                      <a:pt x="1342" y="602"/>
                    </a:lnTo>
                    <a:lnTo>
                      <a:pt x="1339" y="601"/>
                    </a:lnTo>
                    <a:lnTo>
                      <a:pt x="1341" y="603"/>
                    </a:lnTo>
                    <a:lnTo>
                      <a:pt x="1342" y="603"/>
                    </a:lnTo>
                    <a:lnTo>
                      <a:pt x="1342" y="605"/>
                    </a:lnTo>
                    <a:lnTo>
                      <a:pt x="1339" y="606"/>
                    </a:lnTo>
                    <a:lnTo>
                      <a:pt x="1337" y="606"/>
                    </a:lnTo>
                    <a:lnTo>
                      <a:pt x="1335" y="605"/>
                    </a:lnTo>
                    <a:lnTo>
                      <a:pt x="1333" y="600"/>
                    </a:lnTo>
                    <a:lnTo>
                      <a:pt x="1331" y="597"/>
                    </a:lnTo>
                    <a:lnTo>
                      <a:pt x="1328" y="597"/>
                    </a:lnTo>
                    <a:lnTo>
                      <a:pt x="1330" y="594"/>
                    </a:lnTo>
                    <a:lnTo>
                      <a:pt x="1332" y="592"/>
                    </a:lnTo>
                    <a:lnTo>
                      <a:pt x="1330" y="588"/>
                    </a:lnTo>
                    <a:lnTo>
                      <a:pt x="1332" y="584"/>
                    </a:lnTo>
                    <a:lnTo>
                      <a:pt x="1332" y="584"/>
                    </a:lnTo>
                    <a:lnTo>
                      <a:pt x="1337" y="578"/>
                    </a:lnTo>
                    <a:lnTo>
                      <a:pt x="1339" y="573"/>
                    </a:lnTo>
                    <a:lnTo>
                      <a:pt x="1342" y="570"/>
                    </a:lnTo>
                    <a:lnTo>
                      <a:pt x="1342" y="572"/>
                    </a:lnTo>
                    <a:lnTo>
                      <a:pt x="1345" y="573"/>
                    </a:lnTo>
                    <a:lnTo>
                      <a:pt x="1345" y="570"/>
                    </a:lnTo>
                    <a:lnTo>
                      <a:pt x="1343" y="569"/>
                    </a:lnTo>
                    <a:lnTo>
                      <a:pt x="1346" y="567"/>
                    </a:lnTo>
                    <a:lnTo>
                      <a:pt x="1345" y="570"/>
                    </a:lnTo>
                    <a:lnTo>
                      <a:pt x="1348" y="571"/>
                    </a:lnTo>
                    <a:lnTo>
                      <a:pt x="1348" y="568"/>
                    </a:lnTo>
                    <a:lnTo>
                      <a:pt x="1348" y="571"/>
                    </a:lnTo>
                    <a:lnTo>
                      <a:pt x="1349" y="571"/>
                    </a:lnTo>
                    <a:lnTo>
                      <a:pt x="1350" y="568"/>
                    </a:lnTo>
                    <a:lnTo>
                      <a:pt x="1352" y="569"/>
                    </a:lnTo>
                    <a:lnTo>
                      <a:pt x="1355" y="567"/>
                    </a:lnTo>
                    <a:lnTo>
                      <a:pt x="1356" y="563"/>
                    </a:lnTo>
                    <a:lnTo>
                      <a:pt x="1356" y="561"/>
                    </a:lnTo>
                    <a:lnTo>
                      <a:pt x="1358" y="559"/>
                    </a:lnTo>
                    <a:lnTo>
                      <a:pt x="1358" y="561"/>
                    </a:lnTo>
                    <a:lnTo>
                      <a:pt x="1363" y="564"/>
                    </a:lnTo>
                    <a:lnTo>
                      <a:pt x="1362" y="561"/>
                    </a:lnTo>
                    <a:lnTo>
                      <a:pt x="1367" y="560"/>
                    </a:lnTo>
                    <a:lnTo>
                      <a:pt x="1368" y="561"/>
                    </a:lnTo>
                    <a:lnTo>
                      <a:pt x="1371" y="560"/>
                    </a:lnTo>
                    <a:lnTo>
                      <a:pt x="1373" y="560"/>
                    </a:lnTo>
                    <a:lnTo>
                      <a:pt x="1376" y="558"/>
                    </a:lnTo>
                    <a:lnTo>
                      <a:pt x="1379" y="556"/>
                    </a:lnTo>
                    <a:lnTo>
                      <a:pt x="1382" y="556"/>
                    </a:lnTo>
                    <a:lnTo>
                      <a:pt x="1383" y="553"/>
                    </a:lnTo>
                    <a:lnTo>
                      <a:pt x="1382" y="550"/>
                    </a:lnTo>
                    <a:lnTo>
                      <a:pt x="1381" y="549"/>
                    </a:lnTo>
                    <a:lnTo>
                      <a:pt x="1381" y="549"/>
                    </a:lnTo>
                    <a:lnTo>
                      <a:pt x="1382" y="550"/>
                    </a:lnTo>
                    <a:lnTo>
                      <a:pt x="1384" y="551"/>
                    </a:lnTo>
                    <a:lnTo>
                      <a:pt x="1388" y="550"/>
                    </a:lnTo>
                    <a:lnTo>
                      <a:pt x="1390" y="549"/>
                    </a:lnTo>
                    <a:lnTo>
                      <a:pt x="1393" y="550"/>
                    </a:lnTo>
                    <a:lnTo>
                      <a:pt x="1394" y="549"/>
                    </a:lnTo>
                    <a:lnTo>
                      <a:pt x="1394" y="546"/>
                    </a:lnTo>
                    <a:lnTo>
                      <a:pt x="1397" y="544"/>
                    </a:lnTo>
                    <a:lnTo>
                      <a:pt x="1396" y="546"/>
                    </a:lnTo>
                    <a:lnTo>
                      <a:pt x="1398" y="547"/>
                    </a:lnTo>
                    <a:lnTo>
                      <a:pt x="1400" y="547"/>
                    </a:lnTo>
                    <a:lnTo>
                      <a:pt x="1408" y="543"/>
                    </a:lnTo>
                    <a:lnTo>
                      <a:pt x="1414" y="541"/>
                    </a:lnTo>
                    <a:lnTo>
                      <a:pt x="1416" y="538"/>
                    </a:lnTo>
                    <a:lnTo>
                      <a:pt x="1416" y="536"/>
                    </a:lnTo>
                    <a:lnTo>
                      <a:pt x="1414" y="533"/>
                    </a:lnTo>
                    <a:lnTo>
                      <a:pt x="1418" y="538"/>
                    </a:lnTo>
                    <a:lnTo>
                      <a:pt x="1420" y="537"/>
                    </a:lnTo>
                    <a:lnTo>
                      <a:pt x="1420" y="538"/>
                    </a:lnTo>
                    <a:lnTo>
                      <a:pt x="1413" y="544"/>
                    </a:lnTo>
                    <a:lnTo>
                      <a:pt x="1414" y="546"/>
                    </a:lnTo>
                    <a:lnTo>
                      <a:pt x="1417" y="545"/>
                    </a:lnTo>
                    <a:lnTo>
                      <a:pt x="1419" y="545"/>
                    </a:lnTo>
                    <a:lnTo>
                      <a:pt x="1422" y="545"/>
                    </a:lnTo>
                    <a:lnTo>
                      <a:pt x="1427" y="545"/>
                    </a:lnTo>
                    <a:lnTo>
                      <a:pt x="1433" y="545"/>
                    </a:lnTo>
                    <a:lnTo>
                      <a:pt x="1430" y="546"/>
                    </a:lnTo>
                    <a:lnTo>
                      <a:pt x="1427" y="546"/>
                    </a:lnTo>
                    <a:lnTo>
                      <a:pt x="1422" y="549"/>
                    </a:lnTo>
                    <a:lnTo>
                      <a:pt x="1423" y="552"/>
                    </a:lnTo>
                    <a:lnTo>
                      <a:pt x="1422" y="552"/>
                    </a:lnTo>
                    <a:lnTo>
                      <a:pt x="1422" y="551"/>
                    </a:lnTo>
                    <a:lnTo>
                      <a:pt x="1419" y="549"/>
                    </a:lnTo>
                    <a:lnTo>
                      <a:pt x="1419" y="546"/>
                    </a:lnTo>
                    <a:lnTo>
                      <a:pt x="1416" y="547"/>
                    </a:lnTo>
                    <a:lnTo>
                      <a:pt x="1414" y="549"/>
                    </a:lnTo>
                    <a:lnTo>
                      <a:pt x="1403" y="554"/>
                    </a:lnTo>
                    <a:lnTo>
                      <a:pt x="1400" y="558"/>
                    </a:lnTo>
                    <a:lnTo>
                      <a:pt x="1403" y="556"/>
                    </a:lnTo>
                    <a:lnTo>
                      <a:pt x="1400" y="558"/>
                    </a:lnTo>
                    <a:lnTo>
                      <a:pt x="1400" y="556"/>
                    </a:lnTo>
                    <a:lnTo>
                      <a:pt x="1397" y="559"/>
                    </a:lnTo>
                    <a:lnTo>
                      <a:pt x="1394" y="561"/>
                    </a:lnTo>
                    <a:lnTo>
                      <a:pt x="1398" y="560"/>
                    </a:lnTo>
                    <a:lnTo>
                      <a:pt x="1396" y="562"/>
                    </a:lnTo>
                    <a:lnTo>
                      <a:pt x="1394" y="566"/>
                    </a:lnTo>
                    <a:lnTo>
                      <a:pt x="1394" y="571"/>
                    </a:lnTo>
                    <a:lnTo>
                      <a:pt x="1397" y="573"/>
                    </a:lnTo>
                    <a:lnTo>
                      <a:pt x="1397" y="571"/>
                    </a:lnTo>
                    <a:lnTo>
                      <a:pt x="1402" y="576"/>
                    </a:lnTo>
                    <a:lnTo>
                      <a:pt x="1405" y="576"/>
                    </a:lnTo>
                    <a:lnTo>
                      <a:pt x="1406" y="573"/>
                    </a:lnTo>
                    <a:lnTo>
                      <a:pt x="1409" y="573"/>
                    </a:lnTo>
                    <a:lnTo>
                      <a:pt x="1410" y="573"/>
                    </a:lnTo>
                    <a:lnTo>
                      <a:pt x="1411" y="570"/>
                    </a:lnTo>
                    <a:lnTo>
                      <a:pt x="1415" y="569"/>
                    </a:lnTo>
                    <a:lnTo>
                      <a:pt x="1416" y="567"/>
                    </a:lnTo>
                    <a:lnTo>
                      <a:pt x="1418" y="564"/>
                    </a:lnTo>
                    <a:lnTo>
                      <a:pt x="1420" y="562"/>
                    </a:lnTo>
                    <a:lnTo>
                      <a:pt x="1420" y="562"/>
                    </a:lnTo>
                    <a:lnTo>
                      <a:pt x="1422" y="559"/>
                    </a:lnTo>
                    <a:lnTo>
                      <a:pt x="1424" y="560"/>
                    </a:lnTo>
                    <a:lnTo>
                      <a:pt x="1426" y="556"/>
                    </a:lnTo>
                    <a:lnTo>
                      <a:pt x="1425" y="560"/>
                    </a:lnTo>
                    <a:lnTo>
                      <a:pt x="1428" y="561"/>
                    </a:lnTo>
                    <a:lnTo>
                      <a:pt x="1431" y="559"/>
                    </a:lnTo>
                    <a:lnTo>
                      <a:pt x="1430" y="556"/>
                    </a:lnTo>
                    <a:lnTo>
                      <a:pt x="1432" y="558"/>
                    </a:lnTo>
                    <a:lnTo>
                      <a:pt x="1434" y="558"/>
                    </a:lnTo>
                    <a:lnTo>
                      <a:pt x="1435" y="556"/>
                    </a:lnTo>
                    <a:lnTo>
                      <a:pt x="1439" y="556"/>
                    </a:lnTo>
                    <a:lnTo>
                      <a:pt x="1447" y="553"/>
                    </a:lnTo>
                    <a:lnTo>
                      <a:pt x="1451" y="552"/>
                    </a:lnTo>
                    <a:lnTo>
                      <a:pt x="1457" y="549"/>
                    </a:lnTo>
                    <a:lnTo>
                      <a:pt x="1459" y="550"/>
                    </a:lnTo>
                    <a:lnTo>
                      <a:pt x="1465" y="545"/>
                    </a:lnTo>
                    <a:lnTo>
                      <a:pt x="1461" y="546"/>
                    </a:lnTo>
                    <a:lnTo>
                      <a:pt x="1459" y="545"/>
                    </a:lnTo>
                    <a:lnTo>
                      <a:pt x="1462" y="544"/>
                    </a:lnTo>
                    <a:lnTo>
                      <a:pt x="1460" y="542"/>
                    </a:lnTo>
                    <a:lnTo>
                      <a:pt x="1460" y="541"/>
                    </a:lnTo>
                    <a:lnTo>
                      <a:pt x="1459" y="539"/>
                    </a:lnTo>
                    <a:lnTo>
                      <a:pt x="1456" y="541"/>
                    </a:lnTo>
                    <a:lnTo>
                      <a:pt x="1453" y="539"/>
                    </a:lnTo>
                    <a:lnTo>
                      <a:pt x="1452" y="536"/>
                    </a:lnTo>
                    <a:lnTo>
                      <a:pt x="1450" y="538"/>
                    </a:lnTo>
                    <a:lnTo>
                      <a:pt x="1447" y="541"/>
                    </a:lnTo>
                    <a:lnTo>
                      <a:pt x="1444" y="541"/>
                    </a:lnTo>
                    <a:lnTo>
                      <a:pt x="1441" y="541"/>
                    </a:lnTo>
                    <a:lnTo>
                      <a:pt x="1443" y="539"/>
                    </a:lnTo>
                    <a:lnTo>
                      <a:pt x="1440" y="538"/>
                    </a:lnTo>
                    <a:lnTo>
                      <a:pt x="1434" y="537"/>
                    </a:lnTo>
                    <a:lnTo>
                      <a:pt x="1432" y="536"/>
                    </a:lnTo>
                    <a:lnTo>
                      <a:pt x="1430" y="537"/>
                    </a:lnTo>
                    <a:lnTo>
                      <a:pt x="1426" y="536"/>
                    </a:lnTo>
                    <a:lnTo>
                      <a:pt x="1424" y="535"/>
                    </a:lnTo>
                    <a:lnTo>
                      <a:pt x="1424" y="534"/>
                    </a:lnTo>
                    <a:lnTo>
                      <a:pt x="1427" y="532"/>
                    </a:lnTo>
                    <a:lnTo>
                      <a:pt x="1425" y="532"/>
                    </a:lnTo>
                    <a:lnTo>
                      <a:pt x="1419" y="530"/>
                    </a:lnTo>
                    <a:lnTo>
                      <a:pt x="1416" y="529"/>
                    </a:lnTo>
                    <a:lnTo>
                      <a:pt x="1415" y="524"/>
                    </a:lnTo>
                    <a:lnTo>
                      <a:pt x="1413" y="521"/>
                    </a:lnTo>
                    <a:lnTo>
                      <a:pt x="1413" y="519"/>
                    </a:lnTo>
                    <a:lnTo>
                      <a:pt x="1413" y="516"/>
                    </a:lnTo>
                    <a:lnTo>
                      <a:pt x="1410" y="516"/>
                    </a:lnTo>
                    <a:lnTo>
                      <a:pt x="1408" y="517"/>
                    </a:lnTo>
                    <a:lnTo>
                      <a:pt x="1406" y="516"/>
                    </a:lnTo>
                    <a:lnTo>
                      <a:pt x="1409" y="515"/>
                    </a:lnTo>
                    <a:lnTo>
                      <a:pt x="1411" y="511"/>
                    </a:lnTo>
                    <a:lnTo>
                      <a:pt x="1414" y="506"/>
                    </a:lnTo>
                    <a:lnTo>
                      <a:pt x="1413" y="503"/>
                    </a:lnTo>
                    <a:lnTo>
                      <a:pt x="1410" y="502"/>
                    </a:lnTo>
                    <a:lnTo>
                      <a:pt x="1408" y="503"/>
                    </a:lnTo>
                    <a:lnTo>
                      <a:pt x="1402" y="507"/>
                    </a:lnTo>
                    <a:lnTo>
                      <a:pt x="1401" y="504"/>
                    </a:lnTo>
                    <a:lnTo>
                      <a:pt x="1399" y="501"/>
                    </a:lnTo>
                    <a:lnTo>
                      <a:pt x="1397" y="501"/>
                    </a:lnTo>
                    <a:lnTo>
                      <a:pt x="1391" y="499"/>
                    </a:lnTo>
                    <a:lnTo>
                      <a:pt x="1388" y="500"/>
                    </a:lnTo>
                    <a:lnTo>
                      <a:pt x="1386" y="500"/>
                    </a:lnTo>
                    <a:lnTo>
                      <a:pt x="1385" y="500"/>
                    </a:lnTo>
                    <a:lnTo>
                      <a:pt x="1391" y="498"/>
                    </a:lnTo>
                    <a:lnTo>
                      <a:pt x="1393" y="498"/>
                    </a:lnTo>
                    <a:lnTo>
                      <a:pt x="1399" y="498"/>
                    </a:lnTo>
                    <a:lnTo>
                      <a:pt x="1401" y="499"/>
                    </a:lnTo>
                    <a:lnTo>
                      <a:pt x="1407" y="500"/>
                    </a:lnTo>
                    <a:lnTo>
                      <a:pt x="1413" y="496"/>
                    </a:lnTo>
                    <a:lnTo>
                      <a:pt x="1415" y="494"/>
                    </a:lnTo>
                    <a:lnTo>
                      <a:pt x="1418" y="493"/>
                    </a:lnTo>
                    <a:lnTo>
                      <a:pt x="1422" y="491"/>
                    </a:lnTo>
                    <a:lnTo>
                      <a:pt x="1422" y="489"/>
                    </a:lnTo>
                    <a:lnTo>
                      <a:pt x="1419" y="486"/>
                    </a:lnTo>
                    <a:lnTo>
                      <a:pt x="1418" y="486"/>
                    </a:lnTo>
                    <a:lnTo>
                      <a:pt x="1419" y="486"/>
                    </a:lnTo>
                    <a:lnTo>
                      <a:pt x="1417" y="485"/>
                    </a:lnTo>
                    <a:lnTo>
                      <a:pt x="1418" y="485"/>
                    </a:lnTo>
                    <a:lnTo>
                      <a:pt x="1422" y="484"/>
                    </a:lnTo>
                    <a:lnTo>
                      <a:pt x="1418" y="482"/>
                    </a:lnTo>
                    <a:lnTo>
                      <a:pt x="1413" y="479"/>
                    </a:lnTo>
                    <a:lnTo>
                      <a:pt x="1408" y="478"/>
                    </a:lnTo>
                    <a:lnTo>
                      <a:pt x="1405" y="477"/>
                    </a:lnTo>
                    <a:lnTo>
                      <a:pt x="1394" y="478"/>
                    </a:lnTo>
                    <a:lnTo>
                      <a:pt x="1386" y="481"/>
                    </a:lnTo>
                    <a:lnTo>
                      <a:pt x="1382" y="483"/>
                    </a:lnTo>
                    <a:lnTo>
                      <a:pt x="1373" y="486"/>
                    </a:lnTo>
                    <a:lnTo>
                      <a:pt x="1367" y="489"/>
                    </a:lnTo>
                    <a:lnTo>
                      <a:pt x="1363" y="492"/>
                    </a:lnTo>
                    <a:lnTo>
                      <a:pt x="1357" y="494"/>
                    </a:lnTo>
                    <a:lnTo>
                      <a:pt x="1349" y="501"/>
                    </a:lnTo>
                    <a:lnTo>
                      <a:pt x="1347" y="504"/>
                    </a:lnTo>
                    <a:lnTo>
                      <a:pt x="1345" y="507"/>
                    </a:lnTo>
                    <a:lnTo>
                      <a:pt x="1341" y="509"/>
                    </a:lnTo>
                    <a:lnTo>
                      <a:pt x="1338" y="515"/>
                    </a:lnTo>
                    <a:lnTo>
                      <a:pt x="1335" y="517"/>
                    </a:lnTo>
                    <a:lnTo>
                      <a:pt x="1329" y="519"/>
                    </a:lnTo>
                    <a:lnTo>
                      <a:pt x="1326" y="520"/>
                    </a:lnTo>
                    <a:lnTo>
                      <a:pt x="1324" y="521"/>
                    </a:lnTo>
                    <a:lnTo>
                      <a:pt x="1328" y="519"/>
                    </a:lnTo>
                    <a:lnTo>
                      <a:pt x="1330" y="517"/>
                    </a:lnTo>
                    <a:lnTo>
                      <a:pt x="1333" y="515"/>
                    </a:lnTo>
                    <a:lnTo>
                      <a:pt x="1334" y="512"/>
                    </a:lnTo>
                    <a:lnTo>
                      <a:pt x="1337" y="510"/>
                    </a:lnTo>
                    <a:lnTo>
                      <a:pt x="1339" y="507"/>
                    </a:lnTo>
                    <a:lnTo>
                      <a:pt x="1342" y="506"/>
                    </a:lnTo>
                    <a:lnTo>
                      <a:pt x="1343" y="503"/>
                    </a:lnTo>
                    <a:lnTo>
                      <a:pt x="1345" y="500"/>
                    </a:lnTo>
                    <a:lnTo>
                      <a:pt x="1345" y="498"/>
                    </a:lnTo>
                    <a:lnTo>
                      <a:pt x="1342" y="495"/>
                    </a:lnTo>
                    <a:lnTo>
                      <a:pt x="1341" y="495"/>
                    </a:lnTo>
                    <a:lnTo>
                      <a:pt x="1335" y="494"/>
                    </a:lnTo>
                    <a:lnTo>
                      <a:pt x="1333" y="494"/>
                    </a:lnTo>
                    <a:lnTo>
                      <a:pt x="1330" y="493"/>
                    </a:lnTo>
                    <a:lnTo>
                      <a:pt x="1328" y="492"/>
                    </a:lnTo>
                    <a:lnTo>
                      <a:pt x="1329" y="492"/>
                    </a:lnTo>
                    <a:lnTo>
                      <a:pt x="1337" y="493"/>
                    </a:lnTo>
                    <a:lnTo>
                      <a:pt x="1339" y="494"/>
                    </a:lnTo>
                    <a:lnTo>
                      <a:pt x="1342" y="495"/>
                    </a:lnTo>
                    <a:lnTo>
                      <a:pt x="1347" y="498"/>
                    </a:lnTo>
                    <a:lnTo>
                      <a:pt x="1349" y="495"/>
                    </a:lnTo>
                    <a:lnTo>
                      <a:pt x="1354" y="490"/>
                    </a:lnTo>
                    <a:lnTo>
                      <a:pt x="1355" y="487"/>
                    </a:lnTo>
                    <a:lnTo>
                      <a:pt x="1358" y="484"/>
                    </a:lnTo>
                    <a:lnTo>
                      <a:pt x="1364" y="479"/>
                    </a:lnTo>
                    <a:lnTo>
                      <a:pt x="1365" y="479"/>
                    </a:lnTo>
                    <a:lnTo>
                      <a:pt x="1368" y="477"/>
                    </a:lnTo>
                    <a:lnTo>
                      <a:pt x="1376" y="476"/>
                    </a:lnTo>
                    <a:lnTo>
                      <a:pt x="1379" y="475"/>
                    </a:lnTo>
                    <a:lnTo>
                      <a:pt x="1381" y="470"/>
                    </a:lnTo>
                    <a:lnTo>
                      <a:pt x="1383" y="467"/>
                    </a:lnTo>
                    <a:lnTo>
                      <a:pt x="1384" y="465"/>
                    </a:lnTo>
                    <a:lnTo>
                      <a:pt x="1386" y="464"/>
                    </a:lnTo>
                    <a:lnTo>
                      <a:pt x="1388" y="461"/>
                    </a:lnTo>
                    <a:lnTo>
                      <a:pt x="1390" y="461"/>
                    </a:lnTo>
                    <a:lnTo>
                      <a:pt x="1394" y="461"/>
                    </a:lnTo>
                    <a:lnTo>
                      <a:pt x="1398" y="459"/>
                    </a:lnTo>
                    <a:lnTo>
                      <a:pt x="1400" y="460"/>
                    </a:lnTo>
                    <a:lnTo>
                      <a:pt x="1406" y="459"/>
                    </a:lnTo>
                    <a:lnTo>
                      <a:pt x="1413" y="460"/>
                    </a:lnTo>
                    <a:lnTo>
                      <a:pt x="1418" y="459"/>
                    </a:lnTo>
                    <a:lnTo>
                      <a:pt x="1422" y="460"/>
                    </a:lnTo>
                    <a:lnTo>
                      <a:pt x="1426" y="459"/>
                    </a:lnTo>
                    <a:lnTo>
                      <a:pt x="1432" y="460"/>
                    </a:lnTo>
                    <a:lnTo>
                      <a:pt x="1433" y="460"/>
                    </a:lnTo>
                    <a:lnTo>
                      <a:pt x="1435" y="460"/>
                    </a:lnTo>
                    <a:lnTo>
                      <a:pt x="1437" y="459"/>
                    </a:lnTo>
                    <a:lnTo>
                      <a:pt x="1453" y="461"/>
                    </a:lnTo>
                    <a:lnTo>
                      <a:pt x="1454" y="462"/>
                    </a:lnTo>
                    <a:lnTo>
                      <a:pt x="1458" y="461"/>
                    </a:lnTo>
                    <a:lnTo>
                      <a:pt x="1458" y="461"/>
                    </a:lnTo>
                    <a:lnTo>
                      <a:pt x="1454" y="462"/>
                    </a:lnTo>
                    <a:lnTo>
                      <a:pt x="1460" y="461"/>
                    </a:lnTo>
                    <a:lnTo>
                      <a:pt x="1466" y="461"/>
                    </a:lnTo>
                    <a:lnTo>
                      <a:pt x="1471" y="461"/>
                    </a:lnTo>
                    <a:lnTo>
                      <a:pt x="1476" y="460"/>
                    </a:lnTo>
                    <a:lnTo>
                      <a:pt x="1479" y="460"/>
                    </a:lnTo>
                    <a:lnTo>
                      <a:pt x="1480" y="459"/>
                    </a:lnTo>
                    <a:lnTo>
                      <a:pt x="1482" y="457"/>
                    </a:lnTo>
                    <a:lnTo>
                      <a:pt x="1485" y="456"/>
                    </a:lnTo>
                    <a:lnTo>
                      <a:pt x="1487" y="452"/>
                    </a:lnTo>
                    <a:lnTo>
                      <a:pt x="1490" y="451"/>
                    </a:lnTo>
                    <a:lnTo>
                      <a:pt x="1492" y="451"/>
                    </a:lnTo>
                    <a:lnTo>
                      <a:pt x="1494" y="447"/>
                    </a:lnTo>
                    <a:lnTo>
                      <a:pt x="1496" y="444"/>
                    </a:lnTo>
                    <a:lnTo>
                      <a:pt x="1497" y="442"/>
                    </a:lnTo>
                    <a:lnTo>
                      <a:pt x="1503" y="441"/>
                    </a:lnTo>
                    <a:lnTo>
                      <a:pt x="1505" y="441"/>
                    </a:lnTo>
                    <a:lnTo>
                      <a:pt x="1511" y="439"/>
                    </a:lnTo>
                    <a:lnTo>
                      <a:pt x="1513" y="439"/>
                    </a:lnTo>
                    <a:lnTo>
                      <a:pt x="1516" y="438"/>
                    </a:lnTo>
                    <a:lnTo>
                      <a:pt x="1519" y="439"/>
                    </a:lnTo>
                    <a:lnTo>
                      <a:pt x="1521" y="438"/>
                    </a:lnTo>
                    <a:lnTo>
                      <a:pt x="1527" y="434"/>
                    </a:lnTo>
                    <a:lnTo>
                      <a:pt x="1533" y="431"/>
                    </a:lnTo>
                    <a:lnTo>
                      <a:pt x="1538" y="426"/>
                    </a:lnTo>
                    <a:lnTo>
                      <a:pt x="1537" y="423"/>
                    </a:lnTo>
                    <a:lnTo>
                      <a:pt x="1531" y="421"/>
                    </a:lnTo>
                    <a:close/>
                    <a:moveTo>
                      <a:pt x="688" y="144"/>
                    </a:moveTo>
                    <a:lnTo>
                      <a:pt x="685" y="143"/>
                    </a:lnTo>
                    <a:lnTo>
                      <a:pt x="682" y="147"/>
                    </a:lnTo>
                    <a:lnTo>
                      <a:pt x="682" y="149"/>
                    </a:lnTo>
                    <a:lnTo>
                      <a:pt x="685" y="149"/>
                    </a:lnTo>
                    <a:lnTo>
                      <a:pt x="688" y="148"/>
                    </a:lnTo>
                    <a:lnTo>
                      <a:pt x="685" y="150"/>
                    </a:lnTo>
                    <a:lnTo>
                      <a:pt x="688" y="151"/>
                    </a:lnTo>
                    <a:lnTo>
                      <a:pt x="685" y="151"/>
                    </a:lnTo>
                    <a:lnTo>
                      <a:pt x="683" y="152"/>
                    </a:lnTo>
                    <a:lnTo>
                      <a:pt x="681" y="152"/>
                    </a:lnTo>
                    <a:lnTo>
                      <a:pt x="677" y="152"/>
                    </a:lnTo>
                    <a:lnTo>
                      <a:pt x="675" y="152"/>
                    </a:lnTo>
                    <a:lnTo>
                      <a:pt x="673" y="150"/>
                    </a:lnTo>
                    <a:lnTo>
                      <a:pt x="669" y="149"/>
                    </a:lnTo>
                    <a:lnTo>
                      <a:pt x="667" y="150"/>
                    </a:lnTo>
                    <a:lnTo>
                      <a:pt x="664" y="150"/>
                    </a:lnTo>
                    <a:lnTo>
                      <a:pt x="662" y="149"/>
                    </a:lnTo>
                    <a:lnTo>
                      <a:pt x="660" y="152"/>
                    </a:lnTo>
                    <a:lnTo>
                      <a:pt x="657" y="153"/>
                    </a:lnTo>
                    <a:lnTo>
                      <a:pt x="657" y="154"/>
                    </a:lnTo>
                    <a:lnTo>
                      <a:pt x="660" y="157"/>
                    </a:lnTo>
                    <a:lnTo>
                      <a:pt x="663" y="157"/>
                    </a:lnTo>
                    <a:lnTo>
                      <a:pt x="665" y="160"/>
                    </a:lnTo>
                    <a:lnTo>
                      <a:pt x="662" y="160"/>
                    </a:lnTo>
                    <a:lnTo>
                      <a:pt x="659" y="160"/>
                    </a:lnTo>
                    <a:lnTo>
                      <a:pt x="657" y="161"/>
                    </a:lnTo>
                    <a:lnTo>
                      <a:pt x="655" y="164"/>
                    </a:lnTo>
                    <a:lnTo>
                      <a:pt x="651" y="165"/>
                    </a:lnTo>
                    <a:lnTo>
                      <a:pt x="649" y="167"/>
                    </a:lnTo>
                    <a:lnTo>
                      <a:pt x="647" y="168"/>
                    </a:lnTo>
                    <a:lnTo>
                      <a:pt x="643" y="169"/>
                    </a:lnTo>
                    <a:lnTo>
                      <a:pt x="641" y="171"/>
                    </a:lnTo>
                    <a:lnTo>
                      <a:pt x="639" y="171"/>
                    </a:lnTo>
                    <a:lnTo>
                      <a:pt x="637" y="169"/>
                    </a:lnTo>
                    <a:lnTo>
                      <a:pt x="640" y="168"/>
                    </a:lnTo>
                    <a:lnTo>
                      <a:pt x="642" y="168"/>
                    </a:lnTo>
                    <a:lnTo>
                      <a:pt x="643" y="165"/>
                    </a:lnTo>
                    <a:lnTo>
                      <a:pt x="647" y="164"/>
                    </a:lnTo>
                    <a:lnTo>
                      <a:pt x="649" y="161"/>
                    </a:lnTo>
                    <a:lnTo>
                      <a:pt x="651" y="159"/>
                    </a:lnTo>
                    <a:lnTo>
                      <a:pt x="652" y="157"/>
                    </a:lnTo>
                    <a:lnTo>
                      <a:pt x="650" y="153"/>
                    </a:lnTo>
                    <a:lnTo>
                      <a:pt x="647" y="153"/>
                    </a:lnTo>
                    <a:lnTo>
                      <a:pt x="645" y="154"/>
                    </a:lnTo>
                    <a:lnTo>
                      <a:pt x="641" y="156"/>
                    </a:lnTo>
                    <a:lnTo>
                      <a:pt x="639" y="158"/>
                    </a:lnTo>
                    <a:lnTo>
                      <a:pt x="637" y="159"/>
                    </a:lnTo>
                    <a:lnTo>
                      <a:pt x="635" y="161"/>
                    </a:lnTo>
                    <a:lnTo>
                      <a:pt x="635" y="164"/>
                    </a:lnTo>
                    <a:lnTo>
                      <a:pt x="633" y="167"/>
                    </a:lnTo>
                    <a:lnTo>
                      <a:pt x="630" y="168"/>
                    </a:lnTo>
                    <a:lnTo>
                      <a:pt x="628" y="168"/>
                    </a:lnTo>
                    <a:lnTo>
                      <a:pt x="624" y="167"/>
                    </a:lnTo>
                    <a:lnTo>
                      <a:pt x="620" y="166"/>
                    </a:lnTo>
                    <a:lnTo>
                      <a:pt x="616" y="166"/>
                    </a:lnTo>
                    <a:lnTo>
                      <a:pt x="614" y="166"/>
                    </a:lnTo>
                    <a:lnTo>
                      <a:pt x="611" y="165"/>
                    </a:lnTo>
                    <a:lnTo>
                      <a:pt x="609" y="164"/>
                    </a:lnTo>
                    <a:lnTo>
                      <a:pt x="613" y="162"/>
                    </a:lnTo>
                    <a:lnTo>
                      <a:pt x="615" y="162"/>
                    </a:lnTo>
                    <a:lnTo>
                      <a:pt x="618" y="161"/>
                    </a:lnTo>
                    <a:lnTo>
                      <a:pt x="620" y="159"/>
                    </a:lnTo>
                    <a:lnTo>
                      <a:pt x="620" y="156"/>
                    </a:lnTo>
                    <a:lnTo>
                      <a:pt x="622" y="154"/>
                    </a:lnTo>
                    <a:lnTo>
                      <a:pt x="624" y="153"/>
                    </a:lnTo>
                    <a:lnTo>
                      <a:pt x="628" y="151"/>
                    </a:lnTo>
                    <a:lnTo>
                      <a:pt x="626" y="148"/>
                    </a:lnTo>
                    <a:lnTo>
                      <a:pt x="624" y="148"/>
                    </a:lnTo>
                    <a:lnTo>
                      <a:pt x="621" y="145"/>
                    </a:lnTo>
                    <a:lnTo>
                      <a:pt x="624" y="144"/>
                    </a:lnTo>
                    <a:lnTo>
                      <a:pt x="626" y="144"/>
                    </a:lnTo>
                    <a:lnTo>
                      <a:pt x="629" y="145"/>
                    </a:lnTo>
                    <a:lnTo>
                      <a:pt x="632" y="147"/>
                    </a:lnTo>
                    <a:lnTo>
                      <a:pt x="638" y="147"/>
                    </a:lnTo>
                    <a:lnTo>
                      <a:pt x="640" y="144"/>
                    </a:lnTo>
                    <a:lnTo>
                      <a:pt x="638" y="142"/>
                    </a:lnTo>
                    <a:lnTo>
                      <a:pt x="634" y="141"/>
                    </a:lnTo>
                    <a:lnTo>
                      <a:pt x="632" y="140"/>
                    </a:lnTo>
                    <a:lnTo>
                      <a:pt x="629" y="139"/>
                    </a:lnTo>
                    <a:lnTo>
                      <a:pt x="617" y="139"/>
                    </a:lnTo>
                    <a:lnTo>
                      <a:pt x="616" y="142"/>
                    </a:lnTo>
                    <a:lnTo>
                      <a:pt x="614" y="142"/>
                    </a:lnTo>
                    <a:lnTo>
                      <a:pt x="611" y="141"/>
                    </a:lnTo>
                    <a:lnTo>
                      <a:pt x="608" y="142"/>
                    </a:lnTo>
                    <a:lnTo>
                      <a:pt x="605" y="142"/>
                    </a:lnTo>
                    <a:lnTo>
                      <a:pt x="603" y="142"/>
                    </a:lnTo>
                    <a:lnTo>
                      <a:pt x="599" y="141"/>
                    </a:lnTo>
                    <a:lnTo>
                      <a:pt x="597" y="141"/>
                    </a:lnTo>
                    <a:lnTo>
                      <a:pt x="595" y="141"/>
                    </a:lnTo>
                    <a:lnTo>
                      <a:pt x="595" y="144"/>
                    </a:lnTo>
                    <a:lnTo>
                      <a:pt x="592" y="144"/>
                    </a:lnTo>
                    <a:lnTo>
                      <a:pt x="591" y="147"/>
                    </a:lnTo>
                    <a:lnTo>
                      <a:pt x="589" y="144"/>
                    </a:lnTo>
                    <a:lnTo>
                      <a:pt x="587" y="142"/>
                    </a:lnTo>
                    <a:lnTo>
                      <a:pt x="588" y="139"/>
                    </a:lnTo>
                    <a:lnTo>
                      <a:pt x="590" y="139"/>
                    </a:lnTo>
                    <a:lnTo>
                      <a:pt x="594" y="139"/>
                    </a:lnTo>
                    <a:lnTo>
                      <a:pt x="596" y="140"/>
                    </a:lnTo>
                    <a:lnTo>
                      <a:pt x="598" y="136"/>
                    </a:lnTo>
                    <a:lnTo>
                      <a:pt x="601" y="137"/>
                    </a:lnTo>
                    <a:lnTo>
                      <a:pt x="604" y="137"/>
                    </a:lnTo>
                    <a:lnTo>
                      <a:pt x="609" y="135"/>
                    </a:lnTo>
                    <a:lnTo>
                      <a:pt x="612" y="134"/>
                    </a:lnTo>
                    <a:lnTo>
                      <a:pt x="615" y="134"/>
                    </a:lnTo>
                    <a:lnTo>
                      <a:pt x="617" y="132"/>
                    </a:lnTo>
                    <a:lnTo>
                      <a:pt x="623" y="132"/>
                    </a:lnTo>
                    <a:lnTo>
                      <a:pt x="625" y="132"/>
                    </a:lnTo>
                    <a:lnTo>
                      <a:pt x="631" y="131"/>
                    </a:lnTo>
                    <a:lnTo>
                      <a:pt x="634" y="128"/>
                    </a:lnTo>
                    <a:lnTo>
                      <a:pt x="637" y="128"/>
                    </a:lnTo>
                    <a:lnTo>
                      <a:pt x="639" y="127"/>
                    </a:lnTo>
                    <a:lnTo>
                      <a:pt x="642" y="125"/>
                    </a:lnTo>
                    <a:lnTo>
                      <a:pt x="645" y="125"/>
                    </a:lnTo>
                    <a:lnTo>
                      <a:pt x="648" y="124"/>
                    </a:lnTo>
                    <a:lnTo>
                      <a:pt x="650" y="123"/>
                    </a:lnTo>
                    <a:lnTo>
                      <a:pt x="654" y="123"/>
                    </a:lnTo>
                    <a:lnTo>
                      <a:pt x="657" y="122"/>
                    </a:lnTo>
                    <a:lnTo>
                      <a:pt x="660" y="120"/>
                    </a:lnTo>
                    <a:lnTo>
                      <a:pt x="663" y="123"/>
                    </a:lnTo>
                    <a:lnTo>
                      <a:pt x="666" y="124"/>
                    </a:lnTo>
                    <a:lnTo>
                      <a:pt x="668" y="124"/>
                    </a:lnTo>
                    <a:lnTo>
                      <a:pt x="672" y="124"/>
                    </a:lnTo>
                    <a:lnTo>
                      <a:pt x="668" y="126"/>
                    </a:lnTo>
                    <a:lnTo>
                      <a:pt x="666" y="127"/>
                    </a:lnTo>
                    <a:lnTo>
                      <a:pt x="660" y="130"/>
                    </a:lnTo>
                    <a:lnTo>
                      <a:pt x="658" y="130"/>
                    </a:lnTo>
                    <a:lnTo>
                      <a:pt x="657" y="130"/>
                    </a:lnTo>
                    <a:lnTo>
                      <a:pt x="655" y="132"/>
                    </a:lnTo>
                    <a:lnTo>
                      <a:pt x="651" y="134"/>
                    </a:lnTo>
                    <a:lnTo>
                      <a:pt x="655" y="136"/>
                    </a:lnTo>
                    <a:lnTo>
                      <a:pt x="657" y="136"/>
                    </a:lnTo>
                    <a:lnTo>
                      <a:pt x="657" y="136"/>
                    </a:lnTo>
                    <a:lnTo>
                      <a:pt x="660" y="137"/>
                    </a:lnTo>
                    <a:lnTo>
                      <a:pt x="663" y="137"/>
                    </a:lnTo>
                    <a:lnTo>
                      <a:pt x="666" y="137"/>
                    </a:lnTo>
                    <a:lnTo>
                      <a:pt x="668" y="137"/>
                    </a:lnTo>
                    <a:lnTo>
                      <a:pt x="674" y="137"/>
                    </a:lnTo>
                    <a:lnTo>
                      <a:pt x="676" y="137"/>
                    </a:lnTo>
                    <a:lnTo>
                      <a:pt x="680" y="136"/>
                    </a:lnTo>
                    <a:lnTo>
                      <a:pt x="682" y="135"/>
                    </a:lnTo>
                    <a:lnTo>
                      <a:pt x="683" y="132"/>
                    </a:lnTo>
                    <a:lnTo>
                      <a:pt x="686" y="131"/>
                    </a:lnTo>
                    <a:lnTo>
                      <a:pt x="689" y="130"/>
                    </a:lnTo>
                    <a:lnTo>
                      <a:pt x="689" y="132"/>
                    </a:lnTo>
                    <a:lnTo>
                      <a:pt x="686" y="135"/>
                    </a:lnTo>
                    <a:lnTo>
                      <a:pt x="689" y="135"/>
                    </a:lnTo>
                    <a:lnTo>
                      <a:pt x="692" y="134"/>
                    </a:lnTo>
                    <a:lnTo>
                      <a:pt x="690" y="137"/>
                    </a:lnTo>
                    <a:lnTo>
                      <a:pt x="689" y="140"/>
                    </a:lnTo>
                    <a:lnTo>
                      <a:pt x="685" y="141"/>
                    </a:lnTo>
                    <a:lnTo>
                      <a:pt x="688" y="144"/>
                    </a:lnTo>
                    <a:close/>
                    <a:moveTo>
                      <a:pt x="805" y="218"/>
                    </a:moveTo>
                    <a:lnTo>
                      <a:pt x="803" y="217"/>
                    </a:lnTo>
                    <a:lnTo>
                      <a:pt x="800" y="217"/>
                    </a:lnTo>
                    <a:lnTo>
                      <a:pt x="797" y="216"/>
                    </a:lnTo>
                    <a:lnTo>
                      <a:pt x="793" y="214"/>
                    </a:lnTo>
                    <a:lnTo>
                      <a:pt x="787" y="214"/>
                    </a:lnTo>
                    <a:lnTo>
                      <a:pt x="785" y="216"/>
                    </a:lnTo>
                    <a:lnTo>
                      <a:pt x="782" y="217"/>
                    </a:lnTo>
                    <a:lnTo>
                      <a:pt x="777" y="218"/>
                    </a:lnTo>
                    <a:lnTo>
                      <a:pt x="774" y="220"/>
                    </a:lnTo>
                    <a:lnTo>
                      <a:pt x="773" y="224"/>
                    </a:lnTo>
                    <a:lnTo>
                      <a:pt x="778" y="219"/>
                    </a:lnTo>
                    <a:lnTo>
                      <a:pt x="780" y="219"/>
                    </a:lnTo>
                    <a:lnTo>
                      <a:pt x="784" y="218"/>
                    </a:lnTo>
                    <a:lnTo>
                      <a:pt x="786" y="218"/>
                    </a:lnTo>
                    <a:lnTo>
                      <a:pt x="790" y="216"/>
                    </a:lnTo>
                    <a:lnTo>
                      <a:pt x="794" y="216"/>
                    </a:lnTo>
                    <a:lnTo>
                      <a:pt x="797" y="217"/>
                    </a:lnTo>
                    <a:lnTo>
                      <a:pt x="792" y="217"/>
                    </a:lnTo>
                    <a:lnTo>
                      <a:pt x="788" y="218"/>
                    </a:lnTo>
                    <a:lnTo>
                      <a:pt x="794" y="218"/>
                    </a:lnTo>
                    <a:lnTo>
                      <a:pt x="797" y="219"/>
                    </a:lnTo>
                    <a:lnTo>
                      <a:pt x="794" y="220"/>
                    </a:lnTo>
                    <a:lnTo>
                      <a:pt x="788" y="220"/>
                    </a:lnTo>
                    <a:lnTo>
                      <a:pt x="786" y="221"/>
                    </a:lnTo>
                    <a:lnTo>
                      <a:pt x="788" y="221"/>
                    </a:lnTo>
                    <a:lnTo>
                      <a:pt x="786" y="222"/>
                    </a:lnTo>
                    <a:lnTo>
                      <a:pt x="790" y="221"/>
                    </a:lnTo>
                    <a:lnTo>
                      <a:pt x="792" y="222"/>
                    </a:lnTo>
                    <a:lnTo>
                      <a:pt x="794" y="221"/>
                    </a:lnTo>
                    <a:lnTo>
                      <a:pt x="794" y="221"/>
                    </a:lnTo>
                    <a:lnTo>
                      <a:pt x="790" y="225"/>
                    </a:lnTo>
                    <a:lnTo>
                      <a:pt x="786" y="225"/>
                    </a:lnTo>
                    <a:lnTo>
                      <a:pt x="782" y="224"/>
                    </a:lnTo>
                    <a:lnTo>
                      <a:pt x="776" y="228"/>
                    </a:lnTo>
                    <a:lnTo>
                      <a:pt x="773" y="229"/>
                    </a:lnTo>
                    <a:lnTo>
                      <a:pt x="773" y="231"/>
                    </a:lnTo>
                    <a:lnTo>
                      <a:pt x="765" y="238"/>
                    </a:lnTo>
                    <a:lnTo>
                      <a:pt x="762" y="241"/>
                    </a:lnTo>
                    <a:lnTo>
                      <a:pt x="760" y="243"/>
                    </a:lnTo>
                    <a:lnTo>
                      <a:pt x="757" y="244"/>
                    </a:lnTo>
                    <a:lnTo>
                      <a:pt x="753" y="245"/>
                    </a:lnTo>
                    <a:lnTo>
                      <a:pt x="753" y="244"/>
                    </a:lnTo>
                    <a:lnTo>
                      <a:pt x="750" y="244"/>
                    </a:lnTo>
                    <a:lnTo>
                      <a:pt x="745" y="246"/>
                    </a:lnTo>
                    <a:lnTo>
                      <a:pt x="744" y="247"/>
                    </a:lnTo>
                    <a:lnTo>
                      <a:pt x="743" y="248"/>
                    </a:lnTo>
                    <a:lnTo>
                      <a:pt x="744" y="251"/>
                    </a:lnTo>
                    <a:lnTo>
                      <a:pt x="742" y="253"/>
                    </a:lnTo>
                    <a:lnTo>
                      <a:pt x="740" y="254"/>
                    </a:lnTo>
                    <a:lnTo>
                      <a:pt x="736" y="253"/>
                    </a:lnTo>
                    <a:lnTo>
                      <a:pt x="731" y="255"/>
                    </a:lnTo>
                    <a:lnTo>
                      <a:pt x="728" y="255"/>
                    </a:lnTo>
                    <a:lnTo>
                      <a:pt x="720" y="256"/>
                    </a:lnTo>
                    <a:lnTo>
                      <a:pt x="715" y="256"/>
                    </a:lnTo>
                    <a:lnTo>
                      <a:pt x="712" y="256"/>
                    </a:lnTo>
                    <a:lnTo>
                      <a:pt x="707" y="254"/>
                    </a:lnTo>
                    <a:lnTo>
                      <a:pt x="705" y="253"/>
                    </a:lnTo>
                    <a:lnTo>
                      <a:pt x="697" y="252"/>
                    </a:lnTo>
                    <a:lnTo>
                      <a:pt x="694" y="251"/>
                    </a:lnTo>
                    <a:lnTo>
                      <a:pt x="692" y="248"/>
                    </a:lnTo>
                    <a:lnTo>
                      <a:pt x="689" y="247"/>
                    </a:lnTo>
                    <a:lnTo>
                      <a:pt x="692" y="247"/>
                    </a:lnTo>
                    <a:lnTo>
                      <a:pt x="695" y="250"/>
                    </a:lnTo>
                    <a:lnTo>
                      <a:pt x="698" y="250"/>
                    </a:lnTo>
                    <a:lnTo>
                      <a:pt x="701" y="248"/>
                    </a:lnTo>
                    <a:lnTo>
                      <a:pt x="703" y="246"/>
                    </a:lnTo>
                    <a:lnTo>
                      <a:pt x="706" y="247"/>
                    </a:lnTo>
                    <a:lnTo>
                      <a:pt x="709" y="247"/>
                    </a:lnTo>
                    <a:lnTo>
                      <a:pt x="711" y="248"/>
                    </a:lnTo>
                    <a:lnTo>
                      <a:pt x="715" y="247"/>
                    </a:lnTo>
                    <a:lnTo>
                      <a:pt x="714" y="244"/>
                    </a:lnTo>
                    <a:lnTo>
                      <a:pt x="716" y="243"/>
                    </a:lnTo>
                    <a:lnTo>
                      <a:pt x="717" y="241"/>
                    </a:lnTo>
                    <a:lnTo>
                      <a:pt x="719" y="237"/>
                    </a:lnTo>
                    <a:lnTo>
                      <a:pt x="722" y="237"/>
                    </a:lnTo>
                    <a:lnTo>
                      <a:pt x="725" y="238"/>
                    </a:lnTo>
                    <a:lnTo>
                      <a:pt x="727" y="237"/>
                    </a:lnTo>
                    <a:lnTo>
                      <a:pt x="731" y="235"/>
                    </a:lnTo>
                    <a:lnTo>
                      <a:pt x="728" y="231"/>
                    </a:lnTo>
                    <a:lnTo>
                      <a:pt x="726" y="230"/>
                    </a:lnTo>
                    <a:lnTo>
                      <a:pt x="724" y="228"/>
                    </a:lnTo>
                    <a:lnTo>
                      <a:pt x="722" y="227"/>
                    </a:lnTo>
                    <a:lnTo>
                      <a:pt x="722" y="225"/>
                    </a:lnTo>
                    <a:lnTo>
                      <a:pt x="722" y="222"/>
                    </a:lnTo>
                    <a:lnTo>
                      <a:pt x="718" y="222"/>
                    </a:lnTo>
                    <a:lnTo>
                      <a:pt x="712" y="219"/>
                    </a:lnTo>
                    <a:lnTo>
                      <a:pt x="712" y="216"/>
                    </a:lnTo>
                    <a:lnTo>
                      <a:pt x="714" y="216"/>
                    </a:lnTo>
                    <a:lnTo>
                      <a:pt x="716" y="218"/>
                    </a:lnTo>
                    <a:lnTo>
                      <a:pt x="722" y="219"/>
                    </a:lnTo>
                    <a:lnTo>
                      <a:pt x="724" y="221"/>
                    </a:lnTo>
                    <a:lnTo>
                      <a:pt x="727" y="222"/>
                    </a:lnTo>
                    <a:lnTo>
                      <a:pt x="729" y="225"/>
                    </a:lnTo>
                    <a:lnTo>
                      <a:pt x="733" y="225"/>
                    </a:lnTo>
                    <a:lnTo>
                      <a:pt x="735" y="224"/>
                    </a:lnTo>
                    <a:lnTo>
                      <a:pt x="736" y="224"/>
                    </a:lnTo>
                    <a:lnTo>
                      <a:pt x="737" y="227"/>
                    </a:lnTo>
                    <a:lnTo>
                      <a:pt x="741" y="228"/>
                    </a:lnTo>
                    <a:lnTo>
                      <a:pt x="743" y="230"/>
                    </a:lnTo>
                    <a:lnTo>
                      <a:pt x="745" y="231"/>
                    </a:lnTo>
                    <a:lnTo>
                      <a:pt x="749" y="233"/>
                    </a:lnTo>
                    <a:lnTo>
                      <a:pt x="751" y="231"/>
                    </a:lnTo>
                    <a:lnTo>
                      <a:pt x="752" y="231"/>
                    </a:lnTo>
                    <a:lnTo>
                      <a:pt x="760" y="231"/>
                    </a:lnTo>
                    <a:lnTo>
                      <a:pt x="762" y="229"/>
                    </a:lnTo>
                    <a:lnTo>
                      <a:pt x="768" y="226"/>
                    </a:lnTo>
                    <a:lnTo>
                      <a:pt x="770" y="225"/>
                    </a:lnTo>
                    <a:lnTo>
                      <a:pt x="776" y="217"/>
                    </a:lnTo>
                    <a:lnTo>
                      <a:pt x="778" y="214"/>
                    </a:lnTo>
                    <a:lnTo>
                      <a:pt x="784" y="212"/>
                    </a:lnTo>
                    <a:lnTo>
                      <a:pt x="787" y="212"/>
                    </a:lnTo>
                    <a:lnTo>
                      <a:pt x="794" y="212"/>
                    </a:lnTo>
                    <a:lnTo>
                      <a:pt x="800" y="213"/>
                    </a:lnTo>
                    <a:lnTo>
                      <a:pt x="808" y="214"/>
                    </a:lnTo>
                    <a:lnTo>
                      <a:pt x="808" y="218"/>
                    </a:lnTo>
                    <a:lnTo>
                      <a:pt x="805" y="218"/>
                    </a:lnTo>
                    <a:close/>
                    <a:moveTo>
                      <a:pt x="981" y="448"/>
                    </a:moveTo>
                    <a:lnTo>
                      <a:pt x="981" y="451"/>
                    </a:lnTo>
                    <a:lnTo>
                      <a:pt x="982" y="453"/>
                    </a:lnTo>
                    <a:lnTo>
                      <a:pt x="981" y="453"/>
                    </a:lnTo>
                    <a:lnTo>
                      <a:pt x="979" y="451"/>
                    </a:lnTo>
                    <a:lnTo>
                      <a:pt x="978" y="455"/>
                    </a:lnTo>
                    <a:lnTo>
                      <a:pt x="978" y="457"/>
                    </a:lnTo>
                    <a:lnTo>
                      <a:pt x="975" y="458"/>
                    </a:lnTo>
                    <a:lnTo>
                      <a:pt x="973" y="456"/>
                    </a:lnTo>
                    <a:lnTo>
                      <a:pt x="973" y="453"/>
                    </a:lnTo>
                    <a:lnTo>
                      <a:pt x="973" y="451"/>
                    </a:lnTo>
                    <a:lnTo>
                      <a:pt x="973" y="448"/>
                    </a:lnTo>
                    <a:lnTo>
                      <a:pt x="973" y="445"/>
                    </a:lnTo>
                    <a:lnTo>
                      <a:pt x="975" y="442"/>
                    </a:lnTo>
                    <a:lnTo>
                      <a:pt x="976" y="440"/>
                    </a:lnTo>
                    <a:lnTo>
                      <a:pt x="973" y="441"/>
                    </a:lnTo>
                    <a:lnTo>
                      <a:pt x="975" y="439"/>
                    </a:lnTo>
                    <a:lnTo>
                      <a:pt x="976" y="435"/>
                    </a:lnTo>
                    <a:lnTo>
                      <a:pt x="973" y="434"/>
                    </a:lnTo>
                    <a:lnTo>
                      <a:pt x="971" y="436"/>
                    </a:lnTo>
                    <a:lnTo>
                      <a:pt x="968" y="439"/>
                    </a:lnTo>
                    <a:lnTo>
                      <a:pt x="968" y="436"/>
                    </a:lnTo>
                    <a:lnTo>
                      <a:pt x="968" y="433"/>
                    </a:lnTo>
                    <a:lnTo>
                      <a:pt x="968" y="431"/>
                    </a:lnTo>
                    <a:lnTo>
                      <a:pt x="966" y="427"/>
                    </a:lnTo>
                    <a:lnTo>
                      <a:pt x="964" y="429"/>
                    </a:lnTo>
                    <a:lnTo>
                      <a:pt x="965" y="426"/>
                    </a:lnTo>
                    <a:lnTo>
                      <a:pt x="962" y="427"/>
                    </a:lnTo>
                    <a:lnTo>
                      <a:pt x="961" y="431"/>
                    </a:lnTo>
                    <a:lnTo>
                      <a:pt x="958" y="430"/>
                    </a:lnTo>
                    <a:lnTo>
                      <a:pt x="958" y="429"/>
                    </a:lnTo>
                    <a:lnTo>
                      <a:pt x="957" y="425"/>
                    </a:lnTo>
                    <a:lnTo>
                      <a:pt x="955" y="423"/>
                    </a:lnTo>
                    <a:lnTo>
                      <a:pt x="953" y="421"/>
                    </a:lnTo>
                    <a:lnTo>
                      <a:pt x="950" y="418"/>
                    </a:lnTo>
                    <a:lnTo>
                      <a:pt x="948" y="416"/>
                    </a:lnTo>
                    <a:lnTo>
                      <a:pt x="947" y="413"/>
                    </a:lnTo>
                    <a:lnTo>
                      <a:pt x="949" y="410"/>
                    </a:lnTo>
                    <a:lnTo>
                      <a:pt x="951" y="409"/>
                    </a:lnTo>
                    <a:lnTo>
                      <a:pt x="950" y="409"/>
                    </a:lnTo>
                    <a:lnTo>
                      <a:pt x="947" y="409"/>
                    </a:lnTo>
                    <a:lnTo>
                      <a:pt x="945" y="409"/>
                    </a:lnTo>
                    <a:lnTo>
                      <a:pt x="941" y="407"/>
                    </a:lnTo>
                    <a:lnTo>
                      <a:pt x="942" y="405"/>
                    </a:lnTo>
                    <a:lnTo>
                      <a:pt x="944" y="401"/>
                    </a:lnTo>
                    <a:lnTo>
                      <a:pt x="945" y="399"/>
                    </a:lnTo>
                    <a:lnTo>
                      <a:pt x="945" y="397"/>
                    </a:lnTo>
                    <a:lnTo>
                      <a:pt x="946" y="393"/>
                    </a:lnTo>
                    <a:lnTo>
                      <a:pt x="947" y="393"/>
                    </a:lnTo>
                    <a:lnTo>
                      <a:pt x="950" y="395"/>
                    </a:lnTo>
                    <a:lnTo>
                      <a:pt x="953" y="393"/>
                    </a:lnTo>
                    <a:lnTo>
                      <a:pt x="955" y="395"/>
                    </a:lnTo>
                    <a:lnTo>
                      <a:pt x="958" y="396"/>
                    </a:lnTo>
                    <a:lnTo>
                      <a:pt x="959" y="396"/>
                    </a:lnTo>
                    <a:lnTo>
                      <a:pt x="957" y="395"/>
                    </a:lnTo>
                    <a:lnTo>
                      <a:pt x="955" y="392"/>
                    </a:lnTo>
                    <a:lnTo>
                      <a:pt x="956" y="389"/>
                    </a:lnTo>
                    <a:lnTo>
                      <a:pt x="957" y="387"/>
                    </a:lnTo>
                    <a:lnTo>
                      <a:pt x="958" y="383"/>
                    </a:lnTo>
                    <a:lnTo>
                      <a:pt x="959" y="384"/>
                    </a:lnTo>
                    <a:lnTo>
                      <a:pt x="959" y="387"/>
                    </a:lnTo>
                    <a:lnTo>
                      <a:pt x="956" y="389"/>
                    </a:lnTo>
                    <a:lnTo>
                      <a:pt x="957" y="392"/>
                    </a:lnTo>
                    <a:lnTo>
                      <a:pt x="959" y="391"/>
                    </a:lnTo>
                    <a:lnTo>
                      <a:pt x="963" y="390"/>
                    </a:lnTo>
                    <a:lnTo>
                      <a:pt x="962" y="391"/>
                    </a:lnTo>
                    <a:lnTo>
                      <a:pt x="959" y="392"/>
                    </a:lnTo>
                    <a:lnTo>
                      <a:pt x="959" y="393"/>
                    </a:lnTo>
                    <a:lnTo>
                      <a:pt x="961" y="396"/>
                    </a:lnTo>
                    <a:lnTo>
                      <a:pt x="961" y="397"/>
                    </a:lnTo>
                    <a:lnTo>
                      <a:pt x="962" y="399"/>
                    </a:lnTo>
                    <a:lnTo>
                      <a:pt x="963" y="401"/>
                    </a:lnTo>
                    <a:lnTo>
                      <a:pt x="964" y="405"/>
                    </a:lnTo>
                    <a:lnTo>
                      <a:pt x="966" y="407"/>
                    </a:lnTo>
                    <a:lnTo>
                      <a:pt x="968" y="410"/>
                    </a:lnTo>
                    <a:lnTo>
                      <a:pt x="966" y="410"/>
                    </a:lnTo>
                    <a:lnTo>
                      <a:pt x="967" y="414"/>
                    </a:lnTo>
                    <a:lnTo>
                      <a:pt x="970" y="416"/>
                    </a:lnTo>
                    <a:lnTo>
                      <a:pt x="971" y="419"/>
                    </a:lnTo>
                    <a:lnTo>
                      <a:pt x="972" y="422"/>
                    </a:lnTo>
                    <a:lnTo>
                      <a:pt x="972" y="424"/>
                    </a:lnTo>
                    <a:lnTo>
                      <a:pt x="973" y="427"/>
                    </a:lnTo>
                    <a:lnTo>
                      <a:pt x="974" y="430"/>
                    </a:lnTo>
                    <a:lnTo>
                      <a:pt x="976" y="432"/>
                    </a:lnTo>
                    <a:lnTo>
                      <a:pt x="976" y="434"/>
                    </a:lnTo>
                    <a:lnTo>
                      <a:pt x="979" y="438"/>
                    </a:lnTo>
                    <a:lnTo>
                      <a:pt x="980" y="440"/>
                    </a:lnTo>
                    <a:lnTo>
                      <a:pt x="982" y="442"/>
                    </a:lnTo>
                    <a:lnTo>
                      <a:pt x="981" y="445"/>
                    </a:lnTo>
                    <a:lnTo>
                      <a:pt x="981" y="448"/>
                    </a:lnTo>
                    <a:close/>
                    <a:moveTo>
                      <a:pt x="1152" y="575"/>
                    </a:moveTo>
                    <a:lnTo>
                      <a:pt x="1152" y="573"/>
                    </a:lnTo>
                    <a:lnTo>
                      <a:pt x="1151" y="571"/>
                    </a:lnTo>
                    <a:lnTo>
                      <a:pt x="1153" y="569"/>
                    </a:lnTo>
                    <a:lnTo>
                      <a:pt x="1157" y="567"/>
                    </a:lnTo>
                    <a:lnTo>
                      <a:pt x="1158" y="564"/>
                    </a:lnTo>
                    <a:lnTo>
                      <a:pt x="1160" y="561"/>
                    </a:lnTo>
                    <a:lnTo>
                      <a:pt x="1160" y="560"/>
                    </a:lnTo>
                    <a:lnTo>
                      <a:pt x="1160" y="556"/>
                    </a:lnTo>
                    <a:lnTo>
                      <a:pt x="1160" y="554"/>
                    </a:lnTo>
                    <a:lnTo>
                      <a:pt x="1158" y="552"/>
                    </a:lnTo>
                    <a:lnTo>
                      <a:pt x="1160" y="551"/>
                    </a:lnTo>
                    <a:lnTo>
                      <a:pt x="1159" y="549"/>
                    </a:lnTo>
                    <a:lnTo>
                      <a:pt x="1157" y="545"/>
                    </a:lnTo>
                    <a:lnTo>
                      <a:pt x="1154" y="544"/>
                    </a:lnTo>
                    <a:lnTo>
                      <a:pt x="1151" y="543"/>
                    </a:lnTo>
                    <a:lnTo>
                      <a:pt x="1149" y="542"/>
                    </a:lnTo>
                    <a:lnTo>
                      <a:pt x="1146" y="541"/>
                    </a:lnTo>
                    <a:lnTo>
                      <a:pt x="1145" y="541"/>
                    </a:lnTo>
                    <a:lnTo>
                      <a:pt x="1142" y="539"/>
                    </a:lnTo>
                    <a:lnTo>
                      <a:pt x="1140" y="538"/>
                    </a:lnTo>
                    <a:lnTo>
                      <a:pt x="1137" y="541"/>
                    </a:lnTo>
                    <a:lnTo>
                      <a:pt x="1135" y="542"/>
                    </a:lnTo>
                    <a:lnTo>
                      <a:pt x="1137" y="544"/>
                    </a:lnTo>
                    <a:lnTo>
                      <a:pt x="1137" y="545"/>
                    </a:lnTo>
                    <a:lnTo>
                      <a:pt x="1135" y="545"/>
                    </a:lnTo>
                    <a:lnTo>
                      <a:pt x="1133" y="546"/>
                    </a:lnTo>
                    <a:lnTo>
                      <a:pt x="1132" y="549"/>
                    </a:lnTo>
                    <a:lnTo>
                      <a:pt x="1132" y="552"/>
                    </a:lnTo>
                    <a:lnTo>
                      <a:pt x="1129" y="554"/>
                    </a:lnTo>
                    <a:lnTo>
                      <a:pt x="1129" y="552"/>
                    </a:lnTo>
                    <a:lnTo>
                      <a:pt x="1128" y="554"/>
                    </a:lnTo>
                    <a:lnTo>
                      <a:pt x="1128" y="552"/>
                    </a:lnTo>
                    <a:lnTo>
                      <a:pt x="1128" y="549"/>
                    </a:lnTo>
                    <a:lnTo>
                      <a:pt x="1126" y="552"/>
                    </a:lnTo>
                    <a:lnTo>
                      <a:pt x="1125" y="552"/>
                    </a:lnTo>
                    <a:lnTo>
                      <a:pt x="1121" y="554"/>
                    </a:lnTo>
                    <a:lnTo>
                      <a:pt x="1119" y="556"/>
                    </a:lnTo>
                    <a:lnTo>
                      <a:pt x="1120" y="559"/>
                    </a:lnTo>
                    <a:lnTo>
                      <a:pt x="1119" y="562"/>
                    </a:lnTo>
                    <a:lnTo>
                      <a:pt x="1118" y="564"/>
                    </a:lnTo>
                    <a:lnTo>
                      <a:pt x="1116" y="567"/>
                    </a:lnTo>
                    <a:lnTo>
                      <a:pt x="1117" y="570"/>
                    </a:lnTo>
                    <a:lnTo>
                      <a:pt x="1116" y="572"/>
                    </a:lnTo>
                    <a:lnTo>
                      <a:pt x="1116" y="576"/>
                    </a:lnTo>
                    <a:lnTo>
                      <a:pt x="1117" y="578"/>
                    </a:lnTo>
                    <a:lnTo>
                      <a:pt x="1119" y="580"/>
                    </a:lnTo>
                    <a:lnTo>
                      <a:pt x="1119" y="581"/>
                    </a:lnTo>
                    <a:lnTo>
                      <a:pt x="1119" y="584"/>
                    </a:lnTo>
                    <a:lnTo>
                      <a:pt x="1120" y="585"/>
                    </a:lnTo>
                    <a:lnTo>
                      <a:pt x="1120" y="588"/>
                    </a:lnTo>
                    <a:lnTo>
                      <a:pt x="1120" y="590"/>
                    </a:lnTo>
                    <a:lnTo>
                      <a:pt x="1119" y="593"/>
                    </a:lnTo>
                    <a:lnTo>
                      <a:pt x="1118" y="596"/>
                    </a:lnTo>
                    <a:lnTo>
                      <a:pt x="1117" y="598"/>
                    </a:lnTo>
                    <a:lnTo>
                      <a:pt x="1116" y="602"/>
                    </a:lnTo>
                    <a:lnTo>
                      <a:pt x="1113" y="604"/>
                    </a:lnTo>
                    <a:lnTo>
                      <a:pt x="1111" y="605"/>
                    </a:lnTo>
                    <a:lnTo>
                      <a:pt x="1109" y="606"/>
                    </a:lnTo>
                    <a:lnTo>
                      <a:pt x="1107" y="607"/>
                    </a:lnTo>
                    <a:lnTo>
                      <a:pt x="1103" y="607"/>
                    </a:lnTo>
                    <a:lnTo>
                      <a:pt x="1102" y="606"/>
                    </a:lnTo>
                    <a:lnTo>
                      <a:pt x="1102" y="606"/>
                    </a:lnTo>
                    <a:lnTo>
                      <a:pt x="1101" y="603"/>
                    </a:lnTo>
                    <a:lnTo>
                      <a:pt x="1100" y="602"/>
                    </a:lnTo>
                    <a:lnTo>
                      <a:pt x="1099" y="598"/>
                    </a:lnTo>
                    <a:lnTo>
                      <a:pt x="1098" y="596"/>
                    </a:lnTo>
                    <a:lnTo>
                      <a:pt x="1099" y="594"/>
                    </a:lnTo>
                    <a:lnTo>
                      <a:pt x="1099" y="592"/>
                    </a:lnTo>
                    <a:lnTo>
                      <a:pt x="1099" y="589"/>
                    </a:lnTo>
                    <a:lnTo>
                      <a:pt x="1098" y="586"/>
                    </a:lnTo>
                    <a:lnTo>
                      <a:pt x="1096" y="581"/>
                    </a:lnTo>
                    <a:lnTo>
                      <a:pt x="1098" y="578"/>
                    </a:lnTo>
                    <a:lnTo>
                      <a:pt x="1099" y="576"/>
                    </a:lnTo>
                    <a:lnTo>
                      <a:pt x="1100" y="572"/>
                    </a:lnTo>
                    <a:lnTo>
                      <a:pt x="1099" y="570"/>
                    </a:lnTo>
                    <a:lnTo>
                      <a:pt x="1100" y="567"/>
                    </a:lnTo>
                    <a:lnTo>
                      <a:pt x="1102" y="564"/>
                    </a:lnTo>
                    <a:lnTo>
                      <a:pt x="1102" y="562"/>
                    </a:lnTo>
                    <a:lnTo>
                      <a:pt x="1103" y="559"/>
                    </a:lnTo>
                    <a:lnTo>
                      <a:pt x="1104" y="556"/>
                    </a:lnTo>
                    <a:lnTo>
                      <a:pt x="1103" y="554"/>
                    </a:lnTo>
                    <a:lnTo>
                      <a:pt x="1100" y="555"/>
                    </a:lnTo>
                    <a:lnTo>
                      <a:pt x="1098" y="558"/>
                    </a:lnTo>
                    <a:lnTo>
                      <a:pt x="1095" y="558"/>
                    </a:lnTo>
                    <a:lnTo>
                      <a:pt x="1096" y="555"/>
                    </a:lnTo>
                    <a:lnTo>
                      <a:pt x="1098" y="552"/>
                    </a:lnTo>
                    <a:lnTo>
                      <a:pt x="1101" y="552"/>
                    </a:lnTo>
                    <a:lnTo>
                      <a:pt x="1101" y="550"/>
                    </a:lnTo>
                    <a:lnTo>
                      <a:pt x="1102" y="547"/>
                    </a:lnTo>
                    <a:lnTo>
                      <a:pt x="1104" y="545"/>
                    </a:lnTo>
                    <a:lnTo>
                      <a:pt x="1106" y="542"/>
                    </a:lnTo>
                    <a:lnTo>
                      <a:pt x="1108" y="539"/>
                    </a:lnTo>
                    <a:lnTo>
                      <a:pt x="1110" y="536"/>
                    </a:lnTo>
                    <a:lnTo>
                      <a:pt x="1110" y="539"/>
                    </a:lnTo>
                    <a:lnTo>
                      <a:pt x="1112" y="537"/>
                    </a:lnTo>
                    <a:lnTo>
                      <a:pt x="1116" y="536"/>
                    </a:lnTo>
                    <a:lnTo>
                      <a:pt x="1116" y="539"/>
                    </a:lnTo>
                    <a:lnTo>
                      <a:pt x="1118" y="537"/>
                    </a:lnTo>
                    <a:lnTo>
                      <a:pt x="1120" y="535"/>
                    </a:lnTo>
                    <a:lnTo>
                      <a:pt x="1123" y="535"/>
                    </a:lnTo>
                    <a:lnTo>
                      <a:pt x="1126" y="535"/>
                    </a:lnTo>
                    <a:lnTo>
                      <a:pt x="1128" y="534"/>
                    </a:lnTo>
                    <a:lnTo>
                      <a:pt x="1132" y="533"/>
                    </a:lnTo>
                    <a:lnTo>
                      <a:pt x="1134" y="533"/>
                    </a:lnTo>
                    <a:lnTo>
                      <a:pt x="1137" y="534"/>
                    </a:lnTo>
                    <a:lnTo>
                      <a:pt x="1138" y="536"/>
                    </a:lnTo>
                    <a:lnTo>
                      <a:pt x="1141" y="535"/>
                    </a:lnTo>
                    <a:lnTo>
                      <a:pt x="1144" y="535"/>
                    </a:lnTo>
                    <a:lnTo>
                      <a:pt x="1146" y="535"/>
                    </a:lnTo>
                    <a:lnTo>
                      <a:pt x="1149" y="535"/>
                    </a:lnTo>
                    <a:lnTo>
                      <a:pt x="1152" y="535"/>
                    </a:lnTo>
                    <a:lnTo>
                      <a:pt x="1150" y="532"/>
                    </a:lnTo>
                    <a:lnTo>
                      <a:pt x="1147" y="532"/>
                    </a:lnTo>
                    <a:lnTo>
                      <a:pt x="1147" y="528"/>
                    </a:lnTo>
                    <a:lnTo>
                      <a:pt x="1145" y="526"/>
                    </a:lnTo>
                    <a:lnTo>
                      <a:pt x="1145" y="526"/>
                    </a:lnTo>
                    <a:lnTo>
                      <a:pt x="1145" y="526"/>
                    </a:lnTo>
                    <a:lnTo>
                      <a:pt x="1140" y="527"/>
                    </a:lnTo>
                    <a:lnTo>
                      <a:pt x="1137" y="526"/>
                    </a:lnTo>
                    <a:lnTo>
                      <a:pt x="1136" y="525"/>
                    </a:lnTo>
                    <a:lnTo>
                      <a:pt x="1137" y="521"/>
                    </a:lnTo>
                    <a:lnTo>
                      <a:pt x="1137" y="521"/>
                    </a:lnTo>
                    <a:lnTo>
                      <a:pt x="1134" y="521"/>
                    </a:lnTo>
                    <a:lnTo>
                      <a:pt x="1130" y="522"/>
                    </a:lnTo>
                    <a:lnTo>
                      <a:pt x="1128" y="522"/>
                    </a:lnTo>
                    <a:lnTo>
                      <a:pt x="1126" y="522"/>
                    </a:lnTo>
                    <a:lnTo>
                      <a:pt x="1120" y="522"/>
                    </a:lnTo>
                    <a:lnTo>
                      <a:pt x="1118" y="525"/>
                    </a:lnTo>
                    <a:lnTo>
                      <a:pt x="1115" y="527"/>
                    </a:lnTo>
                    <a:lnTo>
                      <a:pt x="1112" y="526"/>
                    </a:lnTo>
                    <a:lnTo>
                      <a:pt x="1109" y="525"/>
                    </a:lnTo>
                    <a:lnTo>
                      <a:pt x="1107" y="526"/>
                    </a:lnTo>
                    <a:lnTo>
                      <a:pt x="1104" y="526"/>
                    </a:lnTo>
                    <a:lnTo>
                      <a:pt x="1102" y="522"/>
                    </a:lnTo>
                    <a:lnTo>
                      <a:pt x="1100" y="520"/>
                    </a:lnTo>
                    <a:lnTo>
                      <a:pt x="1098" y="519"/>
                    </a:lnTo>
                    <a:lnTo>
                      <a:pt x="1094" y="519"/>
                    </a:lnTo>
                    <a:lnTo>
                      <a:pt x="1092" y="519"/>
                    </a:lnTo>
                    <a:lnTo>
                      <a:pt x="1090" y="519"/>
                    </a:lnTo>
                    <a:lnTo>
                      <a:pt x="1089" y="516"/>
                    </a:lnTo>
                    <a:lnTo>
                      <a:pt x="1087" y="513"/>
                    </a:lnTo>
                    <a:lnTo>
                      <a:pt x="1084" y="515"/>
                    </a:lnTo>
                    <a:lnTo>
                      <a:pt x="1082" y="517"/>
                    </a:lnTo>
                    <a:lnTo>
                      <a:pt x="1079" y="518"/>
                    </a:lnTo>
                    <a:lnTo>
                      <a:pt x="1076" y="520"/>
                    </a:lnTo>
                    <a:lnTo>
                      <a:pt x="1074" y="520"/>
                    </a:lnTo>
                    <a:lnTo>
                      <a:pt x="1070" y="520"/>
                    </a:lnTo>
                    <a:lnTo>
                      <a:pt x="1068" y="522"/>
                    </a:lnTo>
                    <a:lnTo>
                      <a:pt x="1068" y="522"/>
                    </a:lnTo>
                    <a:lnTo>
                      <a:pt x="1065" y="524"/>
                    </a:lnTo>
                    <a:lnTo>
                      <a:pt x="1063" y="525"/>
                    </a:lnTo>
                    <a:lnTo>
                      <a:pt x="1060" y="524"/>
                    </a:lnTo>
                    <a:lnTo>
                      <a:pt x="1058" y="522"/>
                    </a:lnTo>
                    <a:lnTo>
                      <a:pt x="1056" y="524"/>
                    </a:lnTo>
                    <a:lnTo>
                      <a:pt x="1057" y="521"/>
                    </a:lnTo>
                    <a:lnTo>
                      <a:pt x="1056" y="518"/>
                    </a:lnTo>
                    <a:lnTo>
                      <a:pt x="1052" y="519"/>
                    </a:lnTo>
                    <a:lnTo>
                      <a:pt x="1050" y="520"/>
                    </a:lnTo>
                    <a:lnTo>
                      <a:pt x="1048" y="521"/>
                    </a:lnTo>
                    <a:lnTo>
                      <a:pt x="1042" y="522"/>
                    </a:lnTo>
                    <a:lnTo>
                      <a:pt x="1039" y="521"/>
                    </a:lnTo>
                    <a:lnTo>
                      <a:pt x="1041" y="519"/>
                    </a:lnTo>
                    <a:lnTo>
                      <a:pt x="1044" y="518"/>
                    </a:lnTo>
                    <a:lnTo>
                      <a:pt x="1047" y="516"/>
                    </a:lnTo>
                    <a:lnTo>
                      <a:pt x="1050" y="513"/>
                    </a:lnTo>
                    <a:lnTo>
                      <a:pt x="1052" y="511"/>
                    </a:lnTo>
                    <a:lnTo>
                      <a:pt x="1055" y="509"/>
                    </a:lnTo>
                    <a:lnTo>
                      <a:pt x="1057" y="507"/>
                    </a:lnTo>
                    <a:lnTo>
                      <a:pt x="1060" y="506"/>
                    </a:lnTo>
                    <a:lnTo>
                      <a:pt x="1063" y="504"/>
                    </a:lnTo>
                    <a:lnTo>
                      <a:pt x="1068" y="503"/>
                    </a:lnTo>
                    <a:lnTo>
                      <a:pt x="1068" y="502"/>
                    </a:lnTo>
                    <a:lnTo>
                      <a:pt x="1072" y="501"/>
                    </a:lnTo>
                    <a:lnTo>
                      <a:pt x="1074" y="500"/>
                    </a:lnTo>
                    <a:lnTo>
                      <a:pt x="1076" y="498"/>
                    </a:lnTo>
                    <a:lnTo>
                      <a:pt x="1078" y="495"/>
                    </a:lnTo>
                    <a:lnTo>
                      <a:pt x="1078" y="493"/>
                    </a:lnTo>
                    <a:lnTo>
                      <a:pt x="1082" y="491"/>
                    </a:lnTo>
                    <a:lnTo>
                      <a:pt x="1084" y="492"/>
                    </a:lnTo>
                    <a:lnTo>
                      <a:pt x="1084" y="494"/>
                    </a:lnTo>
                    <a:lnTo>
                      <a:pt x="1086" y="492"/>
                    </a:lnTo>
                    <a:lnTo>
                      <a:pt x="1089" y="489"/>
                    </a:lnTo>
                    <a:lnTo>
                      <a:pt x="1089" y="486"/>
                    </a:lnTo>
                    <a:lnTo>
                      <a:pt x="1091" y="486"/>
                    </a:lnTo>
                    <a:lnTo>
                      <a:pt x="1090" y="489"/>
                    </a:lnTo>
                    <a:lnTo>
                      <a:pt x="1089" y="491"/>
                    </a:lnTo>
                    <a:lnTo>
                      <a:pt x="1091" y="489"/>
                    </a:lnTo>
                    <a:lnTo>
                      <a:pt x="1094" y="487"/>
                    </a:lnTo>
                    <a:lnTo>
                      <a:pt x="1093" y="485"/>
                    </a:lnTo>
                    <a:lnTo>
                      <a:pt x="1092" y="483"/>
                    </a:lnTo>
                    <a:lnTo>
                      <a:pt x="1093" y="483"/>
                    </a:lnTo>
                    <a:lnTo>
                      <a:pt x="1096" y="483"/>
                    </a:lnTo>
                    <a:lnTo>
                      <a:pt x="1099" y="484"/>
                    </a:lnTo>
                    <a:lnTo>
                      <a:pt x="1102" y="485"/>
                    </a:lnTo>
                    <a:lnTo>
                      <a:pt x="1104" y="486"/>
                    </a:lnTo>
                    <a:lnTo>
                      <a:pt x="1107" y="486"/>
                    </a:lnTo>
                    <a:lnTo>
                      <a:pt x="1110" y="485"/>
                    </a:lnTo>
                    <a:lnTo>
                      <a:pt x="1112" y="486"/>
                    </a:lnTo>
                    <a:lnTo>
                      <a:pt x="1116" y="487"/>
                    </a:lnTo>
                    <a:lnTo>
                      <a:pt x="1118" y="487"/>
                    </a:lnTo>
                    <a:lnTo>
                      <a:pt x="1119" y="491"/>
                    </a:lnTo>
                    <a:lnTo>
                      <a:pt x="1120" y="493"/>
                    </a:lnTo>
                    <a:lnTo>
                      <a:pt x="1121" y="495"/>
                    </a:lnTo>
                    <a:lnTo>
                      <a:pt x="1124" y="499"/>
                    </a:lnTo>
                    <a:lnTo>
                      <a:pt x="1126" y="501"/>
                    </a:lnTo>
                    <a:lnTo>
                      <a:pt x="1132" y="501"/>
                    </a:lnTo>
                    <a:lnTo>
                      <a:pt x="1134" y="501"/>
                    </a:lnTo>
                    <a:lnTo>
                      <a:pt x="1137" y="501"/>
                    </a:lnTo>
                    <a:lnTo>
                      <a:pt x="1137" y="503"/>
                    </a:lnTo>
                    <a:lnTo>
                      <a:pt x="1137" y="506"/>
                    </a:lnTo>
                    <a:lnTo>
                      <a:pt x="1137" y="507"/>
                    </a:lnTo>
                    <a:lnTo>
                      <a:pt x="1140" y="509"/>
                    </a:lnTo>
                    <a:lnTo>
                      <a:pt x="1142" y="511"/>
                    </a:lnTo>
                    <a:lnTo>
                      <a:pt x="1141" y="515"/>
                    </a:lnTo>
                    <a:lnTo>
                      <a:pt x="1140" y="517"/>
                    </a:lnTo>
                    <a:lnTo>
                      <a:pt x="1142" y="518"/>
                    </a:lnTo>
                    <a:lnTo>
                      <a:pt x="1145" y="519"/>
                    </a:lnTo>
                    <a:lnTo>
                      <a:pt x="1143" y="521"/>
                    </a:lnTo>
                    <a:lnTo>
                      <a:pt x="1143" y="525"/>
                    </a:lnTo>
                    <a:lnTo>
                      <a:pt x="1145" y="526"/>
                    </a:lnTo>
                    <a:lnTo>
                      <a:pt x="1145" y="526"/>
                    </a:lnTo>
                    <a:lnTo>
                      <a:pt x="1149" y="525"/>
                    </a:lnTo>
                    <a:lnTo>
                      <a:pt x="1149" y="528"/>
                    </a:lnTo>
                    <a:lnTo>
                      <a:pt x="1154" y="529"/>
                    </a:lnTo>
                    <a:lnTo>
                      <a:pt x="1155" y="529"/>
                    </a:lnTo>
                    <a:lnTo>
                      <a:pt x="1159" y="530"/>
                    </a:lnTo>
                    <a:lnTo>
                      <a:pt x="1161" y="532"/>
                    </a:lnTo>
                    <a:lnTo>
                      <a:pt x="1164" y="532"/>
                    </a:lnTo>
                    <a:lnTo>
                      <a:pt x="1167" y="532"/>
                    </a:lnTo>
                    <a:lnTo>
                      <a:pt x="1169" y="532"/>
                    </a:lnTo>
                    <a:lnTo>
                      <a:pt x="1172" y="532"/>
                    </a:lnTo>
                    <a:lnTo>
                      <a:pt x="1175" y="532"/>
                    </a:lnTo>
                    <a:lnTo>
                      <a:pt x="1180" y="533"/>
                    </a:lnTo>
                    <a:lnTo>
                      <a:pt x="1183" y="533"/>
                    </a:lnTo>
                    <a:lnTo>
                      <a:pt x="1184" y="535"/>
                    </a:lnTo>
                    <a:lnTo>
                      <a:pt x="1186" y="535"/>
                    </a:lnTo>
                    <a:lnTo>
                      <a:pt x="1189" y="535"/>
                    </a:lnTo>
                    <a:lnTo>
                      <a:pt x="1192" y="535"/>
                    </a:lnTo>
                    <a:lnTo>
                      <a:pt x="1195" y="536"/>
                    </a:lnTo>
                    <a:lnTo>
                      <a:pt x="1196" y="538"/>
                    </a:lnTo>
                    <a:lnTo>
                      <a:pt x="1198" y="541"/>
                    </a:lnTo>
                    <a:lnTo>
                      <a:pt x="1200" y="544"/>
                    </a:lnTo>
                    <a:lnTo>
                      <a:pt x="1203" y="545"/>
                    </a:lnTo>
                    <a:lnTo>
                      <a:pt x="1203" y="545"/>
                    </a:lnTo>
                    <a:lnTo>
                      <a:pt x="1205" y="549"/>
                    </a:lnTo>
                    <a:lnTo>
                      <a:pt x="1205" y="549"/>
                    </a:lnTo>
                    <a:lnTo>
                      <a:pt x="1205" y="551"/>
                    </a:lnTo>
                    <a:lnTo>
                      <a:pt x="1206" y="552"/>
                    </a:lnTo>
                    <a:lnTo>
                      <a:pt x="1209" y="554"/>
                    </a:lnTo>
                    <a:lnTo>
                      <a:pt x="1210" y="554"/>
                    </a:lnTo>
                    <a:lnTo>
                      <a:pt x="1209" y="554"/>
                    </a:lnTo>
                    <a:lnTo>
                      <a:pt x="1209" y="554"/>
                    </a:lnTo>
                    <a:lnTo>
                      <a:pt x="1206" y="554"/>
                    </a:lnTo>
                    <a:lnTo>
                      <a:pt x="1205" y="554"/>
                    </a:lnTo>
                    <a:lnTo>
                      <a:pt x="1205" y="559"/>
                    </a:lnTo>
                    <a:lnTo>
                      <a:pt x="1203" y="560"/>
                    </a:lnTo>
                    <a:lnTo>
                      <a:pt x="1200" y="559"/>
                    </a:lnTo>
                    <a:lnTo>
                      <a:pt x="1197" y="558"/>
                    </a:lnTo>
                    <a:lnTo>
                      <a:pt x="1195" y="556"/>
                    </a:lnTo>
                    <a:lnTo>
                      <a:pt x="1192" y="554"/>
                    </a:lnTo>
                    <a:lnTo>
                      <a:pt x="1192" y="552"/>
                    </a:lnTo>
                    <a:lnTo>
                      <a:pt x="1189" y="552"/>
                    </a:lnTo>
                    <a:lnTo>
                      <a:pt x="1189" y="552"/>
                    </a:lnTo>
                    <a:lnTo>
                      <a:pt x="1188" y="552"/>
                    </a:lnTo>
                    <a:lnTo>
                      <a:pt x="1187" y="549"/>
                    </a:lnTo>
                    <a:lnTo>
                      <a:pt x="1184" y="547"/>
                    </a:lnTo>
                    <a:lnTo>
                      <a:pt x="1181" y="547"/>
                    </a:lnTo>
                    <a:lnTo>
                      <a:pt x="1185" y="550"/>
                    </a:lnTo>
                    <a:lnTo>
                      <a:pt x="1186" y="552"/>
                    </a:lnTo>
                    <a:lnTo>
                      <a:pt x="1186" y="553"/>
                    </a:lnTo>
                    <a:lnTo>
                      <a:pt x="1187" y="555"/>
                    </a:lnTo>
                    <a:lnTo>
                      <a:pt x="1187" y="559"/>
                    </a:lnTo>
                    <a:lnTo>
                      <a:pt x="1185" y="561"/>
                    </a:lnTo>
                    <a:lnTo>
                      <a:pt x="1184" y="563"/>
                    </a:lnTo>
                    <a:lnTo>
                      <a:pt x="1181" y="567"/>
                    </a:lnTo>
                    <a:lnTo>
                      <a:pt x="1181" y="569"/>
                    </a:lnTo>
                    <a:lnTo>
                      <a:pt x="1181" y="577"/>
                    </a:lnTo>
                    <a:lnTo>
                      <a:pt x="1180" y="580"/>
                    </a:lnTo>
                    <a:lnTo>
                      <a:pt x="1177" y="581"/>
                    </a:lnTo>
                    <a:lnTo>
                      <a:pt x="1175" y="584"/>
                    </a:lnTo>
                    <a:lnTo>
                      <a:pt x="1172" y="585"/>
                    </a:lnTo>
                    <a:lnTo>
                      <a:pt x="1171" y="584"/>
                    </a:lnTo>
                    <a:lnTo>
                      <a:pt x="1171" y="581"/>
                    </a:lnTo>
                    <a:lnTo>
                      <a:pt x="1170" y="579"/>
                    </a:lnTo>
                    <a:lnTo>
                      <a:pt x="1169" y="573"/>
                    </a:lnTo>
                    <a:lnTo>
                      <a:pt x="1169" y="571"/>
                    </a:lnTo>
                    <a:lnTo>
                      <a:pt x="1167" y="568"/>
                    </a:lnTo>
                    <a:lnTo>
                      <a:pt x="1164" y="568"/>
                    </a:lnTo>
                    <a:lnTo>
                      <a:pt x="1161" y="569"/>
                    </a:lnTo>
                    <a:lnTo>
                      <a:pt x="1159" y="570"/>
                    </a:lnTo>
                    <a:lnTo>
                      <a:pt x="1158" y="572"/>
                    </a:lnTo>
                    <a:lnTo>
                      <a:pt x="1155" y="575"/>
                    </a:lnTo>
                    <a:lnTo>
                      <a:pt x="1152" y="575"/>
                    </a:lnTo>
                    <a:close/>
                    <a:moveTo>
                      <a:pt x="1218" y="589"/>
                    </a:moveTo>
                    <a:lnTo>
                      <a:pt x="1215" y="593"/>
                    </a:lnTo>
                    <a:lnTo>
                      <a:pt x="1213" y="594"/>
                    </a:lnTo>
                    <a:lnTo>
                      <a:pt x="1210" y="596"/>
                    </a:lnTo>
                    <a:lnTo>
                      <a:pt x="1209" y="597"/>
                    </a:lnTo>
                    <a:lnTo>
                      <a:pt x="1205" y="598"/>
                    </a:lnTo>
                    <a:lnTo>
                      <a:pt x="1205" y="598"/>
                    </a:lnTo>
                    <a:lnTo>
                      <a:pt x="1204" y="600"/>
                    </a:lnTo>
                    <a:lnTo>
                      <a:pt x="1201" y="601"/>
                    </a:lnTo>
                    <a:lnTo>
                      <a:pt x="1198" y="602"/>
                    </a:lnTo>
                    <a:lnTo>
                      <a:pt x="1198" y="602"/>
                    </a:lnTo>
                    <a:lnTo>
                      <a:pt x="1193" y="604"/>
                    </a:lnTo>
                    <a:lnTo>
                      <a:pt x="1191" y="605"/>
                    </a:lnTo>
                    <a:lnTo>
                      <a:pt x="1187" y="606"/>
                    </a:lnTo>
                    <a:lnTo>
                      <a:pt x="1185" y="607"/>
                    </a:lnTo>
                    <a:lnTo>
                      <a:pt x="1181" y="610"/>
                    </a:lnTo>
                    <a:lnTo>
                      <a:pt x="1177" y="610"/>
                    </a:lnTo>
                    <a:lnTo>
                      <a:pt x="1174" y="611"/>
                    </a:lnTo>
                    <a:lnTo>
                      <a:pt x="1171" y="611"/>
                    </a:lnTo>
                    <a:lnTo>
                      <a:pt x="1168" y="610"/>
                    </a:lnTo>
                    <a:lnTo>
                      <a:pt x="1166" y="611"/>
                    </a:lnTo>
                    <a:lnTo>
                      <a:pt x="1168" y="610"/>
                    </a:lnTo>
                    <a:lnTo>
                      <a:pt x="1166" y="610"/>
                    </a:lnTo>
                    <a:lnTo>
                      <a:pt x="1160" y="606"/>
                    </a:lnTo>
                    <a:lnTo>
                      <a:pt x="1158" y="606"/>
                    </a:lnTo>
                    <a:lnTo>
                      <a:pt x="1158" y="606"/>
                    </a:lnTo>
                    <a:lnTo>
                      <a:pt x="1160" y="603"/>
                    </a:lnTo>
                    <a:lnTo>
                      <a:pt x="1161" y="601"/>
                    </a:lnTo>
                    <a:lnTo>
                      <a:pt x="1162" y="597"/>
                    </a:lnTo>
                    <a:lnTo>
                      <a:pt x="1163" y="596"/>
                    </a:lnTo>
                    <a:lnTo>
                      <a:pt x="1166" y="594"/>
                    </a:lnTo>
                    <a:lnTo>
                      <a:pt x="1167" y="592"/>
                    </a:lnTo>
                    <a:lnTo>
                      <a:pt x="1169" y="592"/>
                    </a:lnTo>
                    <a:lnTo>
                      <a:pt x="1169" y="593"/>
                    </a:lnTo>
                    <a:lnTo>
                      <a:pt x="1170" y="593"/>
                    </a:lnTo>
                    <a:lnTo>
                      <a:pt x="1172" y="596"/>
                    </a:lnTo>
                    <a:lnTo>
                      <a:pt x="1169" y="596"/>
                    </a:lnTo>
                    <a:lnTo>
                      <a:pt x="1167" y="596"/>
                    </a:lnTo>
                    <a:lnTo>
                      <a:pt x="1163" y="596"/>
                    </a:lnTo>
                    <a:lnTo>
                      <a:pt x="1163" y="596"/>
                    </a:lnTo>
                    <a:lnTo>
                      <a:pt x="1162" y="600"/>
                    </a:lnTo>
                    <a:lnTo>
                      <a:pt x="1166" y="602"/>
                    </a:lnTo>
                    <a:lnTo>
                      <a:pt x="1168" y="601"/>
                    </a:lnTo>
                    <a:lnTo>
                      <a:pt x="1170" y="602"/>
                    </a:lnTo>
                    <a:lnTo>
                      <a:pt x="1172" y="600"/>
                    </a:lnTo>
                    <a:lnTo>
                      <a:pt x="1175" y="598"/>
                    </a:lnTo>
                    <a:lnTo>
                      <a:pt x="1178" y="597"/>
                    </a:lnTo>
                    <a:lnTo>
                      <a:pt x="1180" y="595"/>
                    </a:lnTo>
                    <a:lnTo>
                      <a:pt x="1183" y="593"/>
                    </a:lnTo>
                    <a:lnTo>
                      <a:pt x="1186" y="592"/>
                    </a:lnTo>
                    <a:lnTo>
                      <a:pt x="1188" y="590"/>
                    </a:lnTo>
                    <a:lnTo>
                      <a:pt x="1191" y="590"/>
                    </a:lnTo>
                    <a:lnTo>
                      <a:pt x="1194" y="590"/>
                    </a:lnTo>
                    <a:lnTo>
                      <a:pt x="1196" y="592"/>
                    </a:lnTo>
                    <a:lnTo>
                      <a:pt x="1200" y="592"/>
                    </a:lnTo>
                    <a:lnTo>
                      <a:pt x="1202" y="593"/>
                    </a:lnTo>
                    <a:lnTo>
                      <a:pt x="1200" y="592"/>
                    </a:lnTo>
                    <a:lnTo>
                      <a:pt x="1202" y="589"/>
                    </a:lnTo>
                    <a:lnTo>
                      <a:pt x="1204" y="588"/>
                    </a:lnTo>
                    <a:lnTo>
                      <a:pt x="1205" y="588"/>
                    </a:lnTo>
                    <a:lnTo>
                      <a:pt x="1207" y="588"/>
                    </a:lnTo>
                    <a:lnTo>
                      <a:pt x="1211" y="587"/>
                    </a:lnTo>
                    <a:lnTo>
                      <a:pt x="1211" y="587"/>
                    </a:lnTo>
                    <a:lnTo>
                      <a:pt x="1213" y="587"/>
                    </a:lnTo>
                    <a:lnTo>
                      <a:pt x="1215" y="587"/>
                    </a:lnTo>
                    <a:lnTo>
                      <a:pt x="1218" y="587"/>
                    </a:lnTo>
                    <a:lnTo>
                      <a:pt x="1220" y="586"/>
                    </a:lnTo>
                    <a:lnTo>
                      <a:pt x="1218" y="584"/>
                    </a:lnTo>
                    <a:lnTo>
                      <a:pt x="1218" y="584"/>
                    </a:lnTo>
                    <a:lnTo>
                      <a:pt x="1220" y="585"/>
                    </a:lnTo>
                    <a:lnTo>
                      <a:pt x="1220" y="587"/>
                    </a:lnTo>
                    <a:lnTo>
                      <a:pt x="1218" y="589"/>
                    </a:lnTo>
                    <a:close/>
                    <a:moveTo>
                      <a:pt x="1261" y="563"/>
                    </a:moveTo>
                    <a:lnTo>
                      <a:pt x="1255" y="567"/>
                    </a:lnTo>
                    <a:lnTo>
                      <a:pt x="1256" y="569"/>
                    </a:lnTo>
                    <a:lnTo>
                      <a:pt x="1258" y="568"/>
                    </a:lnTo>
                    <a:lnTo>
                      <a:pt x="1260" y="568"/>
                    </a:lnTo>
                    <a:lnTo>
                      <a:pt x="1256" y="570"/>
                    </a:lnTo>
                    <a:lnTo>
                      <a:pt x="1257" y="573"/>
                    </a:lnTo>
                    <a:lnTo>
                      <a:pt x="1256" y="576"/>
                    </a:lnTo>
                    <a:lnTo>
                      <a:pt x="1254" y="576"/>
                    </a:lnTo>
                    <a:lnTo>
                      <a:pt x="1253" y="577"/>
                    </a:lnTo>
                    <a:lnTo>
                      <a:pt x="1251" y="579"/>
                    </a:lnTo>
                    <a:lnTo>
                      <a:pt x="1247" y="580"/>
                    </a:lnTo>
                    <a:lnTo>
                      <a:pt x="1245" y="580"/>
                    </a:lnTo>
                    <a:lnTo>
                      <a:pt x="1243" y="580"/>
                    </a:lnTo>
                    <a:lnTo>
                      <a:pt x="1239" y="580"/>
                    </a:lnTo>
                    <a:lnTo>
                      <a:pt x="1237" y="580"/>
                    </a:lnTo>
                    <a:lnTo>
                      <a:pt x="1231" y="579"/>
                    </a:lnTo>
                    <a:lnTo>
                      <a:pt x="1226" y="579"/>
                    </a:lnTo>
                    <a:lnTo>
                      <a:pt x="1223" y="579"/>
                    </a:lnTo>
                    <a:lnTo>
                      <a:pt x="1220" y="580"/>
                    </a:lnTo>
                    <a:lnTo>
                      <a:pt x="1218" y="580"/>
                    </a:lnTo>
                    <a:lnTo>
                      <a:pt x="1215" y="581"/>
                    </a:lnTo>
                    <a:lnTo>
                      <a:pt x="1212" y="581"/>
                    </a:lnTo>
                    <a:lnTo>
                      <a:pt x="1210" y="581"/>
                    </a:lnTo>
                    <a:lnTo>
                      <a:pt x="1210" y="578"/>
                    </a:lnTo>
                    <a:lnTo>
                      <a:pt x="1211" y="576"/>
                    </a:lnTo>
                    <a:lnTo>
                      <a:pt x="1219" y="571"/>
                    </a:lnTo>
                    <a:lnTo>
                      <a:pt x="1221" y="570"/>
                    </a:lnTo>
                    <a:lnTo>
                      <a:pt x="1224" y="570"/>
                    </a:lnTo>
                    <a:lnTo>
                      <a:pt x="1227" y="570"/>
                    </a:lnTo>
                    <a:lnTo>
                      <a:pt x="1229" y="569"/>
                    </a:lnTo>
                    <a:lnTo>
                      <a:pt x="1232" y="569"/>
                    </a:lnTo>
                    <a:lnTo>
                      <a:pt x="1235" y="568"/>
                    </a:lnTo>
                    <a:lnTo>
                      <a:pt x="1238" y="568"/>
                    </a:lnTo>
                    <a:lnTo>
                      <a:pt x="1240" y="569"/>
                    </a:lnTo>
                    <a:lnTo>
                      <a:pt x="1243" y="570"/>
                    </a:lnTo>
                    <a:lnTo>
                      <a:pt x="1246" y="570"/>
                    </a:lnTo>
                    <a:lnTo>
                      <a:pt x="1247" y="568"/>
                    </a:lnTo>
                    <a:lnTo>
                      <a:pt x="1245" y="568"/>
                    </a:lnTo>
                    <a:lnTo>
                      <a:pt x="1243" y="567"/>
                    </a:lnTo>
                    <a:lnTo>
                      <a:pt x="1238" y="567"/>
                    </a:lnTo>
                    <a:lnTo>
                      <a:pt x="1241" y="566"/>
                    </a:lnTo>
                    <a:lnTo>
                      <a:pt x="1246" y="566"/>
                    </a:lnTo>
                    <a:lnTo>
                      <a:pt x="1249" y="566"/>
                    </a:lnTo>
                    <a:lnTo>
                      <a:pt x="1252" y="564"/>
                    </a:lnTo>
                    <a:lnTo>
                      <a:pt x="1255" y="563"/>
                    </a:lnTo>
                    <a:lnTo>
                      <a:pt x="1257" y="563"/>
                    </a:lnTo>
                    <a:lnTo>
                      <a:pt x="1260" y="562"/>
                    </a:lnTo>
                    <a:lnTo>
                      <a:pt x="1263" y="560"/>
                    </a:lnTo>
                    <a:lnTo>
                      <a:pt x="1263" y="560"/>
                    </a:lnTo>
                    <a:lnTo>
                      <a:pt x="1261" y="56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3746500" y="2101850"/>
                <a:ext cx="4141787" cy="160338"/>
              </a:xfrm>
              <a:custGeom>
                <a:rect b="b" l="l" r="r" t="t"/>
                <a:pathLst>
                  <a:path extrusionOk="0" h="101" w="2609">
                    <a:moveTo>
                      <a:pt x="92" y="27"/>
                    </a:moveTo>
                    <a:lnTo>
                      <a:pt x="92" y="27"/>
                    </a:lnTo>
                    <a:lnTo>
                      <a:pt x="96" y="27"/>
                    </a:lnTo>
                    <a:lnTo>
                      <a:pt x="98" y="27"/>
                    </a:lnTo>
                    <a:lnTo>
                      <a:pt x="101" y="27"/>
                    </a:lnTo>
                    <a:lnTo>
                      <a:pt x="103" y="28"/>
                    </a:lnTo>
                    <a:lnTo>
                      <a:pt x="102" y="32"/>
                    </a:lnTo>
                    <a:lnTo>
                      <a:pt x="103" y="34"/>
                    </a:lnTo>
                    <a:lnTo>
                      <a:pt x="103" y="37"/>
                    </a:lnTo>
                    <a:lnTo>
                      <a:pt x="106" y="38"/>
                    </a:lnTo>
                    <a:lnTo>
                      <a:pt x="109" y="40"/>
                    </a:lnTo>
                    <a:lnTo>
                      <a:pt x="111" y="41"/>
                    </a:lnTo>
                    <a:lnTo>
                      <a:pt x="115" y="40"/>
                    </a:lnTo>
                    <a:lnTo>
                      <a:pt x="117" y="41"/>
                    </a:lnTo>
                    <a:lnTo>
                      <a:pt x="116" y="38"/>
                    </a:lnTo>
                    <a:lnTo>
                      <a:pt x="113" y="37"/>
                    </a:lnTo>
                    <a:lnTo>
                      <a:pt x="110" y="35"/>
                    </a:lnTo>
                    <a:lnTo>
                      <a:pt x="110" y="32"/>
                    </a:lnTo>
                    <a:lnTo>
                      <a:pt x="114" y="31"/>
                    </a:lnTo>
                    <a:lnTo>
                      <a:pt x="116" y="31"/>
                    </a:lnTo>
                    <a:lnTo>
                      <a:pt x="119" y="31"/>
                    </a:lnTo>
                    <a:lnTo>
                      <a:pt x="122" y="32"/>
                    </a:lnTo>
                    <a:lnTo>
                      <a:pt x="125" y="33"/>
                    </a:lnTo>
                    <a:lnTo>
                      <a:pt x="125" y="36"/>
                    </a:lnTo>
                    <a:lnTo>
                      <a:pt x="125" y="38"/>
                    </a:lnTo>
                    <a:lnTo>
                      <a:pt x="123" y="40"/>
                    </a:lnTo>
                    <a:lnTo>
                      <a:pt x="119" y="41"/>
                    </a:lnTo>
                    <a:lnTo>
                      <a:pt x="123" y="42"/>
                    </a:lnTo>
                    <a:lnTo>
                      <a:pt x="125" y="42"/>
                    </a:lnTo>
                    <a:lnTo>
                      <a:pt x="128" y="42"/>
                    </a:lnTo>
                    <a:lnTo>
                      <a:pt x="131" y="44"/>
                    </a:lnTo>
                    <a:lnTo>
                      <a:pt x="133" y="46"/>
                    </a:lnTo>
                    <a:lnTo>
                      <a:pt x="131" y="46"/>
                    </a:lnTo>
                    <a:lnTo>
                      <a:pt x="127" y="50"/>
                    </a:lnTo>
                    <a:lnTo>
                      <a:pt x="131" y="49"/>
                    </a:lnTo>
                    <a:lnTo>
                      <a:pt x="134" y="49"/>
                    </a:lnTo>
                    <a:lnTo>
                      <a:pt x="132" y="51"/>
                    </a:lnTo>
                    <a:lnTo>
                      <a:pt x="132" y="53"/>
                    </a:lnTo>
                    <a:lnTo>
                      <a:pt x="130" y="57"/>
                    </a:lnTo>
                    <a:lnTo>
                      <a:pt x="127" y="59"/>
                    </a:lnTo>
                    <a:lnTo>
                      <a:pt x="131" y="59"/>
                    </a:lnTo>
                    <a:lnTo>
                      <a:pt x="133" y="57"/>
                    </a:lnTo>
                    <a:lnTo>
                      <a:pt x="136" y="57"/>
                    </a:lnTo>
                    <a:lnTo>
                      <a:pt x="139" y="55"/>
                    </a:lnTo>
                    <a:lnTo>
                      <a:pt x="142" y="55"/>
                    </a:lnTo>
                    <a:lnTo>
                      <a:pt x="144" y="57"/>
                    </a:lnTo>
                    <a:lnTo>
                      <a:pt x="145" y="59"/>
                    </a:lnTo>
                    <a:lnTo>
                      <a:pt x="147" y="61"/>
                    </a:lnTo>
                    <a:lnTo>
                      <a:pt x="149" y="59"/>
                    </a:lnTo>
                    <a:lnTo>
                      <a:pt x="150" y="57"/>
                    </a:lnTo>
                    <a:lnTo>
                      <a:pt x="153" y="58"/>
                    </a:lnTo>
                    <a:lnTo>
                      <a:pt x="154" y="60"/>
                    </a:lnTo>
                    <a:lnTo>
                      <a:pt x="158" y="63"/>
                    </a:lnTo>
                    <a:lnTo>
                      <a:pt x="160" y="64"/>
                    </a:lnTo>
                    <a:lnTo>
                      <a:pt x="161" y="67"/>
                    </a:lnTo>
                    <a:lnTo>
                      <a:pt x="158" y="68"/>
                    </a:lnTo>
                    <a:lnTo>
                      <a:pt x="156" y="69"/>
                    </a:lnTo>
                    <a:lnTo>
                      <a:pt x="152" y="70"/>
                    </a:lnTo>
                    <a:lnTo>
                      <a:pt x="150" y="71"/>
                    </a:lnTo>
                    <a:lnTo>
                      <a:pt x="143" y="72"/>
                    </a:lnTo>
                    <a:lnTo>
                      <a:pt x="141" y="74"/>
                    </a:lnTo>
                    <a:lnTo>
                      <a:pt x="139" y="76"/>
                    </a:lnTo>
                    <a:lnTo>
                      <a:pt x="136" y="76"/>
                    </a:lnTo>
                    <a:lnTo>
                      <a:pt x="133" y="74"/>
                    </a:lnTo>
                    <a:lnTo>
                      <a:pt x="134" y="77"/>
                    </a:lnTo>
                    <a:lnTo>
                      <a:pt x="132" y="79"/>
                    </a:lnTo>
                    <a:lnTo>
                      <a:pt x="128" y="81"/>
                    </a:lnTo>
                    <a:lnTo>
                      <a:pt x="126" y="84"/>
                    </a:lnTo>
                    <a:lnTo>
                      <a:pt x="124" y="86"/>
                    </a:lnTo>
                    <a:lnTo>
                      <a:pt x="122" y="84"/>
                    </a:lnTo>
                    <a:lnTo>
                      <a:pt x="119" y="81"/>
                    </a:lnTo>
                    <a:lnTo>
                      <a:pt x="120" y="78"/>
                    </a:lnTo>
                    <a:lnTo>
                      <a:pt x="120" y="76"/>
                    </a:lnTo>
                    <a:lnTo>
                      <a:pt x="123" y="74"/>
                    </a:lnTo>
                    <a:lnTo>
                      <a:pt x="119" y="75"/>
                    </a:lnTo>
                    <a:lnTo>
                      <a:pt x="117" y="77"/>
                    </a:lnTo>
                    <a:lnTo>
                      <a:pt x="116" y="80"/>
                    </a:lnTo>
                    <a:lnTo>
                      <a:pt x="117" y="83"/>
                    </a:lnTo>
                    <a:lnTo>
                      <a:pt x="117" y="85"/>
                    </a:lnTo>
                    <a:lnTo>
                      <a:pt x="120" y="86"/>
                    </a:lnTo>
                    <a:lnTo>
                      <a:pt x="120" y="89"/>
                    </a:lnTo>
                    <a:lnTo>
                      <a:pt x="118" y="91"/>
                    </a:lnTo>
                    <a:lnTo>
                      <a:pt x="115" y="91"/>
                    </a:lnTo>
                    <a:lnTo>
                      <a:pt x="113" y="87"/>
                    </a:lnTo>
                    <a:lnTo>
                      <a:pt x="109" y="89"/>
                    </a:lnTo>
                    <a:lnTo>
                      <a:pt x="113" y="92"/>
                    </a:lnTo>
                    <a:lnTo>
                      <a:pt x="111" y="95"/>
                    </a:lnTo>
                    <a:lnTo>
                      <a:pt x="110" y="97"/>
                    </a:lnTo>
                    <a:lnTo>
                      <a:pt x="108" y="101"/>
                    </a:lnTo>
                    <a:lnTo>
                      <a:pt x="105" y="100"/>
                    </a:lnTo>
                    <a:lnTo>
                      <a:pt x="100" y="94"/>
                    </a:lnTo>
                    <a:lnTo>
                      <a:pt x="97" y="92"/>
                    </a:lnTo>
                    <a:lnTo>
                      <a:pt x="92" y="87"/>
                    </a:lnTo>
                    <a:lnTo>
                      <a:pt x="91" y="88"/>
                    </a:lnTo>
                    <a:lnTo>
                      <a:pt x="92" y="91"/>
                    </a:lnTo>
                    <a:lnTo>
                      <a:pt x="93" y="93"/>
                    </a:lnTo>
                    <a:lnTo>
                      <a:pt x="97" y="95"/>
                    </a:lnTo>
                    <a:lnTo>
                      <a:pt x="98" y="97"/>
                    </a:lnTo>
                    <a:lnTo>
                      <a:pt x="98" y="101"/>
                    </a:lnTo>
                    <a:lnTo>
                      <a:pt x="92" y="96"/>
                    </a:lnTo>
                    <a:lnTo>
                      <a:pt x="90" y="95"/>
                    </a:lnTo>
                    <a:lnTo>
                      <a:pt x="88" y="95"/>
                    </a:lnTo>
                    <a:lnTo>
                      <a:pt x="84" y="95"/>
                    </a:lnTo>
                    <a:lnTo>
                      <a:pt x="82" y="95"/>
                    </a:lnTo>
                    <a:lnTo>
                      <a:pt x="84" y="96"/>
                    </a:lnTo>
                    <a:lnTo>
                      <a:pt x="88" y="97"/>
                    </a:lnTo>
                    <a:lnTo>
                      <a:pt x="89" y="100"/>
                    </a:lnTo>
                    <a:lnTo>
                      <a:pt x="85" y="101"/>
                    </a:lnTo>
                    <a:lnTo>
                      <a:pt x="80" y="101"/>
                    </a:lnTo>
                    <a:lnTo>
                      <a:pt x="77" y="100"/>
                    </a:lnTo>
                    <a:lnTo>
                      <a:pt x="74" y="100"/>
                    </a:lnTo>
                    <a:lnTo>
                      <a:pt x="72" y="100"/>
                    </a:lnTo>
                    <a:lnTo>
                      <a:pt x="68" y="98"/>
                    </a:lnTo>
                    <a:lnTo>
                      <a:pt x="66" y="98"/>
                    </a:lnTo>
                    <a:lnTo>
                      <a:pt x="63" y="98"/>
                    </a:lnTo>
                    <a:lnTo>
                      <a:pt x="62" y="95"/>
                    </a:lnTo>
                    <a:lnTo>
                      <a:pt x="59" y="96"/>
                    </a:lnTo>
                    <a:lnTo>
                      <a:pt x="56" y="94"/>
                    </a:lnTo>
                    <a:lnTo>
                      <a:pt x="54" y="93"/>
                    </a:lnTo>
                    <a:lnTo>
                      <a:pt x="53" y="91"/>
                    </a:lnTo>
                    <a:lnTo>
                      <a:pt x="55" y="91"/>
                    </a:lnTo>
                    <a:lnTo>
                      <a:pt x="58" y="89"/>
                    </a:lnTo>
                    <a:lnTo>
                      <a:pt x="62" y="89"/>
                    </a:lnTo>
                    <a:lnTo>
                      <a:pt x="64" y="89"/>
                    </a:lnTo>
                    <a:lnTo>
                      <a:pt x="67" y="88"/>
                    </a:lnTo>
                    <a:lnTo>
                      <a:pt x="70" y="88"/>
                    </a:lnTo>
                    <a:lnTo>
                      <a:pt x="67" y="88"/>
                    </a:lnTo>
                    <a:lnTo>
                      <a:pt x="64" y="87"/>
                    </a:lnTo>
                    <a:lnTo>
                      <a:pt x="62" y="87"/>
                    </a:lnTo>
                    <a:lnTo>
                      <a:pt x="58" y="87"/>
                    </a:lnTo>
                    <a:lnTo>
                      <a:pt x="56" y="87"/>
                    </a:lnTo>
                    <a:lnTo>
                      <a:pt x="53" y="86"/>
                    </a:lnTo>
                    <a:lnTo>
                      <a:pt x="50" y="87"/>
                    </a:lnTo>
                    <a:lnTo>
                      <a:pt x="47" y="87"/>
                    </a:lnTo>
                    <a:lnTo>
                      <a:pt x="46" y="85"/>
                    </a:lnTo>
                    <a:lnTo>
                      <a:pt x="43" y="85"/>
                    </a:lnTo>
                    <a:lnTo>
                      <a:pt x="41" y="81"/>
                    </a:lnTo>
                    <a:lnTo>
                      <a:pt x="45" y="83"/>
                    </a:lnTo>
                    <a:lnTo>
                      <a:pt x="48" y="83"/>
                    </a:lnTo>
                    <a:lnTo>
                      <a:pt x="50" y="83"/>
                    </a:lnTo>
                    <a:lnTo>
                      <a:pt x="48" y="81"/>
                    </a:lnTo>
                    <a:lnTo>
                      <a:pt x="45" y="80"/>
                    </a:lnTo>
                    <a:lnTo>
                      <a:pt x="42" y="80"/>
                    </a:lnTo>
                    <a:lnTo>
                      <a:pt x="39" y="80"/>
                    </a:lnTo>
                    <a:lnTo>
                      <a:pt x="37" y="78"/>
                    </a:lnTo>
                    <a:lnTo>
                      <a:pt x="34" y="75"/>
                    </a:lnTo>
                    <a:lnTo>
                      <a:pt x="37" y="75"/>
                    </a:lnTo>
                    <a:lnTo>
                      <a:pt x="40" y="74"/>
                    </a:lnTo>
                    <a:lnTo>
                      <a:pt x="43" y="74"/>
                    </a:lnTo>
                    <a:lnTo>
                      <a:pt x="46" y="70"/>
                    </a:lnTo>
                    <a:lnTo>
                      <a:pt x="48" y="70"/>
                    </a:lnTo>
                    <a:lnTo>
                      <a:pt x="51" y="70"/>
                    </a:lnTo>
                    <a:lnTo>
                      <a:pt x="54" y="70"/>
                    </a:lnTo>
                    <a:lnTo>
                      <a:pt x="57" y="70"/>
                    </a:lnTo>
                    <a:lnTo>
                      <a:pt x="59" y="70"/>
                    </a:lnTo>
                    <a:lnTo>
                      <a:pt x="63" y="70"/>
                    </a:lnTo>
                    <a:lnTo>
                      <a:pt x="65" y="70"/>
                    </a:lnTo>
                    <a:lnTo>
                      <a:pt x="68" y="70"/>
                    </a:lnTo>
                    <a:lnTo>
                      <a:pt x="71" y="69"/>
                    </a:lnTo>
                    <a:lnTo>
                      <a:pt x="73" y="69"/>
                    </a:lnTo>
                    <a:lnTo>
                      <a:pt x="76" y="69"/>
                    </a:lnTo>
                    <a:lnTo>
                      <a:pt x="79" y="69"/>
                    </a:lnTo>
                    <a:lnTo>
                      <a:pt x="82" y="69"/>
                    </a:lnTo>
                    <a:lnTo>
                      <a:pt x="84" y="68"/>
                    </a:lnTo>
                    <a:lnTo>
                      <a:pt x="82" y="68"/>
                    </a:lnTo>
                    <a:lnTo>
                      <a:pt x="76" y="68"/>
                    </a:lnTo>
                    <a:lnTo>
                      <a:pt x="73" y="68"/>
                    </a:lnTo>
                    <a:lnTo>
                      <a:pt x="71" y="68"/>
                    </a:lnTo>
                    <a:lnTo>
                      <a:pt x="67" y="69"/>
                    </a:lnTo>
                    <a:lnTo>
                      <a:pt x="65" y="69"/>
                    </a:lnTo>
                    <a:lnTo>
                      <a:pt x="62" y="69"/>
                    </a:lnTo>
                    <a:lnTo>
                      <a:pt x="59" y="68"/>
                    </a:lnTo>
                    <a:lnTo>
                      <a:pt x="56" y="66"/>
                    </a:lnTo>
                    <a:lnTo>
                      <a:pt x="59" y="66"/>
                    </a:lnTo>
                    <a:lnTo>
                      <a:pt x="62" y="66"/>
                    </a:lnTo>
                    <a:lnTo>
                      <a:pt x="65" y="66"/>
                    </a:lnTo>
                    <a:lnTo>
                      <a:pt x="67" y="66"/>
                    </a:lnTo>
                    <a:lnTo>
                      <a:pt x="70" y="66"/>
                    </a:lnTo>
                    <a:lnTo>
                      <a:pt x="73" y="64"/>
                    </a:lnTo>
                    <a:lnTo>
                      <a:pt x="76" y="63"/>
                    </a:lnTo>
                    <a:lnTo>
                      <a:pt x="73" y="63"/>
                    </a:lnTo>
                    <a:lnTo>
                      <a:pt x="71" y="63"/>
                    </a:lnTo>
                    <a:lnTo>
                      <a:pt x="67" y="64"/>
                    </a:lnTo>
                    <a:lnTo>
                      <a:pt x="64" y="64"/>
                    </a:lnTo>
                    <a:lnTo>
                      <a:pt x="62" y="64"/>
                    </a:lnTo>
                    <a:lnTo>
                      <a:pt x="58" y="62"/>
                    </a:lnTo>
                    <a:lnTo>
                      <a:pt x="60" y="61"/>
                    </a:lnTo>
                    <a:lnTo>
                      <a:pt x="58" y="61"/>
                    </a:lnTo>
                    <a:lnTo>
                      <a:pt x="55" y="62"/>
                    </a:lnTo>
                    <a:lnTo>
                      <a:pt x="53" y="62"/>
                    </a:lnTo>
                    <a:lnTo>
                      <a:pt x="49" y="61"/>
                    </a:lnTo>
                    <a:lnTo>
                      <a:pt x="49" y="64"/>
                    </a:lnTo>
                    <a:lnTo>
                      <a:pt x="46" y="64"/>
                    </a:lnTo>
                    <a:lnTo>
                      <a:pt x="46" y="61"/>
                    </a:lnTo>
                    <a:lnTo>
                      <a:pt x="45" y="64"/>
                    </a:lnTo>
                    <a:lnTo>
                      <a:pt x="41" y="66"/>
                    </a:lnTo>
                    <a:lnTo>
                      <a:pt x="38" y="67"/>
                    </a:lnTo>
                    <a:lnTo>
                      <a:pt x="36" y="66"/>
                    </a:lnTo>
                    <a:lnTo>
                      <a:pt x="38" y="63"/>
                    </a:lnTo>
                    <a:lnTo>
                      <a:pt x="34" y="63"/>
                    </a:lnTo>
                    <a:lnTo>
                      <a:pt x="32" y="64"/>
                    </a:lnTo>
                    <a:lnTo>
                      <a:pt x="29" y="66"/>
                    </a:lnTo>
                    <a:lnTo>
                      <a:pt x="26" y="66"/>
                    </a:lnTo>
                    <a:lnTo>
                      <a:pt x="23" y="67"/>
                    </a:lnTo>
                    <a:lnTo>
                      <a:pt x="21" y="66"/>
                    </a:lnTo>
                    <a:lnTo>
                      <a:pt x="20" y="62"/>
                    </a:lnTo>
                    <a:lnTo>
                      <a:pt x="17" y="63"/>
                    </a:lnTo>
                    <a:lnTo>
                      <a:pt x="14" y="61"/>
                    </a:lnTo>
                    <a:lnTo>
                      <a:pt x="15" y="58"/>
                    </a:lnTo>
                    <a:lnTo>
                      <a:pt x="17" y="58"/>
                    </a:lnTo>
                    <a:lnTo>
                      <a:pt x="21" y="58"/>
                    </a:lnTo>
                    <a:lnTo>
                      <a:pt x="23" y="57"/>
                    </a:lnTo>
                    <a:lnTo>
                      <a:pt x="26" y="57"/>
                    </a:lnTo>
                    <a:lnTo>
                      <a:pt x="32" y="54"/>
                    </a:lnTo>
                    <a:lnTo>
                      <a:pt x="32" y="52"/>
                    </a:lnTo>
                    <a:lnTo>
                      <a:pt x="30" y="52"/>
                    </a:lnTo>
                    <a:lnTo>
                      <a:pt x="26" y="54"/>
                    </a:lnTo>
                    <a:lnTo>
                      <a:pt x="24" y="54"/>
                    </a:lnTo>
                    <a:lnTo>
                      <a:pt x="21" y="55"/>
                    </a:lnTo>
                    <a:lnTo>
                      <a:pt x="19" y="55"/>
                    </a:lnTo>
                    <a:lnTo>
                      <a:pt x="15" y="55"/>
                    </a:lnTo>
                    <a:lnTo>
                      <a:pt x="13" y="55"/>
                    </a:lnTo>
                    <a:lnTo>
                      <a:pt x="9" y="53"/>
                    </a:lnTo>
                    <a:lnTo>
                      <a:pt x="7" y="52"/>
                    </a:lnTo>
                    <a:lnTo>
                      <a:pt x="5" y="50"/>
                    </a:lnTo>
                    <a:lnTo>
                      <a:pt x="4" y="47"/>
                    </a:lnTo>
                    <a:lnTo>
                      <a:pt x="7" y="46"/>
                    </a:lnTo>
                    <a:lnTo>
                      <a:pt x="4" y="46"/>
                    </a:lnTo>
                    <a:lnTo>
                      <a:pt x="2" y="44"/>
                    </a:lnTo>
                    <a:lnTo>
                      <a:pt x="3" y="43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4" y="40"/>
                    </a:lnTo>
                    <a:lnTo>
                      <a:pt x="6" y="41"/>
                    </a:lnTo>
                    <a:lnTo>
                      <a:pt x="9" y="42"/>
                    </a:lnTo>
                    <a:lnTo>
                      <a:pt x="12" y="43"/>
                    </a:lnTo>
                    <a:lnTo>
                      <a:pt x="15" y="43"/>
                    </a:lnTo>
                    <a:lnTo>
                      <a:pt x="17" y="43"/>
                    </a:lnTo>
                    <a:lnTo>
                      <a:pt x="21" y="43"/>
                    </a:lnTo>
                    <a:lnTo>
                      <a:pt x="23" y="43"/>
                    </a:lnTo>
                    <a:lnTo>
                      <a:pt x="26" y="43"/>
                    </a:lnTo>
                    <a:lnTo>
                      <a:pt x="30" y="44"/>
                    </a:lnTo>
                    <a:lnTo>
                      <a:pt x="31" y="44"/>
                    </a:lnTo>
                    <a:lnTo>
                      <a:pt x="31" y="44"/>
                    </a:lnTo>
                    <a:lnTo>
                      <a:pt x="29" y="43"/>
                    </a:lnTo>
                    <a:lnTo>
                      <a:pt x="29" y="40"/>
                    </a:lnTo>
                    <a:lnTo>
                      <a:pt x="32" y="38"/>
                    </a:lnTo>
                    <a:lnTo>
                      <a:pt x="34" y="38"/>
                    </a:lnTo>
                    <a:lnTo>
                      <a:pt x="31" y="38"/>
                    </a:lnTo>
                    <a:lnTo>
                      <a:pt x="29" y="37"/>
                    </a:lnTo>
                    <a:lnTo>
                      <a:pt x="26" y="40"/>
                    </a:lnTo>
                    <a:lnTo>
                      <a:pt x="23" y="40"/>
                    </a:lnTo>
                    <a:lnTo>
                      <a:pt x="21" y="41"/>
                    </a:lnTo>
                    <a:lnTo>
                      <a:pt x="17" y="41"/>
                    </a:lnTo>
                    <a:lnTo>
                      <a:pt x="15" y="38"/>
                    </a:lnTo>
                    <a:lnTo>
                      <a:pt x="17" y="38"/>
                    </a:lnTo>
                    <a:lnTo>
                      <a:pt x="21" y="36"/>
                    </a:lnTo>
                    <a:lnTo>
                      <a:pt x="17" y="37"/>
                    </a:lnTo>
                    <a:lnTo>
                      <a:pt x="15" y="36"/>
                    </a:lnTo>
                    <a:lnTo>
                      <a:pt x="12" y="38"/>
                    </a:lnTo>
                    <a:lnTo>
                      <a:pt x="9" y="37"/>
                    </a:lnTo>
                    <a:lnTo>
                      <a:pt x="6" y="36"/>
                    </a:lnTo>
                    <a:lnTo>
                      <a:pt x="4" y="34"/>
                    </a:lnTo>
                    <a:lnTo>
                      <a:pt x="0" y="34"/>
                    </a:lnTo>
                    <a:lnTo>
                      <a:pt x="4" y="34"/>
                    </a:lnTo>
                    <a:lnTo>
                      <a:pt x="6" y="33"/>
                    </a:lnTo>
                    <a:lnTo>
                      <a:pt x="9" y="32"/>
                    </a:lnTo>
                    <a:lnTo>
                      <a:pt x="12" y="33"/>
                    </a:lnTo>
                    <a:lnTo>
                      <a:pt x="14" y="33"/>
                    </a:lnTo>
                    <a:lnTo>
                      <a:pt x="17" y="33"/>
                    </a:lnTo>
                    <a:lnTo>
                      <a:pt x="15" y="32"/>
                    </a:lnTo>
                    <a:lnTo>
                      <a:pt x="12" y="31"/>
                    </a:lnTo>
                    <a:lnTo>
                      <a:pt x="9" y="28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9" y="26"/>
                    </a:lnTo>
                    <a:lnTo>
                      <a:pt x="21" y="26"/>
                    </a:lnTo>
                    <a:lnTo>
                      <a:pt x="24" y="25"/>
                    </a:lnTo>
                    <a:lnTo>
                      <a:pt x="26" y="26"/>
                    </a:lnTo>
                    <a:lnTo>
                      <a:pt x="30" y="27"/>
                    </a:lnTo>
                    <a:lnTo>
                      <a:pt x="36" y="27"/>
                    </a:lnTo>
                    <a:lnTo>
                      <a:pt x="38" y="26"/>
                    </a:lnTo>
                    <a:lnTo>
                      <a:pt x="36" y="26"/>
                    </a:lnTo>
                    <a:lnTo>
                      <a:pt x="32" y="25"/>
                    </a:lnTo>
                    <a:lnTo>
                      <a:pt x="30" y="25"/>
                    </a:lnTo>
                    <a:lnTo>
                      <a:pt x="31" y="23"/>
                    </a:lnTo>
                    <a:lnTo>
                      <a:pt x="33" y="23"/>
                    </a:lnTo>
                    <a:lnTo>
                      <a:pt x="37" y="21"/>
                    </a:lnTo>
                    <a:lnTo>
                      <a:pt x="33" y="21"/>
                    </a:lnTo>
                    <a:lnTo>
                      <a:pt x="31" y="21"/>
                    </a:lnTo>
                    <a:lnTo>
                      <a:pt x="30" y="21"/>
                    </a:lnTo>
                    <a:lnTo>
                      <a:pt x="26" y="21"/>
                    </a:lnTo>
                    <a:lnTo>
                      <a:pt x="24" y="18"/>
                    </a:lnTo>
                    <a:lnTo>
                      <a:pt x="21" y="19"/>
                    </a:lnTo>
                    <a:lnTo>
                      <a:pt x="19" y="17"/>
                    </a:lnTo>
                    <a:lnTo>
                      <a:pt x="20" y="15"/>
                    </a:lnTo>
                    <a:lnTo>
                      <a:pt x="22" y="11"/>
                    </a:lnTo>
                    <a:lnTo>
                      <a:pt x="25" y="11"/>
                    </a:lnTo>
                    <a:lnTo>
                      <a:pt x="28" y="11"/>
                    </a:lnTo>
                    <a:lnTo>
                      <a:pt x="31" y="14"/>
                    </a:lnTo>
                    <a:lnTo>
                      <a:pt x="33" y="12"/>
                    </a:lnTo>
                    <a:lnTo>
                      <a:pt x="39" y="11"/>
                    </a:lnTo>
                    <a:lnTo>
                      <a:pt x="36" y="11"/>
                    </a:lnTo>
                    <a:lnTo>
                      <a:pt x="32" y="9"/>
                    </a:lnTo>
                    <a:lnTo>
                      <a:pt x="36" y="9"/>
                    </a:lnTo>
                    <a:lnTo>
                      <a:pt x="41" y="9"/>
                    </a:lnTo>
                    <a:lnTo>
                      <a:pt x="43" y="10"/>
                    </a:lnTo>
                    <a:lnTo>
                      <a:pt x="46" y="10"/>
                    </a:lnTo>
                    <a:lnTo>
                      <a:pt x="49" y="9"/>
                    </a:lnTo>
                    <a:lnTo>
                      <a:pt x="49" y="7"/>
                    </a:lnTo>
                    <a:lnTo>
                      <a:pt x="47" y="6"/>
                    </a:lnTo>
                    <a:lnTo>
                      <a:pt x="43" y="6"/>
                    </a:lnTo>
                    <a:lnTo>
                      <a:pt x="40" y="6"/>
                    </a:lnTo>
                    <a:lnTo>
                      <a:pt x="38" y="6"/>
                    </a:lnTo>
                    <a:lnTo>
                      <a:pt x="36" y="6"/>
                    </a:lnTo>
                    <a:lnTo>
                      <a:pt x="32" y="4"/>
                    </a:lnTo>
                    <a:lnTo>
                      <a:pt x="33" y="1"/>
                    </a:lnTo>
                    <a:lnTo>
                      <a:pt x="36" y="1"/>
                    </a:lnTo>
                    <a:lnTo>
                      <a:pt x="39" y="1"/>
                    </a:lnTo>
                    <a:lnTo>
                      <a:pt x="41" y="1"/>
                    </a:lnTo>
                    <a:lnTo>
                      <a:pt x="45" y="0"/>
                    </a:lnTo>
                    <a:lnTo>
                      <a:pt x="50" y="1"/>
                    </a:lnTo>
                    <a:lnTo>
                      <a:pt x="54" y="2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62" y="4"/>
                    </a:lnTo>
                    <a:lnTo>
                      <a:pt x="64" y="6"/>
                    </a:lnTo>
                    <a:lnTo>
                      <a:pt x="67" y="8"/>
                    </a:lnTo>
                    <a:lnTo>
                      <a:pt x="68" y="11"/>
                    </a:lnTo>
                    <a:lnTo>
                      <a:pt x="71" y="14"/>
                    </a:lnTo>
                    <a:lnTo>
                      <a:pt x="74" y="16"/>
                    </a:lnTo>
                    <a:lnTo>
                      <a:pt x="76" y="18"/>
                    </a:lnTo>
                    <a:lnTo>
                      <a:pt x="79" y="21"/>
                    </a:lnTo>
                    <a:lnTo>
                      <a:pt x="81" y="21"/>
                    </a:lnTo>
                    <a:lnTo>
                      <a:pt x="84" y="24"/>
                    </a:lnTo>
                    <a:lnTo>
                      <a:pt x="83" y="26"/>
                    </a:lnTo>
                    <a:lnTo>
                      <a:pt x="87" y="27"/>
                    </a:lnTo>
                    <a:lnTo>
                      <a:pt x="90" y="27"/>
                    </a:lnTo>
                    <a:lnTo>
                      <a:pt x="92" y="27"/>
                    </a:lnTo>
                    <a:lnTo>
                      <a:pt x="92" y="27"/>
                    </a:lnTo>
                    <a:close/>
                    <a:moveTo>
                      <a:pt x="2573" y="44"/>
                    </a:moveTo>
                    <a:lnTo>
                      <a:pt x="2573" y="43"/>
                    </a:lnTo>
                    <a:lnTo>
                      <a:pt x="2571" y="42"/>
                    </a:lnTo>
                    <a:lnTo>
                      <a:pt x="2573" y="43"/>
                    </a:lnTo>
                    <a:lnTo>
                      <a:pt x="2576" y="43"/>
                    </a:lnTo>
                    <a:lnTo>
                      <a:pt x="2579" y="43"/>
                    </a:lnTo>
                    <a:lnTo>
                      <a:pt x="2582" y="43"/>
                    </a:lnTo>
                    <a:lnTo>
                      <a:pt x="2584" y="43"/>
                    </a:lnTo>
                    <a:lnTo>
                      <a:pt x="2588" y="43"/>
                    </a:lnTo>
                    <a:lnTo>
                      <a:pt x="2591" y="43"/>
                    </a:lnTo>
                    <a:lnTo>
                      <a:pt x="2593" y="44"/>
                    </a:lnTo>
                    <a:lnTo>
                      <a:pt x="2597" y="43"/>
                    </a:lnTo>
                    <a:lnTo>
                      <a:pt x="2599" y="44"/>
                    </a:lnTo>
                    <a:lnTo>
                      <a:pt x="2601" y="44"/>
                    </a:lnTo>
                    <a:lnTo>
                      <a:pt x="2603" y="45"/>
                    </a:lnTo>
                    <a:lnTo>
                      <a:pt x="2607" y="46"/>
                    </a:lnTo>
                    <a:lnTo>
                      <a:pt x="2609" y="47"/>
                    </a:lnTo>
                    <a:lnTo>
                      <a:pt x="2607" y="50"/>
                    </a:lnTo>
                    <a:lnTo>
                      <a:pt x="2603" y="51"/>
                    </a:lnTo>
                    <a:lnTo>
                      <a:pt x="2601" y="52"/>
                    </a:lnTo>
                    <a:lnTo>
                      <a:pt x="2598" y="53"/>
                    </a:lnTo>
                    <a:lnTo>
                      <a:pt x="2596" y="54"/>
                    </a:lnTo>
                    <a:lnTo>
                      <a:pt x="2592" y="54"/>
                    </a:lnTo>
                    <a:lnTo>
                      <a:pt x="2590" y="55"/>
                    </a:lnTo>
                    <a:lnTo>
                      <a:pt x="2586" y="54"/>
                    </a:lnTo>
                    <a:lnTo>
                      <a:pt x="2583" y="53"/>
                    </a:lnTo>
                    <a:lnTo>
                      <a:pt x="2586" y="52"/>
                    </a:lnTo>
                    <a:lnTo>
                      <a:pt x="2589" y="52"/>
                    </a:lnTo>
                    <a:lnTo>
                      <a:pt x="2586" y="51"/>
                    </a:lnTo>
                    <a:lnTo>
                      <a:pt x="2583" y="51"/>
                    </a:lnTo>
                    <a:lnTo>
                      <a:pt x="2581" y="50"/>
                    </a:lnTo>
                    <a:lnTo>
                      <a:pt x="2577" y="50"/>
                    </a:lnTo>
                    <a:lnTo>
                      <a:pt x="2575" y="50"/>
                    </a:lnTo>
                    <a:lnTo>
                      <a:pt x="2572" y="47"/>
                    </a:lnTo>
                    <a:lnTo>
                      <a:pt x="2575" y="47"/>
                    </a:lnTo>
                    <a:lnTo>
                      <a:pt x="2573" y="44"/>
                    </a:lnTo>
                    <a:lnTo>
                      <a:pt x="2573" y="4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7"/>
              <p:cNvSpPr/>
              <p:nvPr/>
            </p:nvSpPr>
            <p:spPr>
              <a:xfrm>
                <a:off x="8994775" y="5389563"/>
                <a:ext cx="79375" cy="77788"/>
              </a:xfrm>
              <a:custGeom>
                <a:rect b="b" l="l" r="r" t="t"/>
                <a:pathLst>
                  <a:path extrusionOk="0" h="49" w="50">
                    <a:moveTo>
                      <a:pt x="25" y="8"/>
                    </a:moveTo>
                    <a:lnTo>
                      <a:pt x="26" y="8"/>
                    </a:lnTo>
                    <a:lnTo>
                      <a:pt x="28" y="7"/>
                    </a:lnTo>
                    <a:lnTo>
                      <a:pt x="31" y="8"/>
                    </a:lnTo>
                    <a:lnTo>
                      <a:pt x="30" y="6"/>
                    </a:lnTo>
                    <a:lnTo>
                      <a:pt x="33" y="6"/>
                    </a:lnTo>
                    <a:lnTo>
                      <a:pt x="36" y="5"/>
                    </a:lnTo>
                    <a:lnTo>
                      <a:pt x="38" y="5"/>
                    </a:lnTo>
                    <a:lnTo>
                      <a:pt x="42" y="4"/>
                    </a:lnTo>
                    <a:lnTo>
                      <a:pt x="44" y="4"/>
                    </a:lnTo>
                    <a:lnTo>
                      <a:pt x="46" y="1"/>
                    </a:lnTo>
                    <a:lnTo>
                      <a:pt x="50" y="4"/>
                    </a:lnTo>
                    <a:lnTo>
                      <a:pt x="50" y="7"/>
                    </a:lnTo>
                    <a:lnTo>
                      <a:pt x="50" y="9"/>
                    </a:lnTo>
                    <a:lnTo>
                      <a:pt x="50" y="13"/>
                    </a:lnTo>
                    <a:lnTo>
                      <a:pt x="50" y="15"/>
                    </a:lnTo>
                    <a:lnTo>
                      <a:pt x="50" y="17"/>
                    </a:lnTo>
                    <a:lnTo>
                      <a:pt x="50" y="21"/>
                    </a:lnTo>
                    <a:lnTo>
                      <a:pt x="50" y="23"/>
                    </a:lnTo>
                    <a:lnTo>
                      <a:pt x="50" y="25"/>
                    </a:lnTo>
                    <a:lnTo>
                      <a:pt x="47" y="23"/>
                    </a:lnTo>
                    <a:lnTo>
                      <a:pt x="46" y="25"/>
                    </a:lnTo>
                    <a:lnTo>
                      <a:pt x="45" y="28"/>
                    </a:lnTo>
                    <a:lnTo>
                      <a:pt x="44" y="31"/>
                    </a:lnTo>
                    <a:lnTo>
                      <a:pt x="45" y="34"/>
                    </a:lnTo>
                    <a:lnTo>
                      <a:pt x="45" y="36"/>
                    </a:lnTo>
                    <a:lnTo>
                      <a:pt x="45" y="39"/>
                    </a:lnTo>
                    <a:lnTo>
                      <a:pt x="45" y="42"/>
                    </a:lnTo>
                    <a:lnTo>
                      <a:pt x="42" y="40"/>
                    </a:lnTo>
                    <a:lnTo>
                      <a:pt x="41" y="38"/>
                    </a:lnTo>
                    <a:lnTo>
                      <a:pt x="44" y="39"/>
                    </a:lnTo>
                    <a:lnTo>
                      <a:pt x="41" y="36"/>
                    </a:lnTo>
                    <a:lnTo>
                      <a:pt x="38" y="36"/>
                    </a:lnTo>
                    <a:lnTo>
                      <a:pt x="36" y="34"/>
                    </a:lnTo>
                    <a:lnTo>
                      <a:pt x="35" y="35"/>
                    </a:lnTo>
                    <a:lnTo>
                      <a:pt x="36" y="38"/>
                    </a:lnTo>
                    <a:lnTo>
                      <a:pt x="35" y="40"/>
                    </a:lnTo>
                    <a:lnTo>
                      <a:pt x="34" y="43"/>
                    </a:lnTo>
                    <a:lnTo>
                      <a:pt x="31" y="41"/>
                    </a:lnTo>
                    <a:lnTo>
                      <a:pt x="31" y="44"/>
                    </a:lnTo>
                    <a:lnTo>
                      <a:pt x="30" y="47"/>
                    </a:lnTo>
                    <a:lnTo>
                      <a:pt x="29" y="49"/>
                    </a:lnTo>
                    <a:lnTo>
                      <a:pt x="27" y="48"/>
                    </a:lnTo>
                    <a:lnTo>
                      <a:pt x="24" y="48"/>
                    </a:lnTo>
                    <a:lnTo>
                      <a:pt x="21" y="47"/>
                    </a:lnTo>
                    <a:lnTo>
                      <a:pt x="19" y="47"/>
                    </a:lnTo>
                    <a:lnTo>
                      <a:pt x="18" y="44"/>
                    </a:lnTo>
                    <a:lnTo>
                      <a:pt x="21" y="43"/>
                    </a:lnTo>
                    <a:lnTo>
                      <a:pt x="18" y="44"/>
                    </a:lnTo>
                    <a:lnTo>
                      <a:pt x="16" y="43"/>
                    </a:lnTo>
                    <a:lnTo>
                      <a:pt x="13" y="40"/>
                    </a:lnTo>
                    <a:lnTo>
                      <a:pt x="11" y="38"/>
                    </a:lnTo>
                    <a:lnTo>
                      <a:pt x="10" y="35"/>
                    </a:lnTo>
                    <a:lnTo>
                      <a:pt x="9" y="32"/>
                    </a:lnTo>
                    <a:lnTo>
                      <a:pt x="8" y="30"/>
                    </a:lnTo>
                    <a:lnTo>
                      <a:pt x="9" y="27"/>
                    </a:lnTo>
                    <a:lnTo>
                      <a:pt x="11" y="30"/>
                    </a:lnTo>
                    <a:lnTo>
                      <a:pt x="10" y="27"/>
                    </a:lnTo>
                    <a:lnTo>
                      <a:pt x="8" y="25"/>
                    </a:lnTo>
                    <a:lnTo>
                      <a:pt x="8" y="23"/>
                    </a:lnTo>
                    <a:lnTo>
                      <a:pt x="5" y="19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1"/>
                    </a:lnTo>
                    <a:lnTo>
                      <a:pt x="5" y="2"/>
                    </a:lnTo>
                    <a:lnTo>
                      <a:pt x="8" y="2"/>
                    </a:lnTo>
                    <a:lnTo>
                      <a:pt x="11" y="4"/>
                    </a:lnTo>
                    <a:lnTo>
                      <a:pt x="13" y="5"/>
                    </a:lnTo>
                    <a:lnTo>
                      <a:pt x="16" y="6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4" y="8"/>
                    </a:lnTo>
                    <a:lnTo>
                      <a:pt x="25" y="8"/>
                    </a:lnTo>
                    <a:lnTo>
                      <a:pt x="25" y="8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7"/>
              <p:cNvSpPr/>
              <p:nvPr/>
            </p:nvSpPr>
            <p:spPr>
              <a:xfrm>
                <a:off x="8697913" y="4462463"/>
                <a:ext cx="431800" cy="223838"/>
              </a:xfrm>
              <a:custGeom>
                <a:rect b="b" l="l" r="r" t="t"/>
                <a:pathLst>
                  <a:path extrusionOk="0" h="141" w="272">
                    <a:moveTo>
                      <a:pt x="259" y="139"/>
                    </a:moveTo>
                    <a:lnTo>
                      <a:pt x="260" y="138"/>
                    </a:lnTo>
                    <a:lnTo>
                      <a:pt x="259" y="138"/>
                    </a:lnTo>
                    <a:lnTo>
                      <a:pt x="258" y="138"/>
                    </a:lnTo>
                    <a:lnTo>
                      <a:pt x="256" y="137"/>
                    </a:lnTo>
                    <a:lnTo>
                      <a:pt x="254" y="137"/>
                    </a:lnTo>
                    <a:lnTo>
                      <a:pt x="248" y="136"/>
                    </a:lnTo>
                    <a:lnTo>
                      <a:pt x="246" y="136"/>
                    </a:lnTo>
                    <a:lnTo>
                      <a:pt x="242" y="133"/>
                    </a:lnTo>
                    <a:lnTo>
                      <a:pt x="240" y="135"/>
                    </a:lnTo>
                    <a:lnTo>
                      <a:pt x="237" y="135"/>
                    </a:lnTo>
                    <a:lnTo>
                      <a:pt x="234" y="133"/>
                    </a:lnTo>
                    <a:lnTo>
                      <a:pt x="232" y="135"/>
                    </a:lnTo>
                    <a:lnTo>
                      <a:pt x="230" y="132"/>
                    </a:lnTo>
                    <a:lnTo>
                      <a:pt x="228" y="132"/>
                    </a:lnTo>
                    <a:lnTo>
                      <a:pt x="226" y="131"/>
                    </a:lnTo>
                    <a:lnTo>
                      <a:pt x="225" y="128"/>
                    </a:lnTo>
                    <a:lnTo>
                      <a:pt x="223" y="126"/>
                    </a:lnTo>
                    <a:lnTo>
                      <a:pt x="220" y="124"/>
                    </a:lnTo>
                    <a:lnTo>
                      <a:pt x="220" y="124"/>
                    </a:lnTo>
                    <a:lnTo>
                      <a:pt x="217" y="122"/>
                    </a:lnTo>
                    <a:lnTo>
                      <a:pt x="218" y="119"/>
                    </a:lnTo>
                    <a:lnTo>
                      <a:pt x="218" y="119"/>
                    </a:lnTo>
                    <a:lnTo>
                      <a:pt x="215" y="119"/>
                    </a:lnTo>
                    <a:lnTo>
                      <a:pt x="213" y="118"/>
                    </a:lnTo>
                    <a:lnTo>
                      <a:pt x="213" y="115"/>
                    </a:lnTo>
                    <a:lnTo>
                      <a:pt x="211" y="113"/>
                    </a:lnTo>
                    <a:lnTo>
                      <a:pt x="211" y="112"/>
                    </a:lnTo>
                    <a:lnTo>
                      <a:pt x="208" y="110"/>
                    </a:lnTo>
                    <a:lnTo>
                      <a:pt x="207" y="107"/>
                    </a:lnTo>
                    <a:lnTo>
                      <a:pt x="205" y="105"/>
                    </a:lnTo>
                    <a:lnTo>
                      <a:pt x="201" y="103"/>
                    </a:lnTo>
                    <a:lnTo>
                      <a:pt x="199" y="104"/>
                    </a:lnTo>
                    <a:lnTo>
                      <a:pt x="196" y="103"/>
                    </a:lnTo>
                    <a:lnTo>
                      <a:pt x="194" y="102"/>
                    </a:lnTo>
                    <a:lnTo>
                      <a:pt x="191" y="102"/>
                    </a:lnTo>
                    <a:lnTo>
                      <a:pt x="189" y="102"/>
                    </a:lnTo>
                    <a:lnTo>
                      <a:pt x="189" y="98"/>
                    </a:lnTo>
                    <a:lnTo>
                      <a:pt x="188" y="99"/>
                    </a:lnTo>
                    <a:lnTo>
                      <a:pt x="187" y="98"/>
                    </a:lnTo>
                    <a:lnTo>
                      <a:pt x="187" y="98"/>
                    </a:lnTo>
                    <a:lnTo>
                      <a:pt x="184" y="97"/>
                    </a:lnTo>
                    <a:lnTo>
                      <a:pt x="183" y="97"/>
                    </a:lnTo>
                    <a:lnTo>
                      <a:pt x="183" y="99"/>
                    </a:lnTo>
                    <a:lnTo>
                      <a:pt x="182" y="99"/>
                    </a:lnTo>
                    <a:lnTo>
                      <a:pt x="181" y="99"/>
                    </a:lnTo>
                    <a:lnTo>
                      <a:pt x="181" y="101"/>
                    </a:lnTo>
                    <a:lnTo>
                      <a:pt x="180" y="102"/>
                    </a:lnTo>
                    <a:lnTo>
                      <a:pt x="179" y="101"/>
                    </a:lnTo>
                    <a:lnTo>
                      <a:pt x="175" y="99"/>
                    </a:lnTo>
                    <a:lnTo>
                      <a:pt x="173" y="97"/>
                    </a:lnTo>
                    <a:lnTo>
                      <a:pt x="173" y="97"/>
                    </a:lnTo>
                    <a:lnTo>
                      <a:pt x="174" y="98"/>
                    </a:lnTo>
                    <a:lnTo>
                      <a:pt x="175" y="102"/>
                    </a:lnTo>
                    <a:lnTo>
                      <a:pt x="177" y="104"/>
                    </a:lnTo>
                    <a:lnTo>
                      <a:pt x="174" y="105"/>
                    </a:lnTo>
                    <a:lnTo>
                      <a:pt x="172" y="104"/>
                    </a:lnTo>
                    <a:lnTo>
                      <a:pt x="169" y="103"/>
                    </a:lnTo>
                    <a:lnTo>
                      <a:pt x="169" y="103"/>
                    </a:lnTo>
                    <a:lnTo>
                      <a:pt x="170" y="103"/>
                    </a:lnTo>
                    <a:lnTo>
                      <a:pt x="170" y="104"/>
                    </a:lnTo>
                    <a:lnTo>
                      <a:pt x="172" y="106"/>
                    </a:lnTo>
                    <a:lnTo>
                      <a:pt x="171" y="107"/>
                    </a:lnTo>
                    <a:lnTo>
                      <a:pt x="169" y="109"/>
                    </a:lnTo>
                    <a:lnTo>
                      <a:pt x="165" y="109"/>
                    </a:lnTo>
                    <a:lnTo>
                      <a:pt x="163" y="109"/>
                    </a:lnTo>
                    <a:lnTo>
                      <a:pt x="161" y="109"/>
                    </a:lnTo>
                    <a:lnTo>
                      <a:pt x="157" y="109"/>
                    </a:lnTo>
                    <a:lnTo>
                      <a:pt x="155" y="106"/>
                    </a:lnTo>
                    <a:lnTo>
                      <a:pt x="152" y="107"/>
                    </a:lnTo>
                    <a:lnTo>
                      <a:pt x="153" y="107"/>
                    </a:lnTo>
                    <a:lnTo>
                      <a:pt x="155" y="107"/>
                    </a:lnTo>
                    <a:lnTo>
                      <a:pt x="157" y="110"/>
                    </a:lnTo>
                    <a:lnTo>
                      <a:pt x="161" y="109"/>
                    </a:lnTo>
                    <a:lnTo>
                      <a:pt x="163" y="111"/>
                    </a:lnTo>
                    <a:lnTo>
                      <a:pt x="165" y="111"/>
                    </a:lnTo>
                    <a:lnTo>
                      <a:pt x="169" y="114"/>
                    </a:lnTo>
                    <a:lnTo>
                      <a:pt x="170" y="116"/>
                    </a:lnTo>
                    <a:lnTo>
                      <a:pt x="167" y="119"/>
                    </a:lnTo>
                    <a:lnTo>
                      <a:pt x="164" y="120"/>
                    </a:lnTo>
                    <a:lnTo>
                      <a:pt x="162" y="121"/>
                    </a:lnTo>
                    <a:lnTo>
                      <a:pt x="158" y="123"/>
                    </a:lnTo>
                    <a:lnTo>
                      <a:pt x="158" y="123"/>
                    </a:lnTo>
                    <a:lnTo>
                      <a:pt x="156" y="121"/>
                    </a:lnTo>
                    <a:lnTo>
                      <a:pt x="153" y="120"/>
                    </a:lnTo>
                    <a:lnTo>
                      <a:pt x="150" y="121"/>
                    </a:lnTo>
                    <a:lnTo>
                      <a:pt x="147" y="121"/>
                    </a:lnTo>
                    <a:lnTo>
                      <a:pt x="145" y="121"/>
                    </a:lnTo>
                    <a:lnTo>
                      <a:pt x="143" y="120"/>
                    </a:lnTo>
                    <a:lnTo>
                      <a:pt x="139" y="121"/>
                    </a:lnTo>
                    <a:lnTo>
                      <a:pt x="137" y="120"/>
                    </a:lnTo>
                    <a:lnTo>
                      <a:pt x="133" y="119"/>
                    </a:lnTo>
                    <a:lnTo>
                      <a:pt x="131" y="115"/>
                    </a:lnTo>
                    <a:lnTo>
                      <a:pt x="129" y="113"/>
                    </a:lnTo>
                    <a:lnTo>
                      <a:pt x="128" y="111"/>
                    </a:lnTo>
                    <a:lnTo>
                      <a:pt x="126" y="110"/>
                    </a:lnTo>
                    <a:lnTo>
                      <a:pt x="123" y="107"/>
                    </a:lnTo>
                    <a:lnTo>
                      <a:pt x="123" y="107"/>
                    </a:lnTo>
                    <a:lnTo>
                      <a:pt x="123" y="106"/>
                    </a:lnTo>
                    <a:lnTo>
                      <a:pt x="124" y="103"/>
                    </a:lnTo>
                    <a:lnTo>
                      <a:pt x="123" y="105"/>
                    </a:lnTo>
                    <a:lnTo>
                      <a:pt x="120" y="106"/>
                    </a:lnTo>
                    <a:lnTo>
                      <a:pt x="118" y="106"/>
                    </a:lnTo>
                    <a:lnTo>
                      <a:pt x="115" y="107"/>
                    </a:lnTo>
                    <a:lnTo>
                      <a:pt x="112" y="104"/>
                    </a:lnTo>
                    <a:lnTo>
                      <a:pt x="110" y="106"/>
                    </a:lnTo>
                    <a:lnTo>
                      <a:pt x="107" y="107"/>
                    </a:lnTo>
                    <a:lnTo>
                      <a:pt x="107" y="104"/>
                    </a:lnTo>
                    <a:lnTo>
                      <a:pt x="110" y="102"/>
                    </a:lnTo>
                    <a:lnTo>
                      <a:pt x="111" y="98"/>
                    </a:lnTo>
                    <a:lnTo>
                      <a:pt x="107" y="96"/>
                    </a:lnTo>
                    <a:lnTo>
                      <a:pt x="105" y="94"/>
                    </a:lnTo>
                    <a:lnTo>
                      <a:pt x="109" y="94"/>
                    </a:lnTo>
                    <a:lnTo>
                      <a:pt x="111" y="94"/>
                    </a:lnTo>
                    <a:lnTo>
                      <a:pt x="112" y="93"/>
                    </a:lnTo>
                    <a:lnTo>
                      <a:pt x="110" y="94"/>
                    </a:lnTo>
                    <a:lnTo>
                      <a:pt x="107" y="93"/>
                    </a:lnTo>
                    <a:lnTo>
                      <a:pt x="104" y="90"/>
                    </a:lnTo>
                    <a:lnTo>
                      <a:pt x="107" y="89"/>
                    </a:lnTo>
                    <a:lnTo>
                      <a:pt x="110" y="89"/>
                    </a:lnTo>
                    <a:lnTo>
                      <a:pt x="112" y="90"/>
                    </a:lnTo>
                    <a:lnTo>
                      <a:pt x="109" y="89"/>
                    </a:lnTo>
                    <a:lnTo>
                      <a:pt x="106" y="88"/>
                    </a:lnTo>
                    <a:lnTo>
                      <a:pt x="105" y="85"/>
                    </a:lnTo>
                    <a:lnTo>
                      <a:pt x="102" y="82"/>
                    </a:lnTo>
                    <a:lnTo>
                      <a:pt x="101" y="80"/>
                    </a:lnTo>
                    <a:lnTo>
                      <a:pt x="100" y="77"/>
                    </a:lnTo>
                    <a:lnTo>
                      <a:pt x="100" y="77"/>
                    </a:lnTo>
                    <a:lnTo>
                      <a:pt x="101" y="75"/>
                    </a:lnTo>
                    <a:lnTo>
                      <a:pt x="98" y="75"/>
                    </a:lnTo>
                    <a:lnTo>
                      <a:pt x="101" y="72"/>
                    </a:lnTo>
                    <a:lnTo>
                      <a:pt x="97" y="73"/>
                    </a:lnTo>
                    <a:lnTo>
                      <a:pt x="97" y="73"/>
                    </a:lnTo>
                    <a:lnTo>
                      <a:pt x="96" y="72"/>
                    </a:lnTo>
                    <a:lnTo>
                      <a:pt x="96" y="69"/>
                    </a:lnTo>
                    <a:lnTo>
                      <a:pt x="94" y="68"/>
                    </a:lnTo>
                    <a:lnTo>
                      <a:pt x="90" y="67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5" y="63"/>
                    </a:lnTo>
                    <a:lnTo>
                      <a:pt x="83" y="62"/>
                    </a:lnTo>
                    <a:lnTo>
                      <a:pt x="80" y="62"/>
                    </a:lnTo>
                    <a:lnTo>
                      <a:pt x="79" y="62"/>
                    </a:lnTo>
                    <a:lnTo>
                      <a:pt x="78" y="62"/>
                    </a:lnTo>
                    <a:lnTo>
                      <a:pt x="78" y="62"/>
                    </a:lnTo>
                    <a:lnTo>
                      <a:pt x="76" y="60"/>
                    </a:lnTo>
                    <a:lnTo>
                      <a:pt x="72" y="59"/>
                    </a:lnTo>
                    <a:lnTo>
                      <a:pt x="70" y="58"/>
                    </a:lnTo>
                    <a:lnTo>
                      <a:pt x="68" y="56"/>
                    </a:lnTo>
                    <a:lnTo>
                      <a:pt x="64" y="56"/>
                    </a:lnTo>
                    <a:lnTo>
                      <a:pt x="63" y="56"/>
                    </a:lnTo>
                    <a:lnTo>
                      <a:pt x="60" y="55"/>
                    </a:lnTo>
                    <a:lnTo>
                      <a:pt x="58" y="55"/>
                    </a:lnTo>
                    <a:lnTo>
                      <a:pt x="54" y="54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1" y="52"/>
                    </a:lnTo>
                    <a:lnTo>
                      <a:pt x="50" y="50"/>
                    </a:lnTo>
                    <a:lnTo>
                      <a:pt x="53" y="48"/>
                    </a:lnTo>
                    <a:lnTo>
                      <a:pt x="50" y="48"/>
                    </a:lnTo>
                    <a:lnTo>
                      <a:pt x="47" y="50"/>
                    </a:lnTo>
                    <a:lnTo>
                      <a:pt x="45" y="50"/>
                    </a:lnTo>
                    <a:lnTo>
                      <a:pt x="43" y="46"/>
                    </a:lnTo>
                    <a:lnTo>
                      <a:pt x="41" y="47"/>
                    </a:lnTo>
                    <a:lnTo>
                      <a:pt x="39" y="46"/>
                    </a:lnTo>
                    <a:lnTo>
                      <a:pt x="37" y="45"/>
                    </a:lnTo>
                    <a:lnTo>
                      <a:pt x="36" y="42"/>
                    </a:lnTo>
                    <a:lnTo>
                      <a:pt x="36" y="39"/>
                    </a:lnTo>
                    <a:lnTo>
                      <a:pt x="38" y="37"/>
                    </a:lnTo>
                    <a:lnTo>
                      <a:pt x="36" y="37"/>
                    </a:lnTo>
                    <a:lnTo>
                      <a:pt x="36" y="41"/>
                    </a:lnTo>
                    <a:lnTo>
                      <a:pt x="35" y="43"/>
                    </a:lnTo>
                    <a:lnTo>
                      <a:pt x="33" y="45"/>
                    </a:lnTo>
                    <a:lnTo>
                      <a:pt x="33" y="47"/>
                    </a:lnTo>
                    <a:lnTo>
                      <a:pt x="30" y="51"/>
                    </a:lnTo>
                    <a:lnTo>
                      <a:pt x="28" y="50"/>
                    </a:lnTo>
                    <a:lnTo>
                      <a:pt x="25" y="50"/>
                    </a:lnTo>
                    <a:lnTo>
                      <a:pt x="24" y="47"/>
                    </a:lnTo>
                    <a:lnTo>
                      <a:pt x="26" y="44"/>
                    </a:lnTo>
                    <a:lnTo>
                      <a:pt x="25" y="42"/>
                    </a:lnTo>
                    <a:lnTo>
                      <a:pt x="22" y="39"/>
                    </a:lnTo>
                    <a:lnTo>
                      <a:pt x="20" y="37"/>
                    </a:lnTo>
                    <a:lnTo>
                      <a:pt x="18" y="35"/>
                    </a:lnTo>
                    <a:lnTo>
                      <a:pt x="15" y="35"/>
                    </a:lnTo>
                    <a:lnTo>
                      <a:pt x="15" y="33"/>
                    </a:lnTo>
                    <a:lnTo>
                      <a:pt x="17" y="32"/>
                    </a:lnTo>
                    <a:lnTo>
                      <a:pt x="20" y="33"/>
                    </a:lnTo>
                    <a:lnTo>
                      <a:pt x="22" y="33"/>
                    </a:lnTo>
                    <a:lnTo>
                      <a:pt x="25" y="33"/>
                    </a:lnTo>
                    <a:lnTo>
                      <a:pt x="27" y="29"/>
                    </a:lnTo>
                    <a:lnTo>
                      <a:pt x="29" y="28"/>
                    </a:lnTo>
                    <a:lnTo>
                      <a:pt x="33" y="29"/>
                    </a:lnTo>
                    <a:lnTo>
                      <a:pt x="37" y="30"/>
                    </a:lnTo>
                    <a:lnTo>
                      <a:pt x="37" y="28"/>
                    </a:lnTo>
                    <a:lnTo>
                      <a:pt x="41" y="28"/>
                    </a:lnTo>
                    <a:lnTo>
                      <a:pt x="41" y="25"/>
                    </a:lnTo>
                    <a:lnTo>
                      <a:pt x="37" y="25"/>
                    </a:lnTo>
                    <a:lnTo>
                      <a:pt x="35" y="25"/>
                    </a:lnTo>
                    <a:lnTo>
                      <a:pt x="29" y="25"/>
                    </a:lnTo>
                    <a:lnTo>
                      <a:pt x="27" y="26"/>
                    </a:lnTo>
                    <a:lnTo>
                      <a:pt x="26" y="26"/>
                    </a:lnTo>
                    <a:lnTo>
                      <a:pt x="24" y="26"/>
                    </a:lnTo>
                    <a:lnTo>
                      <a:pt x="22" y="26"/>
                    </a:lnTo>
                    <a:lnTo>
                      <a:pt x="19" y="25"/>
                    </a:lnTo>
                    <a:lnTo>
                      <a:pt x="17" y="25"/>
                    </a:lnTo>
                    <a:lnTo>
                      <a:pt x="15" y="24"/>
                    </a:lnTo>
                    <a:lnTo>
                      <a:pt x="12" y="20"/>
                    </a:lnTo>
                    <a:lnTo>
                      <a:pt x="13" y="18"/>
                    </a:lnTo>
                    <a:lnTo>
                      <a:pt x="13" y="18"/>
                    </a:lnTo>
                    <a:lnTo>
                      <a:pt x="11" y="17"/>
                    </a:lnTo>
                    <a:lnTo>
                      <a:pt x="8" y="15"/>
                    </a:lnTo>
                    <a:lnTo>
                      <a:pt x="5" y="15"/>
                    </a:lnTo>
                    <a:lnTo>
                      <a:pt x="2" y="16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3" y="10"/>
                    </a:lnTo>
                    <a:lnTo>
                      <a:pt x="3" y="9"/>
                    </a:lnTo>
                    <a:lnTo>
                      <a:pt x="3" y="5"/>
                    </a:lnTo>
                    <a:lnTo>
                      <a:pt x="7" y="4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7" y="1"/>
                    </a:lnTo>
                    <a:lnTo>
                      <a:pt x="29" y="2"/>
                    </a:lnTo>
                    <a:lnTo>
                      <a:pt x="33" y="4"/>
                    </a:lnTo>
                    <a:lnTo>
                      <a:pt x="35" y="5"/>
                    </a:lnTo>
                    <a:lnTo>
                      <a:pt x="37" y="4"/>
                    </a:lnTo>
                    <a:lnTo>
                      <a:pt x="38" y="5"/>
                    </a:lnTo>
                    <a:lnTo>
                      <a:pt x="42" y="5"/>
                    </a:lnTo>
                    <a:lnTo>
                      <a:pt x="42" y="8"/>
                    </a:lnTo>
                    <a:lnTo>
                      <a:pt x="43" y="11"/>
                    </a:lnTo>
                    <a:lnTo>
                      <a:pt x="44" y="13"/>
                    </a:lnTo>
                    <a:lnTo>
                      <a:pt x="43" y="16"/>
                    </a:lnTo>
                    <a:lnTo>
                      <a:pt x="42" y="19"/>
                    </a:lnTo>
                    <a:lnTo>
                      <a:pt x="43" y="21"/>
                    </a:lnTo>
                    <a:lnTo>
                      <a:pt x="43" y="25"/>
                    </a:lnTo>
                    <a:lnTo>
                      <a:pt x="43" y="27"/>
                    </a:lnTo>
                    <a:lnTo>
                      <a:pt x="45" y="29"/>
                    </a:lnTo>
                    <a:lnTo>
                      <a:pt x="46" y="33"/>
                    </a:lnTo>
                    <a:lnTo>
                      <a:pt x="47" y="29"/>
                    </a:lnTo>
                    <a:lnTo>
                      <a:pt x="50" y="33"/>
                    </a:lnTo>
                    <a:lnTo>
                      <a:pt x="51" y="35"/>
                    </a:lnTo>
                    <a:lnTo>
                      <a:pt x="52" y="37"/>
                    </a:lnTo>
                    <a:lnTo>
                      <a:pt x="54" y="41"/>
                    </a:lnTo>
                    <a:lnTo>
                      <a:pt x="56" y="41"/>
                    </a:lnTo>
                    <a:lnTo>
                      <a:pt x="59" y="41"/>
                    </a:lnTo>
                    <a:lnTo>
                      <a:pt x="62" y="41"/>
                    </a:lnTo>
                    <a:lnTo>
                      <a:pt x="64" y="38"/>
                    </a:lnTo>
                    <a:lnTo>
                      <a:pt x="67" y="36"/>
                    </a:lnTo>
                    <a:lnTo>
                      <a:pt x="68" y="34"/>
                    </a:lnTo>
                    <a:lnTo>
                      <a:pt x="69" y="32"/>
                    </a:lnTo>
                    <a:lnTo>
                      <a:pt x="71" y="29"/>
                    </a:lnTo>
                    <a:lnTo>
                      <a:pt x="72" y="27"/>
                    </a:lnTo>
                    <a:lnTo>
                      <a:pt x="76" y="25"/>
                    </a:lnTo>
                    <a:lnTo>
                      <a:pt x="78" y="26"/>
                    </a:lnTo>
                    <a:lnTo>
                      <a:pt x="80" y="25"/>
                    </a:lnTo>
                    <a:lnTo>
                      <a:pt x="84" y="24"/>
                    </a:lnTo>
                    <a:lnTo>
                      <a:pt x="85" y="21"/>
                    </a:lnTo>
                    <a:lnTo>
                      <a:pt x="85" y="19"/>
                    </a:lnTo>
                    <a:lnTo>
                      <a:pt x="87" y="18"/>
                    </a:lnTo>
                    <a:lnTo>
                      <a:pt x="90" y="16"/>
                    </a:lnTo>
                    <a:lnTo>
                      <a:pt x="93" y="15"/>
                    </a:lnTo>
                    <a:lnTo>
                      <a:pt x="94" y="15"/>
                    </a:lnTo>
                    <a:lnTo>
                      <a:pt x="97" y="17"/>
                    </a:lnTo>
                    <a:lnTo>
                      <a:pt x="100" y="18"/>
                    </a:lnTo>
                    <a:lnTo>
                      <a:pt x="102" y="19"/>
                    </a:lnTo>
                    <a:lnTo>
                      <a:pt x="105" y="19"/>
                    </a:lnTo>
                    <a:lnTo>
                      <a:pt x="107" y="21"/>
                    </a:lnTo>
                    <a:lnTo>
                      <a:pt x="111" y="22"/>
                    </a:lnTo>
                    <a:lnTo>
                      <a:pt x="113" y="24"/>
                    </a:lnTo>
                    <a:lnTo>
                      <a:pt x="115" y="25"/>
                    </a:lnTo>
                    <a:lnTo>
                      <a:pt x="121" y="27"/>
                    </a:lnTo>
                    <a:lnTo>
                      <a:pt x="123" y="27"/>
                    </a:lnTo>
                    <a:lnTo>
                      <a:pt x="126" y="27"/>
                    </a:lnTo>
                    <a:lnTo>
                      <a:pt x="128" y="28"/>
                    </a:lnTo>
                    <a:lnTo>
                      <a:pt x="131" y="28"/>
                    </a:lnTo>
                    <a:lnTo>
                      <a:pt x="132" y="30"/>
                    </a:lnTo>
                    <a:lnTo>
                      <a:pt x="136" y="30"/>
                    </a:lnTo>
                    <a:lnTo>
                      <a:pt x="137" y="30"/>
                    </a:lnTo>
                    <a:lnTo>
                      <a:pt x="138" y="30"/>
                    </a:lnTo>
                    <a:lnTo>
                      <a:pt x="141" y="32"/>
                    </a:lnTo>
                    <a:lnTo>
                      <a:pt x="144" y="33"/>
                    </a:lnTo>
                    <a:lnTo>
                      <a:pt x="152" y="37"/>
                    </a:lnTo>
                    <a:lnTo>
                      <a:pt x="154" y="37"/>
                    </a:lnTo>
                    <a:lnTo>
                      <a:pt x="157" y="38"/>
                    </a:lnTo>
                    <a:lnTo>
                      <a:pt x="163" y="41"/>
                    </a:lnTo>
                    <a:lnTo>
                      <a:pt x="165" y="41"/>
                    </a:lnTo>
                    <a:lnTo>
                      <a:pt x="167" y="41"/>
                    </a:lnTo>
                    <a:lnTo>
                      <a:pt x="169" y="41"/>
                    </a:lnTo>
                    <a:lnTo>
                      <a:pt x="171" y="42"/>
                    </a:lnTo>
                    <a:lnTo>
                      <a:pt x="173" y="43"/>
                    </a:lnTo>
                    <a:lnTo>
                      <a:pt x="177" y="45"/>
                    </a:lnTo>
                    <a:lnTo>
                      <a:pt x="179" y="46"/>
                    </a:lnTo>
                    <a:lnTo>
                      <a:pt x="182" y="46"/>
                    </a:lnTo>
                    <a:lnTo>
                      <a:pt x="184" y="47"/>
                    </a:lnTo>
                    <a:lnTo>
                      <a:pt x="186" y="50"/>
                    </a:lnTo>
                    <a:lnTo>
                      <a:pt x="187" y="50"/>
                    </a:lnTo>
                    <a:lnTo>
                      <a:pt x="187" y="50"/>
                    </a:lnTo>
                    <a:lnTo>
                      <a:pt x="189" y="51"/>
                    </a:lnTo>
                    <a:lnTo>
                      <a:pt x="191" y="54"/>
                    </a:lnTo>
                    <a:lnTo>
                      <a:pt x="192" y="54"/>
                    </a:lnTo>
                    <a:lnTo>
                      <a:pt x="195" y="54"/>
                    </a:lnTo>
                    <a:lnTo>
                      <a:pt x="198" y="56"/>
                    </a:lnTo>
                    <a:lnTo>
                      <a:pt x="199" y="59"/>
                    </a:lnTo>
                    <a:lnTo>
                      <a:pt x="203" y="62"/>
                    </a:lnTo>
                    <a:lnTo>
                      <a:pt x="203" y="64"/>
                    </a:lnTo>
                    <a:lnTo>
                      <a:pt x="201" y="67"/>
                    </a:lnTo>
                    <a:lnTo>
                      <a:pt x="203" y="70"/>
                    </a:lnTo>
                    <a:lnTo>
                      <a:pt x="205" y="70"/>
                    </a:lnTo>
                    <a:lnTo>
                      <a:pt x="208" y="71"/>
                    </a:lnTo>
                    <a:lnTo>
                      <a:pt x="211" y="71"/>
                    </a:lnTo>
                    <a:lnTo>
                      <a:pt x="213" y="72"/>
                    </a:lnTo>
                    <a:lnTo>
                      <a:pt x="216" y="75"/>
                    </a:lnTo>
                    <a:lnTo>
                      <a:pt x="217" y="75"/>
                    </a:lnTo>
                    <a:lnTo>
                      <a:pt x="220" y="77"/>
                    </a:lnTo>
                    <a:lnTo>
                      <a:pt x="223" y="76"/>
                    </a:lnTo>
                    <a:lnTo>
                      <a:pt x="225" y="77"/>
                    </a:lnTo>
                    <a:lnTo>
                      <a:pt x="228" y="79"/>
                    </a:lnTo>
                    <a:lnTo>
                      <a:pt x="230" y="81"/>
                    </a:lnTo>
                    <a:lnTo>
                      <a:pt x="230" y="85"/>
                    </a:lnTo>
                    <a:lnTo>
                      <a:pt x="229" y="87"/>
                    </a:lnTo>
                    <a:lnTo>
                      <a:pt x="226" y="87"/>
                    </a:lnTo>
                    <a:lnTo>
                      <a:pt x="224" y="87"/>
                    </a:lnTo>
                    <a:lnTo>
                      <a:pt x="221" y="87"/>
                    </a:lnTo>
                    <a:lnTo>
                      <a:pt x="218" y="87"/>
                    </a:lnTo>
                    <a:lnTo>
                      <a:pt x="218" y="89"/>
                    </a:lnTo>
                    <a:lnTo>
                      <a:pt x="220" y="92"/>
                    </a:lnTo>
                    <a:lnTo>
                      <a:pt x="221" y="94"/>
                    </a:lnTo>
                    <a:lnTo>
                      <a:pt x="222" y="97"/>
                    </a:lnTo>
                    <a:lnTo>
                      <a:pt x="224" y="98"/>
                    </a:lnTo>
                    <a:lnTo>
                      <a:pt x="226" y="101"/>
                    </a:lnTo>
                    <a:lnTo>
                      <a:pt x="230" y="104"/>
                    </a:lnTo>
                    <a:lnTo>
                      <a:pt x="232" y="104"/>
                    </a:lnTo>
                    <a:lnTo>
                      <a:pt x="233" y="105"/>
                    </a:lnTo>
                    <a:lnTo>
                      <a:pt x="234" y="106"/>
                    </a:lnTo>
                    <a:lnTo>
                      <a:pt x="234" y="107"/>
                    </a:lnTo>
                    <a:lnTo>
                      <a:pt x="235" y="112"/>
                    </a:lnTo>
                    <a:lnTo>
                      <a:pt x="239" y="114"/>
                    </a:lnTo>
                    <a:lnTo>
                      <a:pt x="240" y="116"/>
                    </a:lnTo>
                    <a:lnTo>
                      <a:pt x="242" y="120"/>
                    </a:lnTo>
                    <a:lnTo>
                      <a:pt x="245" y="119"/>
                    </a:lnTo>
                    <a:lnTo>
                      <a:pt x="248" y="119"/>
                    </a:lnTo>
                    <a:lnTo>
                      <a:pt x="250" y="120"/>
                    </a:lnTo>
                    <a:lnTo>
                      <a:pt x="249" y="122"/>
                    </a:lnTo>
                    <a:lnTo>
                      <a:pt x="250" y="126"/>
                    </a:lnTo>
                    <a:lnTo>
                      <a:pt x="252" y="127"/>
                    </a:lnTo>
                    <a:lnTo>
                      <a:pt x="255" y="127"/>
                    </a:lnTo>
                    <a:lnTo>
                      <a:pt x="257" y="127"/>
                    </a:lnTo>
                    <a:lnTo>
                      <a:pt x="259" y="127"/>
                    </a:lnTo>
                    <a:lnTo>
                      <a:pt x="259" y="128"/>
                    </a:lnTo>
                    <a:lnTo>
                      <a:pt x="259" y="129"/>
                    </a:lnTo>
                    <a:lnTo>
                      <a:pt x="256" y="129"/>
                    </a:lnTo>
                    <a:lnTo>
                      <a:pt x="258" y="132"/>
                    </a:lnTo>
                    <a:lnTo>
                      <a:pt x="259" y="133"/>
                    </a:lnTo>
                    <a:lnTo>
                      <a:pt x="260" y="133"/>
                    </a:lnTo>
                    <a:lnTo>
                      <a:pt x="264" y="135"/>
                    </a:lnTo>
                    <a:lnTo>
                      <a:pt x="266" y="135"/>
                    </a:lnTo>
                    <a:lnTo>
                      <a:pt x="268" y="136"/>
                    </a:lnTo>
                    <a:lnTo>
                      <a:pt x="272" y="136"/>
                    </a:lnTo>
                    <a:lnTo>
                      <a:pt x="268" y="137"/>
                    </a:lnTo>
                    <a:lnTo>
                      <a:pt x="266" y="138"/>
                    </a:lnTo>
                    <a:lnTo>
                      <a:pt x="268" y="140"/>
                    </a:lnTo>
                    <a:lnTo>
                      <a:pt x="265" y="141"/>
                    </a:lnTo>
                    <a:lnTo>
                      <a:pt x="263" y="141"/>
                    </a:lnTo>
                    <a:lnTo>
                      <a:pt x="259" y="140"/>
                    </a:lnTo>
                    <a:lnTo>
                      <a:pt x="259" y="139"/>
                    </a:lnTo>
                    <a:lnTo>
                      <a:pt x="259" y="13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7"/>
              <p:cNvSpPr/>
              <p:nvPr/>
            </p:nvSpPr>
            <p:spPr>
              <a:xfrm>
                <a:off x="8216900" y="4302125"/>
                <a:ext cx="225425" cy="241300"/>
              </a:xfrm>
              <a:custGeom>
                <a:rect b="b" l="l" r="r" t="t"/>
                <a:pathLst>
                  <a:path extrusionOk="0" h="152" w="142">
                    <a:moveTo>
                      <a:pt x="28" y="135"/>
                    </a:moveTo>
                    <a:lnTo>
                      <a:pt x="26" y="136"/>
                    </a:lnTo>
                    <a:lnTo>
                      <a:pt x="23" y="135"/>
                    </a:lnTo>
                    <a:lnTo>
                      <a:pt x="21" y="136"/>
                    </a:lnTo>
                    <a:lnTo>
                      <a:pt x="19" y="135"/>
                    </a:lnTo>
                    <a:lnTo>
                      <a:pt x="19" y="133"/>
                    </a:lnTo>
                    <a:lnTo>
                      <a:pt x="17" y="129"/>
                    </a:lnTo>
                    <a:lnTo>
                      <a:pt x="17" y="127"/>
                    </a:lnTo>
                    <a:lnTo>
                      <a:pt x="16" y="125"/>
                    </a:lnTo>
                    <a:lnTo>
                      <a:pt x="15" y="121"/>
                    </a:lnTo>
                    <a:lnTo>
                      <a:pt x="15" y="119"/>
                    </a:lnTo>
                    <a:lnTo>
                      <a:pt x="15" y="119"/>
                    </a:lnTo>
                    <a:lnTo>
                      <a:pt x="16" y="116"/>
                    </a:lnTo>
                    <a:lnTo>
                      <a:pt x="15" y="113"/>
                    </a:lnTo>
                    <a:lnTo>
                      <a:pt x="14" y="111"/>
                    </a:lnTo>
                    <a:lnTo>
                      <a:pt x="11" y="109"/>
                    </a:lnTo>
                    <a:lnTo>
                      <a:pt x="8" y="108"/>
                    </a:lnTo>
                    <a:lnTo>
                      <a:pt x="6" y="108"/>
                    </a:lnTo>
                    <a:lnTo>
                      <a:pt x="5" y="105"/>
                    </a:lnTo>
                    <a:lnTo>
                      <a:pt x="8" y="105"/>
                    </a:lnTo>
                    <a:lnTo>
                      <a:pt x="3" y="102"/>
                    </a:lnTo>
                    <a:lnTo>
                      <a:pt x="5" y="99"/>
                    </a:lnTo>
                    <a:lnTo>
                      <a:pt x="4" y="99"/>
                    </a:lnTo>
                    <a:lnTo>
                      <a:pt x="4" y="95"/>
                    </a:lnTo>
                    <a:lnTo>
                      <a:pt x="3" y="93"/>
                    </a:lnTo>
                    <a:lnTo>
                      <a:pt x="0" y="92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4"/>
                    </a:lnTo>
                    <a:lnTo>
                      <a:pt x="0" y="82"/>
                    </a:lnTo>
                    <a:lnTo>
                      <a:pt x="4" y="78"/>
                    </a:lnTo>
                    <a:lnTo>
                      <a:pt x="5" y="77"/>
                    </a:lnTo>
                    <a:lnTo>
                      <a:pt x="5" y="77"/>
                    </a:lnTo>
                    <a:lnTo>
                      <a:pt x="2" y="79"/>
                    </a:lnTo>
                    <a:lnTo>
                      <a:pt x="3" y="76"/>
                    </a:lnTo>
                    <a:lnTo>
                      <a:pt x="4" y="74"/>
                    </a:lnTo>
                    <a:lnTo>
                      <a:pt x="6" y="71"/>
                    </a:lnTo>
                    <a:lnTo>
                      <a:pt x="9" y="68"/>
                    </a:lnTo>
                    <a:lnTo>
                      <a:pt x="11" y="67"/>
                    </a:lnTo>
                    <a:lnTo>
                      <a:pt x="11" y="68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7" y="72"/>
                    </a:lnTo>
                    <a:lnTo>
                      <a:pt x="20" y="72"/>
                    </a:lnTo>
                    <a:lnTo>
                      <a:pt x="22" y="72"/>
                    </a:lnTo>
                    <a:lnTo>
                      <a:pt x="22" y="74"/>
                    </a:lnTo>
                    <a:lnTo>
                      <a:pt x="24" y="74"/>
                    </a:lnTo>
                    <a:lnTo>
                      <a:pt x="24" y="76"/>
                    </a:lnTo>
                    <a:lnTo>
                      <a:pt x="26" y="75"/>
                    </a:lnTo>
                    <a:lnTo>
                      <a:pt x="30" y="77"/>
                    </a:lnTo>
                    <a:lnTo>
                      <a:pt x="32" y="77"/>
                    </a:lnTo>
                    <a:lnTo>
                      <a:pt x="33" y="77"/>
                    </a:lnTo>
                    <a:lnTo>
                      <a:pt x="34" y="77"/>
                    </a:lnTo>
                    <a:lnTo>
                      <a:pt x="31" y="77"/>
                    </a:lnTo>
                    <a:lnTo>
                      <a:pt x="29" y="74"/>
                    </a:lnTo>
                    <a:lnTo>
                      <a:pt x="31" y="74"/>
                    </a:lnTo>
                    <a:lnTo>
                      <a:pt x="30" y="70"/>
                    </a:lnTo>
                    <a:lnTo>
                      <a:pt x="31" y="68"/>
                    </a:lnTo>
                    <a:lnTo>
                      <a:pt x="32" y="67"/>
                    </a:lnTo>
                    <a:lnTo>
                      <a:pt x="34" y="66"/>
                    </a:lnTo>
                    <a:lnTo>
                      <a:pt x="31" y="67"/>
                    </a:lnTo>
                    <a:lnTo>
                      <a:pt x="31" y="63"/>
                    </a:lnTo>
                    <a:lnTo>
                      <a:pt x="34" y="63"/>
                    </a:lnTo>
                    <a:lnTo>
                      <a:pt x="36" y="63"/>
                    </a:lnTo>
                    <a:lnTo>
                      <a:pt x="34" y="61"/>
                    </a:lnTo>
                    <a:lnTo>
                      <a:pt x="36" y="58"/>
                    </a:lnTo>
                    <a:lnTo>
                      <a:pt x="38" y="57"/>
                    </a:lnTo>
                    <a:lnTo>
                      <a:pt x="40" y="57"/>
                    </a:lnTo>
                    <a:lnTo>
                      <a:pt x="43" y="56"/>
                    </a:lnTo>
                    <a:lnTo>
                      <a:pt x="46" y="56"/>
                    </a:lnTo>
                    <a:lnTo>
                      <a:pt x="48" y="54"/>
                    </a:lnTo>
                    <a:lnTo>
                      <a:pt x="50" y="54"/>
                    </a:lnTo>
                    <a:lnTo>
                      <a:pt x="54" y="53"/>
                    </a:lnTo>
                    <a:lnTo>
                      <a:pt x="56" y="52"/>
                    </a:lnTo>
                    <a:lnTo>
                      <a:pt x="57" y="52"/>
                    </a:lnTo>
                    <a:lnTo>
                      <a:pt x="58" y="50"/>
                    </a:lnTo>
                    <a:lnTo>
                      <a:pt x="60" y="46"/>
                    </a:lnTo>
                    <a:lnTo>
                      <a:pt x="63" y="44"/>
                    </a:lnTo>
                    <a:lnTo>
                      <a:pt x="65" y="42"/>
                    </a:lnTo>
                    <a:lnTo>
                      <a:pt x="67" y="40"/>
                    </a:lnTo>
                    <a:lnTo>
                      <a:pt x="69" y="36"/>
                    </a:lnTo>
                    <a:lnTo>
                      <a:pt x="69" y="34"/>
                    </a:lnTo>
                    <a:lnTo>
                      <a:pt x="69" y="33"/>
                    </a:lnTo>
                    <a:lnTo>
                      <a:pt x="72" y="33"/>
                    </a:lnTo>
                    <a:lnTo>
                      <a:pt x="75" y="33"/>
                    </a:lnTo>
                    <a:lnTo>
                      <a:pt x="77" y="31"/>
                    </a:lnTo>
                    <a:lnTo>
                      <a:pt x="79" y="31"/>
                    </a:lnTo>
                    <a:lnTo>
                      <a:pt x="81" y="28"/>
                    </a:lnTo>
                    <a:lnTo>
                      <a:pt x="82" y="27"/>
                    </a:lnTo>
                    <a:lnTo>
                      <a:pt x="84" y="27"/>
                    </a:lnTo>
                    <a:lnTo>
                      <a:pt x="83" y="28"/>
                    </a:lnTo>
                    <a:lnTo>
                      <a:pt x="84" y="29"/>
                    </a:lnTo>
                    <a:lnTo>
                      <a:pt x="84" y="29"/>
                    </a:lnTo>
                    <a:lnTo>
                      <a:pt x="84" y="29"/>
                    </a:lnTo>
                    <a:lnTo>
                      <a:pt x="85" y="28"/>
                    </a:lnTo>
                    <a:lnTo>
                      <a:pt x="86" y="27"/>
                    </a:lnTo>
                    <a:lnTo>
                      <a:pt x="89" y="27"/>
                    </a:lnTo>
                    <a:lnTo>
                      <a:pt x="90" y="27"/>
                    </a:lnTo>
                    <a:lnTo>
                      <a:pt x="91" y="24"/>
                    </a:lnTo>
                    <a:lnTo>
                      <a:pt x="90" y="24"/>
                    </a:lnTo>
                    <a:lnTo>
                      <a:pt x="89" y="23"/>
                    </a:lnTo>
                    <a:lnTo>
                      <a:pt x="89" y="22"/>
                    </a:lnTo>
                    <a:lnTo>
                      <a:pt x="92" y="20"/>
                    </a:lnTo>
                    <a:lnTo>
                      <a:pt x="92" y="20"/>
                    </a:lnTo>
                    <a:lnTo>
                      <a:pt x="96" y="19"/>
                    </a:lnTo>
                    <a:lnTo>
                      <a:pt x="97" y="17"/>
                    </a:lnTo>
                    <a:lnTo>
                      <a:pt x="97" y="16"/>
                    </a:lnTo>
                    <a:lnTo>
                      <a:pt x="99" y="14"/>
                    </a:lnTo>
                    <a:lnTo>
                      <a:pt x="100" y="11"/>
                    </a:lnTo>
                    <a:lnTo>
                      <a:pt x="102" y="8"/>
                    </a:lnTo>
                    <a:lnTo>
                      <a:pt x="105" y="6"/>
                    </a:lnTo>
                    <a:lnTo>
                      <a:pt x="106" y="2"/>
                    </a:lnTo>
                    <a:lnTo>
                      <a:pt x="109" y="0"/>
                    </a:lnTo>
                    <a:lnTo>
                      <a:pt x="109" y="2"/>
                    </a:lnTo>
                    <a:lnTo>
                      <a:pt x="108" y="6"/>
                    </a:lnTo>
                    <a:lnTo>
                      <a:pt x="110" y="3"/>
                    </a:lnTo>
                    <a:lnTo>
                      <a:pt x="111" y="0"/>
                    </a:lnTo>
                    <a:lnTo>
                      <a:pt x="114" y="2"/>
                    </a:lnTo>
                    <a:lnTo>
                      <a:pt x="116" y="5"/>
                    </a:lnTo>
                    <a:lnTo>
                      <a:pt x="118" y="5"/>
                    </a:lnTo>
                    <a:lnTo>
                      <a:pt x="120" y="8"/>
                    </a:lnTo>
                    <a:lnTo>
                      <a:pt x="120" y="9"/>
                    </a:lnTo>
                    <a:lnTo>
                      <a:pt x="120" y="12"/>
                    </a:lnTo>
                    <a:lnTo>
                      <a:pt x="119" y="15"/>
                    </a:lnTo>
                    <a:lnTo>
                      <a:pt x="123" y="15"/>
                    </a:lnTo>
                    <a:lnTo>
                      <a:pt x="125" y="12"/>
                    </a:lnTo>
                    <a:lnTo>
                      <a:pt x="126" y="16"/>
                    </a:lnTo>
                    <a:lnTo>
                      <a:pt x="124" y="18"/>
                    </a:lnTo>
                    <a:lnTo>
                      <a:pt x="126" y="18"/>
                    </a:lnTo>
                    <a:lnTo>
                      <a:pt x="130" y="16"/>
                    </a:lnTo>
                    <a:lnTo>
                      <a:pt x="130" y="16"/>
                    </a:lnTo>
                    <a:lnTo>
                      <a:pt x="133" y="18"/>
                    </a:lnTo>
                    <a:lnTo>
                      <a:pt x="135" y="19"/>
                    </a:lnTo>
                    <a:lnTo>
                      <a:pt x="137" y="22"/>
                    </a:lnTo>
                    <a:lnTo>
                      <a:pt x="140" y="22"/>
                    </a:lnTo>
                    <a:lnTo>
                      <a:pt x="142" y="23"/>
                    </a:lnTo>
                    <a:lnTo>
                      <a:pt x="140" y="26"/>
                    </a:lnTo>
                    <a:lnTo>
                      <a:pt x="137" y="27"/>
                    </a:lnTo>
                    <a:lnTo>
                      <a:pt x="135" y="27"/>
                    </a:lnTo>
                    <a:lnTo>
                      <a:pt x="132" y="28"/>
                    </a:lnTo>
                    <a:lnTo>
                      <a:pt x="130" y="27"/>
                    </a:lnTo>
                    <a:lnTo>
                      <a:pt x="126" y="28"/>
                    </a:lnTo>
                    <a:lnTo>
                      <a:pt x="128" y="32"/>
                    </a:lnTo>
                    <a:lnTo>
                      <a:pt x="131" y="33"/>
                    </a:lnTo>
                    <a:lnTo>
                      <a:pt x="132" y="36"/>
                    </a:lnTo>
                    <a:lnTo>
                      <a:pt x="130" y="36"/>
                    </a:lnTo>
                    <a:lnTo>
                      <a:pt x="127" y="36"/>
                    </a:lnTo>
                    <a:lnTo>
                      <a:pt x="125" y="37"/>
                    </a:lnTo>
                    <a:lnTo>
                      <a:pt x="122" y="36"/>
                    </a:lnTo>
                    <a:lnTo>
                      <a:pt x="119" y="36"/>
                    </a:lnTo>
                    <a:lnTo>
                      <a:pt x="119" y="39"/>
                    </a:lnTo>
                    <a:lnTo>
                      <a:pt x="117" y="40"/>
                    </a:lnTo>
                    <a:lnTo>
                      <a:pt x="119" y="42"/>
                    </a:lnTo>
                    <a:lnTo>
                      <a:pt x="122" y="45"/>
                    </a:lnTo>
                    <a:lnTo>
                      <a:pt x="119" y="46"/>
                    </a:lnTo>
                    <a:lnTo>
                      <a:pt x="117" y="46"/>
                    </a:lnTo>
                    <a:lnTo>
                      <a:pt x="114" y="48"/>
                    </a:lnTo>
                    <a:lnTo>
                      <a:pt x="116" y="50"/>
                    </a:lnTo>
                    <a:lnTo>
                      <a:pt x="117" y="53"/>
                    </a:lnTo>
                    <a:lnTo>
                      <a:pt x="117" y="53"/>
                    </a:lnTo>
                    <a:lnTo>
                      <a:pt x="119" y="53"/>
                    </a:lnTo>
                    <a:lnTo>
                      <a:pt x="119" y="54"/>
                    </a:lnTo>
                    <a:lnTo>
                      <a:pt x="118" y="54"/>
                    </a:lnTo>
                    <a:lnTo>
                      <a:pt x="118" y="56"/>
                    </a:lnTo>
                    <a:lnTo>
                      <a:pt x="119" y="57"/>
                    </a:lnTo>
                    <a:lnTo>
                      <a:pt x="122" y="58"/>
                    </a:lnTo>
                    <a:lnTo>
                      <a:pt x="123" y="60"/>
                    </a:lnTo>
                    <a:lnTo>
                      <a:pt x="125" y="63"/>
                    </a:lnTo>
                    <a:lnTo>
                      <a:pt x="124" y="66"/>
                    </a:lnTo>
                    <a:lnTo>
                      <a:pt x="123" y="68"/>
                    </a:lnTo>
                    <a:lnTo>
                      <a:pt x="125" y="71"/>
                    </a:lnTo>
                    <a:lnTo>
                      <a:pt x="131" y="76"/>
                    </a:lnTo>
                    <a:lnTo>
                      <a:pt x="133" y="77"/>
                    </a:lnTo>
                    <a:lnTo>
                      <a:pt x="135" y="80"/>
                    </a:lnTo>
                    <a:lnTo>
                      <a:pt x="139" y="82"/>
                    </a:lnTo>
                    <a:lnTo>
                      <a:pt x="139" y="82"/>
                    </a:lnTo>
                    <a:lnTo>
                      <a:pt x="137" y="83"/>
                    </a:lnTo>
                    <a:lnTo>
                      <a:pt x="135" y="85"/>
                    </a:lnTo>
                    <a:lnTo>
                      <a:pt x="132" y="85"/>
                    </a:lnTo>
                    <a:lnTo>
                      <a:pt x="130" y="85"/>
                    </a:lnTo>
                    <a:lnTo>
                      <a:pt x="127" y="84"/>
                    </a:lnTo>
                    <a:lnTo>
                      <a:pt x="124" y="82"/>
                    </a:lnTo>
                    <a:lnTo>
                      <a:pt x="124" y="85"/>
                    </a:lnTo>
                    <a:lnTo>
                      <a:pt x="122" y="85"/>
                    </a:lnTo>
                    <a:lnTo>
                      <a:pt x="120" y="87"/>
                    </a:lnTo>
                    <a:lnTo>
                      <a:pt x="118" y="91"/>
                    </a:lnTo>
                    <a:lnTo>
                      <a:pt x="118" y="93"/>
                    </a:lnTo>
                    <a:lnTo>
                      <a:pt x="118" y="95"/>
                    </a:lnTo>
                    <a:lnTo>
                      <a:pt x="117" y="97"/>
                    </a:lnTo>
                    <a:lnTo>
                      <a:pt x="117" y="100"/>
                    </a:lnTo>
                    <a:lnTo>
                      <a:pt x="117" y="103"/>
                    </a:lnTo>
                    <a:lnTo>
                      <a:pt x="119" y="102"/>
                    </a:lnTo>
                    <a:lnTo>
                      <a:pt x="118" y="104"/>
                    </a:lnTo>
                    <a:lnTo>
                      <a:pt x="117" y="106"/>
                    </a:lnTo>
                    <a:lnTo>
                      <a:pt x="116" y="108"/>
                    </a:lnTo>
                    <a:lnTo>
                      <a:pt x="115" y="106"/>
                    </a:lnTo>
                    <a:lnTo>
                      <a:pt x="115" y="108"/>
                    </a:lnTo>
                    <a:lnTo>
                      <a:pt x="113" y="110"/>
                    </a:lnTo>
                    <a:lnTo>
                      <a:pt x="110" y="112"/>
                    </a:lnTo>
                    <a:lnTo>
                      <a:pt x="108" y="112"/>
                    </a:lnTo>
                    <a:lnTo>
                      <a:pt x="107" y="114"/>
                    </a:lnTo>
                    <a:lnTo>
                      <a:pt x="105" y="116"/>
                    </a:lnTo>
                    <a:lnTo>
                      <a:pt x="103" y="119"/>
                    </a:lnTo>
                    <a:lnTo>
                      <a:pt x="100" y="120"/>
                    </a:lnTo>
                    <a:lnTo>
                      <a:pt x="103" y="120"/>
                    </a:lnTo>
                    <a:lnTo>
                      <a:pt x="103" y="123"/>
                    </a:lnTo>
                    <a:lnTo>
                      <a:pt x="102" y="126"/>
                    </a:lnTo>
                    <a:lnTo>
                      <a:pt x="105" y="127"/>
                    </a:lnTo>
                    <a:lnTo>
                      <a:pt x="105" y="127"/>
                    </a:lnTo>
                    <a:lnTo>
                      <a:pt x="105" y="130"/>
                    </a:lnTo>
                    <a:lnTo>
                      <a:pt x="102" y="130"/>
                    </a:lnTo>
                    <a:lnTo>
                      <a:pt x="102" y="133"/>
                    </a:lnTo>
                    <a:lnTo>
                      <a:pt x="102" y="136"/>
                    </a:lnTo>
                    <a:lnTo>
                      <a:pt x="99" y="137"/>
                    </a:lnTo>
                    <a:lnTo>
                      <a:pt x="100" y="139"/>
                    </a:lnTo>
                    <a:lnTo>
                      <a:pt x="98" y="142"/>
                    </a:lnTo>
                    <a:lnTo>
                      <a:pt x="97" y="145"/>
                    </a:lnTo>
                    <a:lnTo>
                      <a:pt x="92" y="147"/>
                    </a:lnTo>
                    <a:lnTo>
                      <a:pt x="89" y="148"/>
                    </a:lnTo>
                    <a:lnTo>
                      <a:pt x="86" y="149"/>
                    </a:lnTo>
                    <a:lnTo>
                      <a:pt x="83" y="151"/>
                    </a:lnTo>
                    <a:lnTo>
                      <a:pt x="81" y="152"/>
                    </a:lnTo>
                    <a:lnTo>
                      <a:pt x="79" y="152"/>
                    </a:lnTo>
                    <a:lnTo>
                      <a:pt x="79" y="149"/>
                    </a:lnTo>
                    <a:lnTo>
                      <a:pt x="79" y="147"/>
                    </a:lnTo>
                    <a:lnTo>
                      <a:pt x="77" y="144"/>
                    </a:lnTo>
                    <a:lnTo>
                      <a:pt x="77" y="142"/>
                    </a:lnTo>
                    <a:lnTo>
                      <a:pt x="76" y="142"/>
                    </a:lnTo>
                    <a:lnTo>
                      <a:pt x="74" y="143"/>
                    </a:lnTo>
                    <a:lnTo>
                      <a:pt x="74" y="143"/>
                    </a:lnTo>
                    <a:lnTo>
                      <a:pt x="75" y="139"/>
                    </a:lnTo>
                    <a:lnTo>
                      <a:pt x="74" y="140"/>
                    </a:lnTo>
                    <a:lnTo>
                      <a:pt x="72" y="139"/>
                    </a:lnTo>
                    <a:lnTo>
                      <a:pt x="71" y="142"/>
                    </a:lnTo>
                    <a:lnTo>
                      <a:pt x="67" y="143"/>
                    </a:lnTo>
                    <a:lnTo>
                      <a:pt x="65" y="142"/>
                    </a:lnTo>
                    <a:lnTo>
                      <a:pt x="65" y="139"/>
                    </a:lnTo>
                    <a:lnTo>
                      <a:pt x="62" y="140"/>
                    </a:lnTo>
                    <a:lnTo>
                      <a:pt x="59" y="139"/>
                    </a:lnTo>
                    <a:lnTo>
                      <a:pt x="57" y="137"/>
                    </a:lnTo>
                    <a:lnTo>
                      <a:pt x="56" y="139"/>
                    </a:lnTo>
                    <a:lnTo>
                      <a:pt x="52" y="142"/>
                    </a:lnTo>
                    <a:lnTo>
                      <a:pt x="50" y="143"/>
                    </a:lnTo>
                    <a:lnTo>
                      <a:pt x="48" y="142"/>
                    </a:lnTo>
                    <a:lnTo>
                      <a:pt x="46" y="142"/>
                    </a:lnTo>
                    <a:lnTo>
                      <a:pt x="42" y="143"/>
                    </a:lnTo>
                    <a:lnTo>
                      <a:pt x="40" y="144"/>
                    </a:lnTo>
                    <a:lnTo>
                      <a:pt x="40" y="142"/>
                    </a:lnTo>
                    <a:lnTo>
                      <a:pt x="40" y="139"/>
                    </a:lnTo>
                    <a:lnTo>
                      <a:pt x="40" y="136"/>
                    </a:lnTo>
                    <a:lnTo>
                      <a:pt x="39" y="134"/>
                    </a:lnTo>
                    <a:lnTo>
                      <a:pt x="38" y="136"/>
                    </a:lnTo>
                    <a:lnTo>
                      <a:pt x="36" y="136"/>
                    </a:lnTo>
                    <a:lnTo>
                      <a:pt x="32" y="136"/>
                    </a:lnTo>
                    <a:lnTo>
                      <a:pt x="30" y="138"/>
                    </a:lnTo>
                    <a:lnTo>
                      <a:pt x="26" y="138"/>
                    </a:lnTo>
                    <a:lnTo>
                      <a:pt x="28" y="135"/>
                    </a:lnTo>
                    <a:lnTo>
                      <a:pt x="28" y="13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7"/>
              <p:cNvSpPr/>
              <p:nvPr/>
            </p:nvSpPr>
            <p:spPr>
              <a:xfrm>
                <a:off x="7918450" y="4330700"/>
                <a:ext cx="393700" cy="307975"/>
              </a:xfrm>
              <a:custGeom>
                <a:rect b="b" l="l" r="r" t="t"/>
                <a:pathLst>
                  <a:path extrusionOk="0" h="194" w="248">
                    <a:moveTo>
                      <a:pt x="112" y="88"/>
                    </a:moveTo>
                    <a:lnTo>
                      <a:pt x="116" y="90"/>
                    </a:lnTo>
                    <a:lnTo>
                      <a:pt x="118" y="92"/>
                    </a:lnTo>
                    <a:lnTo>
                      <a:pt x="120" y="92"/>
                    </a:lnTo>
                    <a:lnTo>
                      <a:pt x="124" y="92"/>
                    </a:lnTo>
                    <a:lnTo>
                      <a:pt x="124" y="92"/>
                    </a:lnTo>
                    <a:lnTo>
                      <a:pt x="126" y="93"/>
                    </a:lnTo>
                    <a:lnTo>
                      <a:pt x="127" y="96"/>
                    </a:lnTo>
                    <a:lnTo>
                      <a:pt x="127" y="99"/>
                    </a:lnTo>
                    <a:lnTo>
                      <a:pt x="128" y="101"/>
                    </a:lnTo>
                    <a:lnTo>
                      <a:pt x="128" y="102"/>
                    </a:lnTo>
                    <a:lnTo>
                      <a:pt x="129" y="104"/>
                    </a:lnTo>
                    <a:lnTo>
                      <a:pt x="133" y="105"/>
                    </a:lnTo>
                    <a:lnTo>
                      <a:pt x="132" y="108"/>
                    </a:lnTo>
                    <a:lnTo>
                      <a:pt x="129" y="110"/>
                    </a:lnTo>
                    <a:lnTo>
                      <a:pt x="131" y="110"/>
                    </a:lnTo>
                    <a:lnTo>
                      <a:pt x="131" y="113"/>
                    </a:lnTo>
                    <a:lnTo>
                      <a:pt x="128" y="116"/>
                    </a:lnTo>
                    <a:lnTo>
                      <a:pt x="131" y="112"/>
                    </a:lnTo>
                    <a:lnTo>
                      <a:pt x="133" y="110"/>
                    </a:lnTo>
                    <a:lnTo>
                      <a:pt x="135" y="110"/>
                    </a:lnTo>
                    <a:lnTo>
                      <a:pt x="137" y="110"/>
                    </a:lnTo>
                    <a:lnTo>
                      <a:pt x="140" y="110"/>
                    </a:lnTo>
                    <a:lnTo>
                      <a:pt x="143" y="112"/>
                    </a:lnTo>
                    <a:lnTo>
                      <a:pt x="145" y="115"/>
                    </a:lnTo>
                    <a:lnTo>
                      <a:pt x="145" y="118"/>
                    </a:lnTo>
                    <a:lnTo>
                      <a:pt x="149" y="119"/>
                    </a:lnTo>
                    <a:lnTo>
                      <a:pt x="149" y="121"/>
                    </a:lnTo>
                    <a:lnTo>
                      <a:pt x="148" y="124"/>
                    </a:lnTo>
                    <a:lnTo>
                      <a:pt x="146" y="127"/>
                    </a:lnTo>
                    <a:lnTo>
                      <a:pt x="146" y="129"/>
                    </a:lnTo>
                    <a:lnTo>
                      <a:pt x="146" y="131"/>
                    </a:lnTo>
                    <a:lnTo>
                      <a:pt x="145" y="135"/>
                    </a:lnTo>
                    <a:lnTo>
                      <a:pt x="145" y="137"/>
                    </a:lnTo>
                    <a:lnTo>
                      <a:pt x="146" y="139"/>
                    </a:lnTo>
                    <a:lnTo>
                      <a:pt x="146" y="142"/>
                    </a:lnTo>
                    <a:lnTo>
                      <a:pt x="146" y="145"/>
                    </a:lnTo>
                    <a:lnTo>
                      <a:pt x="146" y="147"/>
                    </a:lnTo>
                    <a:lnTo>
                      <a:pt x="146" y="150"/>
                    </a:lnTo>
                    <a:lnTo>
                      <a:pt x="145" y="153"/>
                    </a:lnTo>
                    <a:lnTo>
                      <a:pt x="145" y="155"/>
                    </a:lnTo>
                    <a:lnTo>
                      <a:pt x="144" y="159"/>
                    </a:lnTo>
                    <a:lnTo>
                      <a:pt x="142" y="155"/>
                    </a:lnTo>
                    <a:lnTo>
                      <a:pt x="140" y="154"/>
                    </a:lnTo>
                    <a:lnTo>
                      <a:pt x="137" y="154"/>
                    </a:lnTo>
                    <a:lnTo>
                      <a:pt x="136" y="156"/>
                    </a:lnTo>
                    <a:lnTo>
                      <a:pt x="133" y="155"/>
                    </a:lnTo>
                    <a:lnTo>
                      <a:pt x="131" y="154"/>
                    </a:lnTo>
                    <a:lnTo>
                      <a:pt x="128" y="154"/>
                    </a:lnTo>
                    <a:lnTo>
                      <a:pt x="129" y="156"/>
                    </a:lnTo>
                    <a:lnTo>
                      <a:pt x="128" y="159"/>
                    </a:lnTo>
                    <a:lnTo>
                      <a:pt x="128" y="159"/>
                    </a:lnTo>
                    <a:lnTo>
                      <a:pt x="127" y="158"/>
                    </a:lnTo>
                    <a:lnTo>
                      <a:pt x="125" y="155"/>
                    </a:lnTo>
                    <a:lnTo>
                      <a:pt x="125" y="154"/>
                    </a:lnTo>
                    <a:lnTo>
                      <a:pt x="123" y="152"/>
                    </a:lnTo>
                    <a:lnTo>
                      <a:pt x="120" y="150"/>
                    </a:lnTo>
                    <a:lnTo>
                      <a:pt x="118" y="146"/>
                    </a:lnTo>
                    <a:lnTo>
                      <a:pt x="116" y="145"/>
                    </a:lnTo>
                    <a:lnTo>
                      <a:pt x="115" y="145"/>
                    </a:lnTo>
                    <a:lnTo>
                      <a:pt x="112" y="143"/>
                    </a:lnTo>
                    <a:lnTo>
                      <a:pt x="109" y="142"/>
                    </a:lnTo>
                    <a:lnTo>
                      <a:pt x="107" y="139"/>
                    </a:lnTo>
                    <a:lnTo>
                      <a:pt x="105" y="137"/>
                    </a:lnTo>
                    <a:lnTo>
                      <a:pt x="101" y="135"/>
                    </a:lnTo>
                    <a:lnTo>
                      <a:pt x="99" y="133"/>
                    </a:lnTo>
                    <a:lnTo>
                      <a:pt x="98" y="130"/>
                    </a:lnTo>
                    <a:lnTo>
                      <a:pt x="97" y="128"/>
                    </a:lnTo>
                    <a:lnTo>
                      <a:pt x="94" y="126"/>
                    </a:lnTo>
                    <a:lnTo>
                      <a:pt x="91" y="124"/>
                    </a:lnTo>
                    <a:lnTo>
                      <a:pt x="89" y="122"/>
                    </a:lnTo>
                    <a:lnTo>
                      <a:pt x="86" y="120"/>
                    </a:lnTo>
                    <a:lnTo>
                      <a:pt x="85" y="117"/>
                    </a:lnTo>
                    <a:lnTo>
                      <a:pt x="83" y="115"/>
                    </a:lnTo>
                    <a:lnTo>
                      <a:pt x="80" y="111"/>
                    </a:lnTo>
                    <a:lnTo>
                      <a:pt x="80" y="111"/>
                    </a:lnTo>
                    <a:lnTo>
                      <a:pt x="79" y="108"/>
                    </a:lnTo>
                    <a:lnTo>
                      <a:pt x="79" y="105"/>
                    </a:lnTo>
                    <a:lnTo>
                      <a:pt x="77" y="102"/>
                    </a:lnTo>
                    <a:lnTo>
                      <a:pt x="75" y="100"/>
                    </a:lnTo>
                    <a:lnTo>
                      <a:pt x="74" y="98"/>
                    </a:lnTo>
                    <a:lnTo>
                      <a:pt x="72" y="94"/>
                    </a:lnTo>
                    <a:lnTo>
                      <a:pt x="72" y="92"/>
                    </a:lnTo>
                    <a:lnTo>
                      <a:pt x="71" y="90"/>
                    </a:lnTo>
                    <a:lnTo>
                      <a:pt x="68" y="86"/>
                    </a:lnTo>
                    <a:lnTo>
                      <a:pt x="66" y="84"/>
                    </a:lnTo>
                    <a:lnTo>
                      <a:pt x="65" y="83"/>
                    </a:lnTo>
                    <a:lnTo>
                      <a:pt x="63" y="81"/>
                    </a:lnTo>
                    <a:lnTo>
                      <a:pt x="63" y="77"/>
                    </a:lnTo>
                    <a:lnTo>
                      <a:pt x="59" y="76"/>
                    </a:lnTo>
                    <a:lnTo>
                      <a:pt x="57" y="75"/>
                    </a:lnTo>
                    <a:lnTo>
                      <a:pt x="55" y="74"/>
                    </a:lnTo>
                    <a:lnTo>
                      <a:pt x="54" y="71"/>
                    </a:lnTo>
                    <a:lnTo>
                      <a:pt x="54" y="69"/>
                    </a:lnTo>
                    <a:lnTo>
                      <a:pt x="52" y="66"/>
                    </a:lnTo>
                    <a:lnTo>
                      <a:pt x="51" y="64"/>
                    </a:lnTo>
                    <a:lnTo>
                      <a:pt x="50" y="61"/>
                    </a:lnTo>
                    <a:lnTo>
                      <a:pt x="49" y="58"/>
                    </a:lnTo>
                    <a:lnTo>
                      <a:pt x="50" y="56"/>
                    </a:lnTo>
                    <a:lnTo>
                      <a:pt x="45" y="50"/>
                    </a:lnTo>
                    <a:lnTo>
                      <a:pt x="42" y="49"/>
                    </a:lnTo>
                    <a:lnTo>
                      <a:pt x="39" y="48"/>
                    </a:lnTo>
                    <a:lnTo>
                      <a:pt x="39" y="47"/>
                    </a:lnTo>
                    <a:lnTo>
                      <a:pt x="37" y="47"/>
                    </a:lnTo>
                    <a:lnTo>
                      <a:pt x="34" y="44"/>
                    </a:lnTo>
                    <a:lnTo>
                      <a:pt x="34" y="41"/>
                    </a:lnTo>
                    <a:lnTo>
                      <a:pt x="33" y="39"/>
                    </a:lnTo>
                    <a:lnTo>
                      <a:pt x="31" y="38"/>
                    </a:lnTo>
                    <a:lnTo>
                      <a:pt x="29" y="35"/>
                    </a:lnTo>
                    <a:lnTo>
                      <a:pt x="26" y="32"/>
                    </a:lnTo>
                    <a:lnTo>
                      <a:pt x="25" y="30"/>
                    </a:lnTo>
                    <a:lnTo>
                      <a:pt x="23" y="27"/>
                    </a:lnTo>
                    <a:lnTo>
                      <a:pt x="20" y="26"/>
                    </a:lnTo>
                    <a:lnTo>
                      <a:pt x="17" y="25"/>
                    </a:lnTo>
                    <a:lnTo>
                      <a:pt x="15" y="23"/>
                    </a:lnTo>
                    <a:lnTo>
                      <a:pt x="13" y="21"/>
                    </a:lnTo>
                    <a:lnTo>
                      <a:pt x="9" y="18"/>
                    </a:lnTo>
                    <a:lnTo>
                      <a:pt x="7" y="15"/>
                    </a:lnTo>
                    <a:lnTo>
                      <a:pt x="5" y="13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12" y="5"/>
                    </a:lnTo>
                    <a:lnTo>
                      <a:pt x="14" y="6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2" y="6"/>
                    </a:lnTo>
                    <a:lnTo>
                      <a:pt x="25" y="6"/>
                    </a:lnTo>
                    <a:lnTo>
                      <a:pt x="28" y="7"/>
                    </a:lnTo>
                    <a:lnTo>
                      <a:pt x="31" y="6"/>
                    </a:lnTo>
                    <a:lnTo>
                      <a:pt x="32" y="6"/>
                    </a:lnTo>
                    <a:lnTo>
                      <a:pt x="34" y="8"/>
                    </a:lnTo>
                    <a:lnTo>
                      <a:pt x="37" y="10"/>
                    </a:lnTo>
                    <a:lnTo>
                      <a:pt x="38" y="13"/>
                    </a:lnTo>
                    <a:lnTo>
                      <a:pt x="41" y="16"/>
                    </a:lnTo>
                    <a:lnTo>
                      <a:pt x="42" y="18"/>
                    </a:lnTo>
                    <a:lnTo>
                      <a:pt x="42" y="19"/>
                    </a:lnTo>
                    <a:lnTo>
                      <a:pt x="45" y="22"/>
                    </a:lnTo>
                    <a:lnTo>
                      <a:pt x="47" y="24"/>
                    </a:lnTo>
                    <a:lnTo>
                      <a:pt x="49" y="26"/>
                    </a:lnTo>
                    <a:lnTo>
                      <a:pt x="52" y="27"/>
                    </a:lnTo>
                    <a:lnTo>
                      <a:pt x="55" y="28"/>
                    </a:lnTo>
                    <a:lnTo>
                      <a:pt x="58" y="31"/>
                    </a:lnTo>
                    <a:lnTo>
                      <a:pt x="60" y="33"/>
                    </a:lnTo>
                    <a:lnTo>
                      <a:pt x="63" y="35"/>
                    </a:lnTo>
                    <a:lnTo>
                      <a:pt x="64" y="36"/>
                    </a:lnTo>
                    <a:lnTo>
                      <a:pt x="66" y="39"/>
                    </a:lnTo>
                    <a:lnTo>
                      <a:pt x="66" y="42"/>
                    </a:lnTo>
                    <a:lnTo>
                      <a:pt x="66" y="41"/>
                    </a:lnTo>
                    <a:lnTo>
                      <a:pt x="67" y="43"/>
                    </a:lnTo>
                    <a:lnTo>
                      <a:pt x="68" y="43"/>
                    </a:lnTo>
                    <a:lnTo>
                      <a:pt x="71" y="43"/>
                    </a:lnTo>
                    <a:lnTo>
                      <a:pt x="72" y="45"/>
                    </a:lnTo>
                    <a:lnTo>
                      <a:pt x="74" y="48"/>
                    </a:lnTo>
                    <a:lnTo>
                      <a:pt x="76" y="50"/>
                    </a:lnTo>
                    <a:lnTo>
                      <a:pt x="79" y="52"/>
                    </a:lnTo>
                    <a:lnTo>
                      <a:pt x="79" y="52"/>
                    </a:lnTo>
                    <a:lnTo>
                      <a:pt x="79" y="50"/>
                    </a:lnTo>
                    <a:lnTo>
                      <a:pt x="77" y="48"/>
                    </a:lnTo>
                    <a:lnTo>
                      <a:pt x="80" y="47"/>
                    </a:lnTo>
                    <a:lnTo>
                      <a:pt x="82" y="49"/>
                    </a:lnTo>
                    <a:lnTo>
                      <a:pt x="84" y="51"/>
                    </a:lnTo>
                    <a:lnTo>
                      <a:pt x="85" y="54"/>
                    </a:lnTo>
                    <a:lnTo>
                      <a:pt x="88" y="54"/>
                    </a:lnTo>
                    <a:lnTo>
                      <a:pt x="91" y="56"/>
                    </a:lnTo>
                    <a:lnTo>
                      <a:pt x="93" y="58"/>
                    </a:lnTo>
                    <a:lnTo>
                      <a:pt x="96" y="60"/>
                    </a:lnTo>
                    <a:lnTo>
                      <a:pt x="96" y="61"/>
                    </a:lnTo>
                    <a:lnTo>
                      <a:pt x="97" y="64"/>
                    </a:lnTo>
                    <a:lnTo>
                      <a:pt x="99" y="66"/>
                    </a:lnTo>
                    <a:lnTo>
                      <a:pt x="101" y="68"/>
                    </a:lnTo>
                    <a:lnTo>
                      <a:pt x="103" y="68"/>
                    </a:lnTo>
                    <a:lnTo>
                      <a:pt x="107" y="68"/>
                    </a:lnTo>
                    <a:lnTo>
                      <a:pt x="108" y="71"/>
                    </a:lnTo>
                    <a:lnTo>
                      <a:pt x="106" y="73"/>
                    </a:lnTo>
                    <a:lnTo>
                      <a:pt x="103" y="74"/>
                    </a:lnTo>
                    <a:lnTo>
                      <a:pt x="100" y="75"/>
                    </a:lnTo>
                    <a:lnTo>
                      <a:pt x="99" y="74"/>
                    </a:lnTo>
                    <a:lnTo>
                      <a:pt x="102" y="75"/>
                    </a:lnTo>
                    <a:lnTo>
                      <a:pt x="105" y="74"/>
                    </a:lnTo>
                    <a:lnTo>
                      <a:pt x="107" y="73"/>
                    </a:lnTo>
                    <a:lnTo>
                      <a:pt x="110" y="71"/>
                    </a:lnTo>
                    <a:lnTo>
                      <a:pt x="112" y="70"/>
                    </a:lnTo>
                    <a:lnTo>
                      <a:pt x="115" y="74"/>
                    </a:lnTo>
                    <a:lnTo>
                      <a:pt x="118" y="76"/>
                    </a:lnTo>
                    <a:lnTo>
                      <a:pt x="118" y="77"/>
                    </a:lnTo>
                    <a:lnTo>
                      <a:pt x="117" y="78"/>
                    </a:lnTo>
                    <a:lnTo>
                      <a:pt x="114" y="81"/>
                    </a:lnTo>
                    <a:lnTo>
                      <a:pt x="111" y="83"/>
                    </a:lnTo>
                    <a:lnTo>
                      <a:pt x="112" y="83"/>
                    </a:lnTo>
                    <a:lnTo>
                      <a:pt x="115" y="84"/>
                    </a:lnTo>
                    <a:lnTo>
                      <a:pt x="112" y="84"/>
                    </a:lnTo>
                    <a:lnTo>
                      <a:pt x="112" y="85"/>
                    </a:lnTo>
                    <a:lnTo>
                      <a:pt x="112" y="88"/>
                    </a:lnTo>
                    <a:lnTo>
                      <a:pt x="112" y="88"/>
                    </a:lnTo>
                    <a:close/>
                    <a:moveTo>
                      <a:pt x="248" y="194"/>
                    </a:moveTo>
                    <a:lnTo>
                      <a:pt x="248" y="194"/>
                    </a:lnTo>
                    <a:lnTo>
                      <a:pt x="248" y="194"/>
                    </a:lnTo>
                    <a:lnTo>
                      <a:pt x="248" y="194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7"/>
              <p:cNvSpPr/>
              <p:nvPr/>
            </p:nvSpPr>
            <p:spPr>
              <a:xfrm>
                <a:off x="4044950" y="2201863"/>
                <a:ext cx="2239962" cy="3606800"/>
              </a:xfrm>
              <a:custGeom>
                <a:rect b="b" l="l" r="r" t="t"/>
                <a:pathLst>
                  <a:path extrusionOk="0" h="2272" w="1411">
                    <a:moveTo>
                      <a:pt x="1407" y="1"/>
                    </a:moveTo>
                    <a:lnTo>
                      <a:pt x="1411" y="1"/>
                    </a:lnTo>
                    <a:lnTo>
                      <a:pt x="1411" y="0"/>
                    </a:lnTo>
                    <a:lnTo>
                      <a:pt x="1407" y="1"/>
                    </a:lnTo>
                    <a:close/>
                    <a:moveTo>
                      <a:pt x="202" y="2266"/>
                    </a:moveTo>
                    <a:lnTo>
                      <a:pt x="200" y="2265"/>
                    </a:lnTo>
                    <a:lnTo>
                      <a:pt x="196" y="2264"/>
                    </a:lnTo>
                    <a:lnTo>
                      <a:pt x="200" y="2264"/>
                    </a:lnTo>
                    <a:lnTo>
                      <a:pt x="202" y="2264"/>
                    </a:lnTo>
                    <a:lnTo>
                      <a:pt x="200" y="2262"/>
                    </a:lnTo>
                    <a:lnTo>
                      <a:pt x="196" y="2262"/>
                    </a:lnTo>
                    <a:lnTo>
                      <a:pt x="194" y="2262"/>
                    </a:lnTo>
                    <a:lnTo>
                      <a:pt x="191" y="2260"/>
                    </a:lnTo>
                    <a:lnTo>
                      <a:pt x="194" y="2261"/>
                    </a:lnTo>
                    <a:lnTo>
                      <a:pt x="196" y="2262"/>
                    </a:lnTo>
                    <a:lnTo>
                      <a:pt x="200" y="2261"/>
                    </a:lnTo>
                    <a:lnTo>
                      <a:pt x="200" y="2258"/>
                    </a:lnTo>
                    <a:lnTo>
                      <a:pt x="198" y="2257"/>
                    </a:lnTo>
                    <a:lnTo>
                      <a:pt x="194" y="2258"/>
                    </a:lnTo>
                    <a:lnTo>
                      <a:pt x="192" y="2258"/>
                    </a:lnTo>
                    <a:lnTo>
                      <a:pt x="188" y="2260"/>
                    </a:lnTo>
                    <a:lnTo>
                      <a:pt x="186" y="2260"/>
                    </a:lnTo>
                    <a:lnTo>
                      <a:pt x="184" y="2260"/>
                    </a:lnTo>
                    <a:lnTo>
                      <a:pt x="181" y="2260"/>
                    </a:lnTo>
                    <a:lnTo>
                      <a:pt x="178" y="2262"/>
                    </a:lnTo>
                    <a:lnTo>
                      <a:pt x="178" y="2262"/>
                    </a:lnTo>
                    <a:lnTo>
                      <a:pt x="178" y="2262"/>
                    </a:lnTo>
                    <a:lnTo>
                      <a:pt x="182" y="2263"/>
                    </a:lnTo>
                    <a:lnTo>
                      <a:pt x="184" y="2263"/>
                    </a:lnTo>
                    <a:lnTo>
                      <a:pt x="182" y="2265"/>
                    </a:lnTo>
                    <a:lnTo>
                      <a:pt x="184" y="2266"/>
                    </a:lnTo>
                    <a:lnTo>
                      <a:pt x="187" y="2267"/>
                    </a:lnTo>
                    <a:lnTo>
                      <a:pt x="190" y="2269"/>
                    </a:lnTo>
                    <a:lnTo>
                      <a:pt x="188" y="2266"/>
                    </a:lnTo>
                    <a:lnTo>
                      <a:pt x="186" y="2264"/>
                    </a:lnTo>
                    <a:lnTo>
                      <a:pt x="187" y="2262"/>
                    </a:lnTo>
                    <a:lnTo>
                      <a:pt x="191" y="2263"/>
                    </a:lnTo>
                    <a:lnTo>
                      <a:pt x="193" y="2264"/>
                    </a:lnTo>
                    <a:lnTo>
                      <a:pt x="194" y="2267"/>
                    </a:lnTo>
                    <a:lnTo>
                      <a:pt x="198" y="2266"/>
                    </a:lnTo>
                    <a:lnTo>
                      <a:pt x="200" y="2269"/>
                    </a:lnTo>
                    <a:lnTo>
                      <a:pt x="202" y="2271"/>
                    </a:lnTo>
                    <a:lnTo>
                      <a:pt x="205" y="2272"/>
                    </a:lnTo>
                    <a:lnTo>
                      <a:pt x="204" y="2270"/>
                    </a:lnTo>
                    <a:lnTo>
                      <a:pt x="202" y="2266"/>
                    </a:lnTo>
                    <a:close/>
                    <a:moveTo>
                      <a:pt x="323" y="2195"/>
                    </a:moveTo>
                    <a:lnTo>
                      <a:pt x="326" y="2193"/>
                    </a:lnTo>
                    <a:lnTo>
                      <a:pt x="323" y="2193"/>
                    </a:lnTo>
                    <a:lnTo>
                      <a:pt x="321" y="2193"/>
                    </a:lnTo>
                    <a:lnTo>
                      <a:pt x="318" y="2193"/>
                    </a:lnTo>
                    <a:lnTo>
                      <a:pt x="315" y="2192"/>
                    </a:lnTo>
                    <a:lnTo>
                      <a:pt x="315" y="2193"/>
                    </a:lnTo>
                    <a:lnTo>
                      <a:pt x="314" y="2193"/>
                    </a:lnTo>
                    <a:lnTo>
                      <a:pt x="312" y="2194"/>
                    </a:lnTo>
                    <a:lnTo>
                      <a:pt x="309" y="2192"/>
                    </a:lnTo>
                    <a:lnTo>
                      <a:pt x="306" y="2192"/>
                    </a:lnTo>
                    <a:lnTo>
                      <a:pt x="309" y="2194"/>
                    </a:lnTo>
                    <a:lnTo>
                      <a:pt x="311" y="2196"/>
                    </a:lnTo>
                    <a:lnTo>
                      <a:pt x="314" y="2197"/>
                    </a:lnTo>
                    <a:lnTo>
                      <a:pt x="312" y="2196"/>
                    </a:lnTo>
                    <a:lnTo>
                      <a:pt x="309" y="2197"/>
                    </a:lnTo>
                    <a:lnTo>
                      <a:pt x="306" y="2197"/>
                    </a:lnTo>
                    <a:lnTo>
                      <a:pt x="309" y="2198"/>
                    </a:lnTo>
                    <a:lnTo>
                      <a:pt x="312" y="2198"/>
                    </a:lnTo>
                    <a:lnTo>
                      <a:pt x="309" y="2200"/>
                    </a:lnTo>
                    <a:lnTo>
                      <a:pt x="307" y="2203"/>
                    </a:lnTo>
                    <a:lnTo>
                      <a:pt x="304" y="2203"/>
                    </a:lnTo>
                    <a:lnTo>
                      <a:pt x="302" y="2204"/>
                    </a:lnTo>
                    <a:lnTo>
                      <a:pt x="304" y="2205"/>
                    </a:lnTo>
                    <a:lnTo>
                      <a:pt x="307" y="2205"/>
                    </a:lnTo>
                    <a:lnTo>
                      <a:pt x="310" y="2205"/>
                    </a:lnTo>
                    <a:lnTo>
                      <a:pt x="312" y="2203"/>
                    </a:lnTo>
                    <a:lnTo>
                      <a:pt x="315" y="2202"/>
                    </a:lnTo>
                    <a:lnTo>
                      <a:pt x="316" y="2202"/>
                    </a:lnTo>
                    <a:lnTo>
                      <a:pt x="319" y="2200"/>
                    </a:lnTo>
                    <a:lnTo>
                      <a:pt x="321" y="2196"/>
                    </a:lnTo>
                    <a:lnTo>
                      <a:pt x="323" y="2195"/>
                    </a:lnTo>
                    <a:close/>
                    <a:moveTo>
                      <a:pt x="239" y="2253"/>
                    </a:moveTo>
                    <a:lnTo>
                      <a:pt x="236" y="2253"/>
                    </a:lnTo>
                    <a:lnTo>
                      <a:pt x="234" y="2252"/>
                    </a:lnTo>
                    <a:lnTo>
                      <a:pt x="230" y="2250"/>
                    </a:lnTo>
                    <a:lnTo>
                      <a:pt x="228" y="2249"/>
                    </a:lnTo>
                    <a:lnTo>
                      <a:pt x="226" y="2248"/>
                    </a:lnTo>
                    <a:lnTo>
                      <a:pt x="222" y="2245"/>
                    </a:lnTo>
                    <a:lnTo>
                      <a:pt x="220" y="2244"/>
                    </a:lnTo>
                    <a:lnTo>
                      <a:pt x="218" y="2243"/>
                    </a:lnTo>
                    <a:lnTo>
                      <a:pt x="215" y="2240"/>
                    </a:lnTo>
                    <a:lnTo>
                      <a:pt x="212" y="2239"/>
                    </a:lnTo>
                    <a:lnTo>
                      <a:pt x="209" y="2236"/>
                    </a:lnTo>
                    <a:lnTo>
                      <a:pt x="209" y="2235"/>
                    </a:lnTo>
                    <a:lnTo>
                      <a:pt x="205" y="2232"/>
                    </a:lnTo>
                    <a:lnTo>
                      <a:pt x="204" y="2230"/>
                    </a:lnTo>
                    <a:lnTo>
                      <a:pt x="203" y="2227"/>
                    </a:lnTo>
                    <a:lnTo>
                      <a:pt x="201" y="2227"/>
                    </a:lnTo>
                    <a:lnTo>
                      <a:pt x="198" y="2226"/>
                    </a:lnTo>
                    <a:lnTo>
                      <a:pt x="200" y="2223"/>
                    </a:lnTo>
                    <a:lnTo>
                      <a:pt x="202" y="2222"/>
                    </a:lnTo>
                    <a:lnTo>
                      <a:pt x="201" y="2219"/>
                    </a:lnTo>
                    <a:lnTo>
                      <a:pt x="199" y="2216"/>
                    </a:lnTo>
                    <a:lnTo>
                      <a:pt x="198" y="2215"/>
                    </a:lnTo>
                    <a:lnTo>
                      <a:pt x="198" y="2214"/>
                    </a:lnTo>
                    <a:lnTo>
                      <a:pt x="196" y="2214"/>
                    </a:lnTo>
                    <a:lnTo>
                      <a:pt x="196" y="2214"/>
                    </a:lnTo>
                    <a:lnTo>
                      <a:pt x="196" y="2214"/>
                    </a:lnTo>
                    <a:lnTo>
                      <a:pt x="193" y="2214"/>
                    </a:lnTo>
                    <a:lnTo>
                      <a:pt x="191" y="2215"/>
                    </a:lnTo>
                    <a:lnTo>
                      <a:pt x="188" y="2214"/>
                    </a:lnTo>
                    <a:lnTo>
                      <a:pt x="185" y="2212"/>
                    </a:lnTo>
                    <a:lnTo>
                      <a:pt x="185" y="2212"/>
                    </a:lnTo>
                    <a:lnTo>
                      <a:pt x="184" y="2214"/>
                    </a:lnTo>
                    <a:lnTo>
                      <a:pt x="182" y="2216"/>
                    </a:lnTo>
                    <a:lnTo>
                      <a:pt x="182" y="2216"/>
                    </a:lnTo>
                    <a:lnTo>
                      <a:pt x="181" y="2218"/>
                    </a:lnTo>
                    <a:lnTo>
                      <a:pt x="178" y="2218"/>
                    </a:lnTo>
                    <a:lnTo>
                      <a:pt x="176" y="2216"/>
                    </a:lnTo>
                    <a:lnTo>
                      <a:pt x="173" y="2216"/>
                    </a:lnTo>
                    <a:lnTo>
                      <a:pt x="174" y="2219"/>
                    </a:lnTo>
                    <a:lnTo>
                      <a:pt x="177" y="2219"/>
                    </a:lnTo>
                    <a:lnTo>
                      <a:pt x="175" y="2222"/>
                    </a:lnTo>
                    <a:lnTo>
                      <a:pt x="171" y="2222"/>
                    </a:lnTo>
                    <a:lnTo>
                      <a:pt x="171" y="2224"/>
                    </a:lnTo>
                    <a:lnTo>
                      <a:pt x="171" y="2227"/>
                    </a:lnTo>
                    <a:lnTo>
                      <a:pt x="173" y="2228"/>
                    </a:lnTo>
                    <a:lnTo>
                      <a:pt x="175" y="2230"/>
                    </a:lnTo>
                    <a:lnTo>
                      <a:pt x="178" y="2229"/>
                    </a:lnTo>
                    <a:lnTo>
                      <a:pt x="178" y="2228"/>
                    </a:lnTo>
                    <a:lnTo>
                      <a:pt x="182" y="2228"/>
                    </a:lnTo>
                    <a:lnTo>
                      <a:pt x="184" y="2227"/>
                    </a:lnTo>
                    <a:lnTo>
                      <a:pt x="187" y="2228"/>
                    </a:lnTo>
                    <a:lnTo>
                      <a:pt x="186" y="2231"/>
                    </a:lnTo>
                    <a:lnTo>
                      <a:pt x="183" y="2232"/>
                    </a:lnTo>
                    <a:lnTo>
                      <a:pt x="181" y="2233"/>
                    </a:lnTo>
                    <a:lnTo>
                      <a:pt x="178" y="2235"/>
                    </a:lnTo>
                    <a:lnTo>
                      <a:pt x="176" y="2237"/>
                    </a:lnTo>
                    <a:lnTo>
                      <a:pt x="177" y="2239"/>
                    </a:lnTo>
                    <a:lnTo>
                      <a:pt x="178" y="2243"/>
                    </a:lnTo>
                    <a:lnTo>
                      <a:pt x="181" y="2244"/>
                    </a:lnTo>
                    <a:lnTo>
                      <a:pt x="184" y="2244"/>
                    </a:lnTo>
                    <a:lnTo>
                      <a:pt x="186" y="2246"/>
                    </a:lnTo>
                    <a:lnTo>
                      <a:pt x="190" y="2247"/>
                    </a:lnTo>
                    <a:lnTo>
                      <a:pt x="192" y="2248"/>
                    </a:lnTo>
                    <a:lnTo>
                      <a:pt x="190" y="2250"/>
                    </a:lnTo>
                    <a:lnTo>
                      <a:pt x="186" y="2250"/>
                    </a:lnTo>
                    <a:lnTo>
                      <a:pt x="188" y="2248"/>
                    </a:lnTo>
                    <a:lnTo>
                      <a:pt x="185" y="2247"/>
                    </a:lnTo>
                    <a:lnTo>
                      <a:pt x="183" y="2246"/>
                    </a:lnTo>
                    <a:lnTo>
                      <a:pt x="181" y="2245"/>
                    </a:lnTo>
                    <a:lnTo>
                      <a:pt x="179" y="2248"/>
                    </a:lnTo>
                    <a:lnTo>
                      <a:pt x="178" y="2245"/>
                    </a:lnTo>
                    <a:lnTo>
                      <a:pt x="177" y="2247"/>
                    </a:lnTo>
                    <a:lnTo>
                      <a:pt x="174" y="2247"/>
                    </a:lnTo>
                    <a:lnTo>
                      <a:pt x="169" y="2244"/>
                    </a:lnTo>
                    <a:lnTo>
                      <a:pt x="166" y="2245"/>
                    </a:lnTo>
                    <a:lnTo>
                      <a:pt x="169" y="2245"/>
                    </a:lnTo>
                    <a:lnTo>
                      <a:pt x="171" y="2247"/>
                    </a:lnTo>
                    <a:lnTo>
                      <a:pt x="174" y="2249"/>
                    </a:lnTo>
                    <a:lnTo>
                      <a:pt x="171" y="2248"/>
                    </a:lnTo>
                    <a:lnTo>
                      <a:pt x="168" y="2249"/>
                    </a:lnTo>
                    <a:lnTo>
                      <a:pt x="169" y="2246"/>
                    </a:lnTo>
                    <a:lnTo>
                      <a:pt x="167" y="2246"/>
                    </a:lnTo>
                    <a:lnTo>
                      <a:pt x="165" y="2248"/>
                    </a:lnTo>
                    <a:lnTo>
                      <a:pt x="161" y="2248"/>
                    </a:lnTo>
                    <a:lnTo>
                      <a:pt x="159" y="2248"/>
                    </a:lnTo>
                    <a:lnTo>
                      <a:pt x="157" y="2249"/>
                    </a:lnTo>
                    <a:lnTo>
                      <a:pt x="153" y="2248"/>
                    </a:lnTo>
                    <a:lnTo>
                      <a:pt x="157" y="2250"/>
                    </a:lnTo>
                    <a:lnTo>
                      <a:pt x="153" y="2250"/>
                    </a:lnTo>
                    <a:lnTo>
                      <a:pt x="151" y="2249"/>
                    </a:lnTo>
                    <a:lnTo>
                      <a:pt x="152" y="2253"/>
                    </a:lnTo>
                    <a:lnTo>
                      <a:pt x="156" y="2253"/>
                    </a:lnTo>
                    <a:lnTo>
                      <a:pt x="158" y="2252"/>
                    </a:lnTo>
                    <a:lnTo>
                      <a:pt x="161" y="2250"/>
                    </a:lnTo>
                    <a:lnTo>
                      <a:pt x="162" y="2253"/>
                    </a:lnTo>
                    <a:lnTo>
                      <a:pt x="165" y="2252"/>
                    </a:lnTo>
                    <a:lnTo>
                      <a:pt x="164" y="2255"/>
                    </a:lnTo>
                    <a:lnTo>
                      <a:pt x="167" y="2254"/>
                    </a:lnTo>
                    <a:lnTo>
                      <a:pt x="169" y="2254"/>
                    </a:lnTo>
                    <a:lnTo>
                      <a:pt x="167" y="2256"/>
                    </a:lnTo>
                    <a:lnTo>
                      <a:pt x="169" y="2255"/>
                    </a:lnTo>
                    <a:lnTo>
                      <a:pt x="173" y="2255"/>
                    </a:lnTo>
                    <a:lnTo>
                      <a:pt x="175" y="2253"/>
                    </a:lnTo>
                    <a:lnTo>
                      <a:pt x="175" y="2256"/>
                    </a:lnTo>
                    <a:lnTo>
                      <a:pt x="178" y="2256"/>
                    </a:lnTo>
                    <a:lnTo>
                      <a:pt x="178" y="2254"/>
                    </a:lnTo>
                    <a:lnTo>
                      <a:pt x="178" y="2253"/>
                    </a:lnTo>
                    <a:lnTo>
                      <a:pt x="181" y="2255"/>
                    </a:lnTo>
                    <a:lnTo>
                      <a:pt x="183" y="2256"/>
                    </a:lnTo>
                    <a:lnTo>
                      <a:pt x="186" y="2256"/>
                    </a:lnTo>
                    <a:lnTo>
                      <a:pt x="188" y="2257"/>
                    </a:lnTo>
                    <a:lnTo>
                      <a:pt x="192" y="2257"/>
                    </a:lnTo>
                    <a:lnTo>
                      <a:pt x="194" y="2255"/>
                    </a:lnTo>
                    <a:lnTo>
                      <a:pt x="196" y="2257"/>
                    </a:lnTo>
                    <a:lnTo>
                      <a:pt x="198" y="2256"/>
                    </a:lnTo>
                    <a:lnTo>
                      <a:pt x="196" y="2255"/>
                    </a:lnTo>
                    <a:lnTo>
                      <a:pt x="196" y="2255"/>
                    </a:lnTo>
                    <a:lnTo>
                      <a:pt x="199" y="2256"/>
                    </a:lnTo>
                    <a:lnTo>
                      <a:pt x="199" y="2256"/>
                    </a:lnTo>
                    <a:lnTo>
                      <a:pt x="201" y="2255"/>
                    </a:lnTo>
                    <a:lnTo>
                      <a:pt x="202" y="2255"/>
                    </a:lnTo>
                    <a:lnTo>
                      <a:pt x="203" y="2256"/>
                    </a:lnTo>
                    <a:lnTo>
                      <a:pt x="207" y="2256"/>
                    </a:lnTo>
                    <a:lnTo>
                      <a:pt x="209" y="2257"/>
                    </a:lnTo>
                    <a:lnTo>
                      <a:pt x="212" y="2256"/>
                    </a:lnTo>
                    <a:lnTo>
                      <a:pt x="215" y="2257"/>
                    </a:lnTo>
                    <a:lnTo>
                      <a:pt x="217" y="2257"/>
                    </a:lnTo>
                    <a:lnTo>
                      <a:pt x="220" y="2257"/>
                    </a:lnTo>
                    <a:lnTo>
                      <a:pt x="222" y="2258"/>
                    </a:lnTo>
                    <a:lnTo>
                      <a:pt x="226" y="2260"/>
                    </a:lnTo>
                    <a:lnTo>
                      <a:pt x="228" y="2258"/>
                    </a:lnTo>
                    <a:lnTo>
                      <a:pt x="230" y="2258"/>
                    </a:lnTo>
                    <a:lnTo>
                      <a:pt x="234" y="2257"/>
                    </a:lnTo>
                    <a:lnTo>
                      <a:pt x="236" y="2257"/>
                    </a:lnTo>
                    <a:lnTo>
                      <a:pt x="239" y="2257"/>
                    </a:lnTo>
                    <a:lnTo>
                      <a:pt x="242" y="2257"/>
                    </a:lnTo>
                    <a:lnTo>
                      <a:pt x="243" y="2255"/>
                    </a:lnTo>
                    <a:lnTo>
                      <a:pt x="244" y="2253"/>
                    </a:lnTo>
                    <a:lnTo>
                      <a:pt x="242" y="2252"/>
                    </a:lnTo>
                    <a:lnTo>
                      <a:pt x="239" y="2253"/>
                    </a:lnTo>
                    <a:close/>
                    <a:moveTo>
                      <a:pt x="659" y="1517"/>
                    </a:moveTo>
                    <a:lnTo>
                      <a:pt x="660" y="1513"/>
                    </a:lnTo>
                    <a:lnTo>
                      <a:pt x="657" y="1510"/>
                    </a:lnTo>
                    <a:lnTo>
                      <a:pt x="657" y="1508"/>
                    </a:lnTo>
                    <a:lnTo>
                      <a:pt x="656" y="1502"/>
                    </a:lnTo>
                    <a:lnTo>
                      <a:pt x="654" y="1495"/>
                    </a:lnTo>
                    <a:lnTo>
                      <a:pt x="653" y="1492"/>
                    </a:lnTo>
                    <a:lnTo>
                      <a:pt x="651" y="1489"/>
                    </a:lnTo>
                    <a:lnTo>
                      <a:pt x="648" y="1488"/>
                    </a:lnTo>
                    <a:lnTo>
                      <a:pt x="645" y="1488"/>
                    </a:lnTo>
                    <a:lnTo>
                      <a:pt x="635" y="1488"/>
                    </a:lnTo>
                    <a:lnTo>
                      <a:pt x="631" y="1487"/>
                    </a:lnTo>
                    <a:lnTo>
                      <a:pt x="628" y="1486"/>
                    </a:lnTo>
                    <a:lnTo>
                      <a:pt x="623" y="1483"/>
                    </a:lnTo>
                    <a:lnTo>
                      <a:pt x="623" y="1483"/>
                    </a:lnTo>
                    <a:lnTo>
                      <a:pt x="621" y="1482"/>
                    </a:lnTo>
                    <a:lnTo>
                      <a:pt x="620" y="1479"/>
                    </a:lnTo>
                    <a:lnTo>
                      <a:pt x="617" y="1477"/>
                    </a:lnTo>
                    <a:lnTo>
                      <a:pt x="614" y="1475"/>
                    </a:lnTo>
                    <a:lnTo>
                      <a:pt x="612" y="1472"/>
                    </a:lnTo>
                    <a:lnTo>
                      <a:pt x="610" y="1469"/>
                    </a:lnTo>
                    <a:lnTo>
                      <a:pt x="608" y="1469"/>
                    </a:lnTo>
                    <a:lnTo>
                      <a:pt x="600" y="1463"/>
                    </a:lnTo>
                    <a:lnTo>
                      <a:pt x="588" y="1458"/>
                    </a:lnTo>
                    <a:lnTo>
                      <a:pt x="587" y="1458"/>
                    </a:lnTo>
                    <a:lnTo>
                      <a:pt x="582" y="1457"/>
                    </a:lnTo>
                    <a:lnTo>
                      <a:pt x="575" y="1458"/>
                    </a:lnTo>
                    <a:lnTo>
                      <a:pt x="572" y="1458"/>
                    </a:lnTo>
                    <a:lnTo>
                      <a:pt x="571" y="1460"/>
                    </a:lnTo>
                    <a:lnTo>
                      <a:pt x="567" y="1458"/>
                    </a:lnTo>
                    <a:lnTo>
                      <a:pt x="563" y="1457"/>
                    </a:lnTo>
                    <a:lnTo>
                      <a:pt x="562" y="1458"/>
                    </a:lnTo>
                    <a:lnTo>
                      <a:pt x="559" y="1457"/>
                    </a:lnTo>
                    <a:lnTo>
                      <a:pt x="558" y="1457"/>
                    </a:lnTo>
                    <a:lnTo>
                      <a:pt x="555" y="1457"/>
                    </a:lnTo>
                    <a:lnTo>
                      <a:pt x="550" y="1453"/>
                    </a:lnTo>
                    <a:lnTo>
                      <a:pt x="544" y="1451"/>
                    </a:lnTo>
                    <a:lnTo>
                      <a:pt x="542" y="1451"/>
                    </a:lnTo>
                    <a:lnTo>
                      <a:pt x="542" y="1452"/>
                    </a:lnTo>
                    <a:lnTo>
                      <a:pt x="536" y="1453"/>
                    </a:lnTo>
                    <a:lnTo>
                      <a:pt x="534" y="1456"/>
                    </a:lnTo>
                    <a:lnTo>
                      <a:pt x="533" y="1457"/>
                    </a:lnTo>
                    <a:lnTo>
                      <a:pt x="532" y="1458"/>
                    </a:lnTo>
                    <a:lnTo>
                      <a:pt x="531" y="1456"/>
                    </a:lnTo>
                    <a:lnTo>
                      <a:pt x="534" y="1452"/>
                    </a:lnTo>
                    <a:lnTo>
                      <a:pt x="531" y="1452"/>
                    </a:lnTo>
                    <a:lnTo>
                      <a:pt x="529" y="1453"/>
                    </a:lnTo>
                    <a:lnTo>
                      <a:pt x="528" y="1459"/>
                    </a:lnTo>
                    <a:lnTo>
                      <a:pt x="526" y="1461"/>
                    </a:lnTo>
                    <a:lnTo>
                      <a:pt x="524" y="1465"/>
                    </a:lnTo>
                    <a:lnTo>
                      <a:pt x="523" y="1463"/>
                    </a:lnTo>
                    <a:lnTo>
                      <a:pt x="525" y="1461"/>
                    </a:lnTo>
                    <a:lnTo>
                      <a:pt x="525" y="1459"/>
                    </a:lnTo>
                    <a:lnTo>
                      <a:pt x="526" y="1453"/>
                    </a:lnTo>
                    <a:lnTo>
                      <a:pt x="529" y="1451"/>
                    </a:lnTo>
                    <a:lnTo>
                      <a:pt x="528" y="1448"/>
                    </a:lnTo>
                    <a:lnTo>
                      <a:pt x="526" y="1450"/>
                    </a:lnTo>
                    <a:lnTo>
                      <a:pt x="523" y="1450"/>
                    </a:lnTo>
                    <a:lnTo>
                      <a:pt x="526" y="1449"/>
                    </a:lnTo>
                    <a:lnTo>
                      <a:pt x="527" y="1446"/>
                    </a:lnTo>
                    <a:lnTo>
                      <a:pt x="523" y="1441"/>
                    </a:lnTo>
                    <a:lnTo>
                      <a:pt x="520" y="1441"/>
                    </a:lnTo>
                    <a:lnTo>
                      <a:pt x="520" y="1439"/>
                    </a:lnTo>
                    <a:lnTo>
                      <a:pt x="518" y="1440"/>
                    </a:lnTo>
                    <a:lnTo>
                      <a:pt x="517" y="1442"/>
                    </a:lnTo>
                    <a:lnTo>
                      <a:pt x="516" y="1440"/>
                    </a:lnTo>
                    <a:lnTo>
                      <a:pt x="516" y="1437"/>
                    </a:lnTo>
                    <a:lnTo>
                      <a:pt x="515" y="1440"/>
                    </a:lnTo>
                    <a:lnTo>
                      <a:pt x="515" y="1437"/>
                    </a:lnTo>
                    <a:lnTo>
                      <a:pt x="506" y="1435"/>
                    </a:lnTo>
                    <a:lnTo>
                      <a:pt x="505" y="1433"/>
                    </a:lnTo>
                    <a:lnTo>
                      <a:pt x="499" y="1433"/>
                    </a:lnTo>
                    <a:lnTo>
                      <a:pt x="493" y="1429"/>
                    </a:lnTo>
                    <a:lnTo>
                      <a:pt x="491" y="1429"/>
                    </a:lnTo>
                    <a:lnTo>
                      <a:pt x="489" y="1427"/>
                    </a:lnTo>
                    <a:lnTo>
                      <a:pt x="488" y="1429"/>
                    </a:lnTo>
                    <a:lnTo>
                      <a:pt x="485" y="1427"/>
                    </a:lnTo>
                    <a:lnTo>
                      <a:pt x="483" y="1428"/>
                    </a:lnTo>
                    <a:lnTo>
                      <a:pt x="478" y="1428"/>
                    </a:lnTo>
                    <a:lnTo>
                      <a:pt x="476" y="1431"/>
                    </a:lnTo>
                    <a:lnTo>
                      <a:pt x="475" y="1435"/>
                    </a:lnTo>
                    <a:lnTo>
                      <a:pt x="473" y="1439"/>
                    </a:lnTo>
                    <a:lnTo>
                      <a:pt x="477" y="1439"/>
                    </a:lnTo>
                    <a:lnTo>
                      <a:pt x="474" y="1440"/>
                    </a:lnTo>
                    <a:lnTo>
                      <a:pt x="474" y="1442"/>
                    </a:lnTo>
                    <a:lnTo>
                      <a:pt x="471" y="1439"/>
                    </a:lnTo>
                    <a:lnTo>
                      <a:pt x="468" y="1441"/>
                    </a:lnTo>
                    <a:lnTo>
                      <a:pt x="466" y="1443"/>
                    </a:lnTo>
                    <a:lnTo>
                      <a:pt x="464" y="1444"/>
                    </a:lnTo>
                    <a:lnTo>
                      <a:pt x="461" y="1448"/>
                    </a:lnTo>
                    <a:lnTo>
                      <a:pt x="459" y="1452"/>
                    </a:lnTo>
                    <a:lnTo>
                      <a:pt x="459" y="1453"/>
                    </a:lnTo>
                    <a:lnTo>
                      <a:pt x="459" y="1451"/>
                    </a:lnTo>
                    <a:lnTo>
                      <a:pt x="461" y="1443"/>
                    </a:lnTo>
                    <a:lnTo>
                      <a:pt x="459" y="1443"/>
                    </a:lnTo>
                    <a:lnTo>
                      <a:pt x="457" y="1444"/>
                    </a:lnTo>
                    <a:lnTo>
                      <a:pt x="455" y="1448"/>
                    </a:lnTo>
                    <a:lnTo>
                      <a:pt x="454" y="1444"/>
                    </a:lnTo>
                    <a:lnTo>
                      <a:pt x="452" y="1443"/>
                    </a:lnTo>
                    <a:lnTo>
                      <a:pt x="449" y="1445"/>
                    </a:lnTo>
                    <a:lnTo>
                      <a:pt x="447" y="1445"/>
                    </a:lnTo>
                    <a:lnTo>
                      <a:pt x="443" y="1443"/>
                    </a:lnTo>
                    <a:lnTo>
                      <a:pt x="442" y="1443"/>
                    </a:lnTo>
                    <a:lnTo>
                      <a:pt x="442" y="1441"/>
                    </a:lnTo>
                    <a:lnTo>
                      <a:pt x="442" y="1440"/>
                    </a:lnTo>
                    <a:lnTo>
                      <a:pt x="441" y="1439"/>
                    </a:lnTo>
                    <a:lnTo>
                      <a:pt x="441" y="1439"/>
                    </a:lnTo>
                    <a:lnTo>
                      <a:pt x="441" y="1437"/>
                    </a:lnTo>
                    <a:lnTo>
                      <a:pt x="441" y="1432"/>
                    </a:lnTo>
                    <a:lnTo>
                      <a:pt x="438" y="1433"/>
                    </a:lnTo>
                    <a:lnTo>
                      <a:pt x="430" y="1437"/>
                    </a:lnTo>
                    <a:lnTo>
                      <a:pt x="429" y="1437"/>
                    </a:lnTo>
                    <a:lnTo>
                      <a:pt x="426" y="1440"/>
                    </a:lnTo>
                    <a:lnTo>
                      <a:pt x="421" y="1442"/>
                    </a:lnTo>
                    <a:lnTo>
                      <a:pt x="421" y="1442"/>
                    </a:lnTo>
                    <a:lnTo>
                      <a:pt x="418" y="1441"/>
                    </a:lnTo>
                    <a:lnTo>
                      <a:pt x="415" y="1441"/>
                    </a:lnTo>
                    <a:lnTo>
                      <a:pt x="415" y="1440"/>
                    </a:lnTo>
                    <a:lnTo>
                      <a:pt x="422" y="1437"/>
                    </a:lnTo>
                    <a:lnTo>
                      <a:pt x="424" y="1439"/>
                    </a:lnTo>
                    <a:lnTo>
                      <a:pt x="426" y="1434"/>
                    </a:lnTo>
                    <a:lnTo>
                      <a:pt x="429" y="1433"/>
                    </a:lnTo>
                    <a:lnTo>
                      <a:pt x="429" y="1431"/>
                    </a:lnTo>
                    <a:lnTo>
                      <a:pt x="434" y="1422"/>
                    </a:lnTo>
                    <a:lnTo>
                      <a:pt x="435" y="1420"/>
                    </a:lnTo>
                    <a:lnTo>
                      <a:pt x="437" y="1419"/>
                    </a:lnTo>
                    <a:lnTo>
                      <a:pt x="440" y="1416"/>
                    </a:lnTo>
                    <a:lnTo>
                      <a:pt x="443" y="1415"/>
                    </a:lnTo>
                    <a:lnTo>
                      <a:pt x="449" y="1406"/>
                    </a:lnTo>
                    <a:lnTo>
                      <a:pt x="452" y="1403"/>
                    </a:lnTo>
                    <a:lnTo>
                      <a:pt x="452" y="1402"/>
                    </a:lnTo>
                    <a:lnTo>
                      <a:pt x="450" y="1402"/>
                    </a:lnTo>
                    <a:lnTo>
                      <a:pt x="452" y="1401"/>
                    </a:lnTo>
                    <a:lnTo>
                      <a:pt x="454" y="1399"/>
                    </a:lnTo>
                    <a:lnTo>
                      <a:pt x="454" y="1395"/>
                    </a:lnTo>
                    <a:lnTo>
                      <a:pt x="452" y="1394"/>
                    </a:lnTo>
                    <a:lnTo>
                      <a:pt x="449" y="1393"/>
                    </a:lnTo>
                    <a:lnTo>
                      <a:pt x="447" y="1393"/>
                    </a:lnTo>
                    <a:lnTo>
                      <a:pt x="444" y="1391"/>
                    </a:lnTo>
                    <a:lnTo>
                      <a:pt x="442" y="1390"/>
                    </a:lnTo>
                    <a:lnTo>
                      <a:pt x="442" y="1386"/>
                    </a:lnTo>
                    <a:lnTo>
                      <a:pt x="440" y="1384"/>
                    </a:lnTo>
                    <a:lnTo>
                      <a:pt x="440" y="1382"/>
                    </a:lnTo>
                    <a:lnTo>
                      <a:pt x="438" y="1376"/>
                    </a:lnTo>
                    <a:lnTo>
                      <a:pt x="438" y="1374"/>
                    </a:lnTo>
                    <a:lnTo>
                      <a:pt x="437" y="1365"/>
                    </a:lnTo>
                    <a:lnTo>
                      <a:pt x="435" y="1368"/>
                    </a:lnTo>
                    <a:lnTo>
                      <a:pt x="435" y="1363"/>
                    </a:lnTo>
                    <a:lnTo>
                      <a:pt x="433" y="1360"/>
                    </a:lnTo>
                    <a:lnTo>
                      <a:pt x="431" y="1359"/>
                    </a:lnTo>
                    <a:lnTo>
                      <a:pt x="431" y="1362"/>
                    </a:lnTo>
                    <a:lnTo>
                      <a:pt x="432" y="1365"/>
                    </a:lnTo>
                    <a:lnTo>
                      <a:pt x="431" y="1362"/>
                    </a:lnTo>
                    <a:lnTo>
                      <a:pt x="429" y="1364"/>
                    </a:lnTo>
                    <a:lnTo>
                      <a:pt x="430" y="1360"/>
                    </a:lnTo>
                    <a:lnTo>
                      <a:pt x="426" y="1356"/>
                    </a:lnTo>
                    <a:lnTo>
                      <a:pt x="425" y="1358"/>
                    </a:lnTo>
                    <a:lnTo>
                      <a:pt x="424" y="1359"/>
                    </a:lnTo>
                    <a:lnTo>
                      <a:pt x="425" y="1356"/>
                    </a:lnTo>
                    <a:lnTo>
                      <a:pt x="424" y="1354"/>
                    </a:lnTo>
                    <a:lnTo>
                      <a:pt x="421" y="1352"/>
                    </a:lnTo>
                    <a:lnTo>
                      <a:pt x="420" y="1354"/>
                    </a:lnTo>
                    <a:lnTo>
                      <a:pt x="421" y="1351"/>
                    </a:lnTo>
                    <a:lnTo>
                      <a:pt x="420" y="1351"/>
                    </a:lnTo>
                    <a:lnTo>
                      <a:pt x="417" y="1349"/>
                    </a:lnTo>
                    <a:lnTo>
                      <a:pt x="412" y="1343"/>
                    </a:lnTo>
                    <a:lnTo>
                      <a:pt x="411" y="1343"/>
                    </a:lnTo>
                    <a:lnTo>
                      <a:pt x="404" y="1342"/>
                    </a:lnTo>
                    <a:lnTo>
                      <a:pt x="401" y="1340"/>
                    </a:lnTo>
                    <a:lnTo>
                      <a:pt x="399" y="1340"/>
                    </a:lnTo>
                    <a:lnTo>
                      <a:pt x="396" y="1345"/>
                    </a:lnTo>
                    <a:lnTo>
                      <a:pt x="395" y="1346"/>
                    </a:lnTo>
                    <a:lnTo>
                      <a:pt x="397" y="1342"/>
                    </a:lnTo>
                    <a:lnTo>
                      <a:pt x="397" y="1340"/>
                    </a:lnTo>
                    <a:lnTo>
                      <a:pt x="395" y="1338"/>
                    </a:lnTo>
                    <a:lnTo>
                      <a:pt x="383" y="1337"/>
                    </a:lnTo>
                    <a:lnTo>
                      <a:pt x="383" y="1339"/>
                    </a:lnTo>
                    <a:lnTo>
                      <a:pt x="382" y="1339"/>
                    </a:lnTo>
                    <a:lnTo>
                      <a:pt x="379" y="1337"/>
                    </a:lnTo>
                    <a:lnTo>
                      <a:pt x="373" y="1337"/>
                    </a:lnTo>
                    <a:lnTo>
                      <a:pt x="371" y="1338"/>
                    </a:lnTo>
                    <a:lnTo>
                      <a:pt x="371" y="1339"/>
                    </a:lnTo>
                    <a:lnTo>
                      <a:pt x="371" y="1341"/>
                    </a:lnTo>
                    <a:lnTo>
                      <a:pt x="369" y="1339"/>
                    </a:lnTo>
                    <a:lnTo>
                      <a:pt x="363" y="1338"/>
                    </a:lnTo>
                    <a:lnTo>
                      <a:pt x="356" y="1337"/>
                    </a:lnTo>
                    <a:lnTo>
                      <a:pt x="356" y="1337"/>
                    </a:lnTo>
                    <a:lnTo>
                      <a:pt x="355" y="1337"/>
                    </a:lnTo>
                    <a:lnTo>
                      <a:pt x="354" y="1341"/>
                    </a:lnTo>
                    <a:lnTo>
                      <a:pt x="353" y="1343"/>
                    </a:lnTo>
                    <a:lnTo>
                      <a:pt x="354" y="1341"/>
                    </a:lnTo>
                    <a:lnTo>
                      <a:pt x="354" y="1335"/>
                    </a:lnTo>
                    <a:lnTo>
                      <a:pt x="352" y="1333"/>
                    </a:lnTo>
                    <a:lnTo>
                      <a:pt x="349" y="1333"/>
                    </a:lnTo>
                    <a:lnTo>
                      <a:pt x="346" y="1329"/>
                    </a:lnTo>
                    <a:lnTo>
                      <a:pt x="343" y="1325"/>
                    </a:lnTo>
                    <a:lnTo>
                      <a:pt x="340" y="1325"/>
                    </a:lnTo>
                    <a:lnTo>
                      <a:pt x="339" y="1324"/>
                    </a:lnTo>
                    <a:lnTo>
                      <a:pt x="337" y="1324"/>
                    </a:lnTo>
                    <a:lnTo>
                      <a:pt x="335" y="1328"/>
                    </a:lnTo>
                    <a:lnTo>
                      <a:pt x="335" y="1331"/>
                    </a:lnTo>
                    <a:lnTo>
                      <a:pt x="333" y="1331"/>
                    </a:lnTo>
                    <a:lnTo>
                      <a:pt x="335" y="1329"/>
                    </a:lnTo>
                    <a:lnTo>
                      <a:pt x="335" y="1325"/>
                    </a:lnTo>
                    <a:lnTo>
                      <a:pt x="336" y="1323"/>
                    </a:lnTo>
                    <a:lnTo>
                      <a:pt x="336" y="1321"/>
                    </a:lnTo>
                    <a:lnTo>
                      <a:pt x="336" y="1318"/>
                    </a:lnTo>
                    <a:lnTo>
                      <a:pt x="335" y="1316"/>
                    </a:lnTo>
                    <a:lnTo>
                      <a:pt x="331" y="1313"/>
                    </a:lnTo>
                    <a:lnTo>
                      <a:pt x="328" y="1309"/>
                    </a:lnTo>
                    <a:lnTo>
                      <a:pt x="326" y="1307"/>
                    </a:lnTo>
                    <a:lnTo>
                      <a:pt x="322" y="1306"/>
                    </a:lnTo>
                    <a:lnTo>
                      <a:pt x="320" y="1305"/>
                    </a:lnTo>
                    <a:lnTo>
                      <a:pt x="322" y="1307"/>
                    </a:lnTo>
                    <a:lnTo>
                      <a:pt x="318" y="1304"/>
                    </a:lnTo>
                    <a:lnTo>
                      <a:pt x="315" y="1302"/>
                    </a:lnTo>
                    <a:lnTo>
                      <a:pt x="312" y="1300"/>
                    </a:lnTo>
                    <a:lnTo>
                      <a:pt x="309" y="1300"/>
                    </a:lnTo>
                    <a:lnTo>
                      <a:pt x="309" y="1302"/>
                    </a:lnTo>
                    <a:lnTo>
                      <a:pt x="305" y="1300"/>
                    </a:lnTo>
                    <a:lnTo>
                      <a:pt x="303" y="1300"/>
                    </a:lnTo>
                    <a:lnTo>
                      <a:pt x="297" y="1304"/>
                    </a:lnTo>
                    <a:lnTo>
                      <a:pt x="293" y="1300"/>
                    </a:lnTo>
                    <a:lnTo>
                      <a:pt x="293" y="1300"/>
                    </a:lnTo>
                    <a:lnTo>
                      <a:pt x="298" y="1300"/>
                    </a:lnTo>
                    <a:lnTo>
                      <a:pt x="301" y="1294"/>
                    </a:lnTo>
                    <a:lnTo>
                      <a:pt x="304" y="1290"/>
                    </a:lnTo>
                    <a:lnTo>
                      <a:pt x="301" y="1287"/>
                    </a:lnTo>
                    <a:lnTo>
                      <a:pt x="298" y="1287"/>
                    </a:lnTo>
                    <a:lnTo>
                      <a:pt x="294" y="1285"/>
                    </a:lnTo>
                    <a:lnTo>
                      <a:pt x="290" y="1285"/>
                    </a:lnTo>
                    <a:lnTo>
                      <a:pt x="290" y="1285"/>
                    </a:lnTo>
                    <a:lnTo>
                      <a:pt x="289" y="1287"/>
                    </a:lnTo>
                    <a:lnTo>
                      <a:pt x="290" y="1285"/>
                    </a:lnTo>
                    <a:lnTo>
                      <a:pt x="288" y="1282"/>
                    </a:lnTo>
                    <a:lnTo>
                      <a:pt x="286" y="1281"/>
                    </a:lnTo>
                    <a:lnTo>
                      <a:pt x="285" y="1281"/>
                    </a:lnTo>
                    <a:lnTo>
                      <a:pt x="285" y="1282"/>
                    </a:lnTo>
                    <a:lnTo>
                      <a:pt x="287" y="1283"/>
                    </a:lnTo>
                    <a:lnTo>
                      <a:pt x="286" y="1283"/>
                    </a:lnTo>
                    <a:lnTo>
                      <a:pt x="285" y="1287"/>
                    </a:lnTo>
                    <a:lnTo>
                      <a:pt x="285" y="1287"/>
                    </a:lnTo>
                    <a:lnTo>
                      <a:pt x="285" y="1286"/>
                    </a:lnTo>
                    <a:lnTo>
                      <a:pt x="285" y="1282"/>
                    </a:lnTo>
                    <a:lnTo>
                      <a:pt x="284" y="1286"/>
                    </a:lnTo>
                    <a:lnTo>
                      <a:pt x="283" y="1286"/>
                    </a:lnTo>
                    <a:lnTo>
                      <a:pt x="281" y="1282"/>
                    </a:lnTo>
                    <a:lnTo>
                      <a:pt x="281" y="1281"/>
                    </a:lnTo>
                    <a:lnTo>
                      <a:pt x="279" y="1279"/>
                    </a:lnTo>
                    <a:lnTo>
                      <a:pt x="277" y="1281"/>
                    </a:lnTo>
                    <a:lnTo>
                      <a:pt x="275" y="1281"/>
                    </a:lnTo>
                    <a:lnTo>
                      <a:pt x="273" y="1280"/>
                    </a:lnTo>
                    <a:lnTo>
                      <a:pt x="276" y="1280"/>
                    </a:lnTo>
                    <a:lnTo>
                      <a:pt x="279" y="1279"/>
                    </a:lnTo>
                    <a:lnTo>
                      <a:pt x="277" y="1275"/>
                    </a:lnTo>
                    <a:lnTo>
                      <a:pt x="275" y="1278"/>
                    </a:lnTo>
                    <a:lnTo>
                      <a:pt x="275" y="1274"/>
                    </a:lnTo>
                    <a:lnTo>
                      <a:pt x="277" y="1273"/>
                    </a:lnTo>
                    <a:lnTo>
                      <a:pt x="283" y="1274"/>
                    </a:lnTo>
                    <a:lnTo>
                      <a:pt x="285" y="1272"/>
                    </a:lnTo>
                    <a:lnTo>
                      <a:pt x="288" y="1271"/>
                    </a:lnTo>
                    <a:lnTo>
                      <a:pt x="286" y="1272"/>
                    </a:lnTo>
                    <a:lnTo>
                      <a:pt x="277" y="1271"/>
                    </a:lnTo>
                    <a:lnTo>
                      <a:pt x="275" y="1272"/>
                    </a:lnTo>
                    <a:lnTo>
                      <a:pt x="272" y="1271"/>
                    </a:lnTo>
                    <a:lnTo>
                      <a:pt x="267" y="1273"/>
                    </a:lnTo>
                    <a:lnTo>
                      <a:pt x="263" y="1272"/>
                    </a:lnTo>
                    <a:lnTo>
                      <a:pt x="261" y="1272"/>
                    </a:lnTo>
                    <a:lnTo>
                      <a:pt x="259" y="1273"/>
                    </a:lnTo>
                    <a:lnTo>
                      <a:pt x="261" y="1273"/>
                    </a:lnTo>
                    <a:lnTo>
                      <a:pt x="263" y="1274"/>
                    </a:lnTo>
                    <a:lnTo>
                      <a:pt x="259" y="1274"/>
                    </a:lnTo>
                    <a:lnTo>
                      <a:pt x="255" y="1275"/>
                    </a:lnTo>
                    <a:lnTo>
                      <a:pt x="251" y="1279"/>
                    </a:lnTo>
                    <a:lnTo>
                      <a:pt x="250" y="1280"/>
                    </a:lnTo>
                    <a:lnTo>
                      <a:pt x="244" y="1280"/>
                    </a:lnTo>
                    <a:lnTo>
                      <a:pt x="238" y="1279"/>
                    </a:lnTo>
                    <a:lnTo>
                      <a:pt x="236" y="1278"/>
                    </a:lnTo>
                    <a:lnTo>
                      <a:pt x="232" y="1274"/>
                    </a:lnTo>
                    <a:lnTo>
                      <a:pt x="232" y="1273"/>
                    </a:lnTo>
                    <a:lnTo>
                      <a:pt x="228" y="1273"/>
                    </a:lnTo>
                    <a:lnTo>
                      <a:pt x="222" y="1273"/>
                    </a:lnTo>
                    <a:lnTo>
                      <a:pt x="210" y="1274"/>
                    </a:lnTo>
                    <a:lnTo>
                      <a:pt x="204" y="1274"/>
                    </a:lnTo>
                    <a:lnTo>
                      <a:pt x="202" y="1273"/>
                    </a:lnTo>
                    <a:lnTo>
                      <a:pt x="201" y="1272"/>
                    </a:lnTo>
                    <a:lnTo>
                      <a:pt x="202" y="1269"/>
                    </a:lnTo>
                    <a:lnTo>
                      <a:pt x="200" y="1264"/>
                    </a:lnTo>
                    <a:lnTo>
                      <a:pt x="194" y="1261"/>
                    </a:lnTo>
                    <a:lnTo>
                      <a:pt x="184" y="1261"/>
                    </a:lnTo>
                    <a:lnTo>
                      <a:pt x="182" y="1258"/>
                    </a:lnTo>
                    <a:lnTo>
                      <a:pt x="181" y="1256"/>
                    </a:lnTo>
                    <a:lnTo>
                      <a:pt x="181" y="1254"/>
                    </a:lnTo>
                    <a:lnTo>
                      <a:pt x="178" y="1251"/>
                    </a:lnTo>
                    <a:lnTo>
                      <a:pt x="175" y="1252"/>
                    </a:lnTo>
                    <a:lnTo>
                      <a:pt x="175" y="1254"/>
                    </a:lnTo>
                    <a:lnTo>
                      <a:pt x="175" y="1256"/>
                    </a:lnTo>
                    <a:lnTo>
                      <a:pt x="175" y="1257"/>
                    </a:lnTo>
                    <a:lnTo>
                      <a:pt x="175" y="1260"/>
                    </a:lnTo>
                    <a:lnTo>
                      <a:pt x="178" y="1258"/>
                    </a:lnTo>
                    <a:lnTo>
                      <a:pt x="181" y="1258"/>
                    </a:lnTo>
                    <a:lnTo>
                      <a:pt x="179" y="1261"/>
                    </a:lnTo>
                    <a:lnTo>
                      <a:pt x="176" y="1260"/>
                    </a:lnTo>
                    <a:lnTo>
                      <a:pt x="176" y="1262"/>
                    </a:lnTo>
                    <a:lnTo>
                      <a:pt x="171" y="1264"/>
                    </a:lnTo>
                    <a:lnTo>
                      <a:pt x="166" y="1264"/>
                    </a:lnTo>
                    <a:lnTo>
                      <a:pt x="159" y="1269"/>
                    </a:lnTo>
                    <a:lnTo>
                      <a:pt x="157" y="1270"/>
                    </a:lnTo>
                    <a:lnTo>
                      <a:pt x="157" y="1271"/>
                    </a:lnTo>
                    <a:lnTo>
                      <a:pt x="157" y="1273"/>
                    </a:lnTo>
                    <a:lnTo>
                      <a:pt x="160" y="1279"/>
                    </a:lnTo>
                    <a:lnTo>
                      <a:pt x="164" y="1283"/>
                    </a:lnTo>
                    <a:lnTo>
                      <a:pt x="164" y="1283"/>
                    </a:lnTo>
                    <a:lnTo>
                      <a:pt x="164" y="1290"/>
                    </a:lnTo>
                    <a:lnTo>
                      <a:pt x="160" y="1294"/>
                    </a:lnTo>
                    <a:lnTo>
                      <a:pt x="157" y="1295"/>
                    </a:lnTo>
                    <a:lnTo>
                      <a:pt x="153" y="1292"/>
                    </a:lnTo>
                    <a:lnTo>
                      <a:pt x="155" y="1290"/>
                    </a:lnTo>
                    <a:lnTo>
                      <a:pt x="151" y="1289"/>
                    </a:lnTo>
                    <a:lnTo>
                      <a:pt x="150" y="1286"/>
                    </a:lnTo>
                    <a:lnTo>
                      <a:pt x="149" y="1285"/>
                    </a:lnTo>
                    <a:lnTo>
                      <a:pt x="151" y="1281"/>
                    </a:lnTo>
                    <a:lnTo>
                      <a:pt x="156" y="1275"/>
                    </a:lnTo>
                    <a:lnTo>
                      <a:pt x="156" y="1273"/>
                    </a:lnTo>
                    <a:lnTo>
                      <a:pt x="156" y="1271"/>
                    </a:lnTo>
                    <a:lnTo>
                      <a:pt x="153" y="1268"/>
                    </a:lnTo>
                    <a:lnTo>
                      <a:pt x="156" y="1266"/>
                    </a:lnTo>
                    <a:lnTo>
                      <a:pt x="152" y="1264"/>
                    </a:lnTo>
                    <a:lnTo>
                      <a:pt x="151" y="1262"/>
                    </a:lnTo>
                    <a:lnTo>
                      <a:pt x="152" y="1260"/>
                    </a:lnTo>
                    <a:lnTo>
                      <a:pt x="155" y="1258"/>
                    </a:lnTo>
                    <a:lnTo>
                      <a:pt x="157" y="1257"/>
                    </a:lnTo>
                    <a:lnTo>
                      <a:pt x="160" y="1256"/>
                    </a:lnTo>
                    <a:lnTo>
                      <a:pt x="160" y="1255"/>
                    </a:lnTo>
                    <a:lnTo>
                      <a:pt x="162" y="1252"/>
                    </a:lnTo>
                    <a:lnTo>
                      <a:pt x="161" y="1249"/>
                    </a:lnTo>
                    <a:lnTo>
                      <a:pt x="157" y="1247"/>
                    </a:lnTo>
                    <a:lnTo>
                      <a:pt x="151" y="1251"/>
                    </a:lnTo>
                    <a:lnTo>
                      <a:pt x="149" y="1253"/>
                    </a:lnTo>
                    <a:lnTo>
                      <a:pt x="148" y="1255"/>
                    </a:lnTo>
                    <a:lnTo>
                      <a:pt x="141" y="1257"/>
                    </a:lnTo>
                    <a:lnTo>
                      <a:pt x="140" y="1258"/>
                    </a:lnTo>
                    <a:lnTo>
                      <a:pt x="139" y="1260"/>
                    </a:lnTo>
                    <a:lnTo>
                      <a:pt x="135" y="1262"/>
                    </a:lnTo>
                    <a:lnTo>
                      <a:pt x="132" y="1264"/>
                    </a:lnTo>
                    <a:lnTo>
                      <a:pt x="125" y="1264"/>
                    </a:lnTo>
                    <a:lnTo>
                      <a:pt x="123" y="1263"/>
                    </a:lnTo>
                    <a:lnTo>
                      <a:pt x="121" y="1264"/>
                    </a:lnTo>
                    <a:lnTo>
                      <a:pt x="119" y="1269"/>
                    </a:lnTo>
                    <a:lnTo>
                      <a:pt x="117" y="1271"/>
                    </a:lnTo>
                    <a:lnTo>
                      <a:pt x="116" y="1271"/>
                    </a:lnTo>
                    <a:lnTo>
                      <a:pt x="116" y="1269"/>
                    </a:lnTo>
                    <a:lnTo>
                      <a:pt x="119" y="1268"/>
                    </a:lnTo>
                    <a:lnTo>
                      <a:pt x="117" y="1268"/>
                    </a:lnTo>
                    <a:lnTo>
                      <a:pt x="111" y="1265"/>
                    </a:lnTo>
                    <a:lnTo>
                      <a:pt x="111" y="1266"/>
                    </a:lnTo>
                    <a:lnTo>
                      <a:pt x="109" y="1269"/>
                    </a:lnTo>
                    <a:lnTo>
                      <a:pt x="106" y="1270"/>
                    </a:lnTo>
                    <a:lnTo>
                      <a:pt x="106" y="1272"/>
                    </a:lnTo>
                    <a:lnTo>
                      <a:pt x="105" y="1272"/>
                    </a:lnTo>
                    <a:lnTo>
                      <a:pt x="102" y="1273"/>
                    </a:lnTo>
                    <a:lnTo>
                      <a:pt x="102" y="1277"/>
                    </a:lnTo>
                    <a:lnTo>
                      <a:pt x="101" y="1278"/>
                    </a:lnTo>
                    <a:lnTo>
                      <a:pt x="101" y="1280"/>
                    </a:lnTo>
                    <a:lnTo>
                      <a:pt x="101" y="1283"/>
                    </a:lnTo>
                    <a:lnTo>
                      <a:pt x="101" y="1287"/>
                    </a:lnTo>
                    <a:lnTo>
                      <a:pt x="100" y="1289"/>
                    </a:lnTo>
                    <a:lnTo>
                      <a:pt x="97" y="1289"/>
                    </a:lnTo>
                    <a:lnTo>
                      <a:pt x="94" y="1291"/>
                    </a:lnTo>
                    <a:lnTo>
                      <a:pt x="92" y="1294"/>
                    </a:lnTo>
                    <a:lnTo>
                      <a:pt x="89" y="1297"/>
                    </a:lnTo>
                    <a:lnTo>
                      <a:pt x="87" y="1299"/>
                    </a:lnTo>
                    <a:lnTo>
                      <a:pt x="84" y="1303"/>
                    </a:lnTo>
                    <a:lnTo>
                      <a:pt x="85" y="1308"/>
                    </a:lnTo>
                    <a:lnTo>
                      <a:pt x="83" y="1309"/>
                    </a:lnTo>
                    <a:lnTo>
                      <a:pt x="84" y="1307"/>
                    </a:lnTo>
                    <a:lnTo>
                      <a:pt x="79" y="1302"/>
                    </a:lnTo>
                    <a:lnTo>
                      <a:pt x="77" y="1299"/>
                    </a:lnTo>
                    <a:lnTo>
                      <a:pt x="75" y="1299"/>
                    </a:lnTo>
                    <a:lnTo>
                      <a:pt x="73" y="1297"/>
                    </a:lnTo>
                    <a:lnTo>
                      <a:pt x="71" y="1295"/>
                    </a:lnTo>
                    <a:lnTo>
                      <a:pt x="68" y="1292"/>
                    </a:lnTo>
                    <a:lnTo>
                      <a:pt x="66" y="1291"/>
                    </a:lnTo>
                    <a:lnTo>
                      <a:pt x="60" y="1289"/>
                    </a:lnTo>
                    <a:lnTo>
                      <a:pt x="56" y="1289"/>
                    </a:lnTo>
                    <a:lnTo>
                      <a:pt x="54" y="1289"/>
                    </a:lnTo>
                    <a:lnTo>
                      <a:pt x="55" y="1288"/>
                    </a:lnTo>
                    <a:lnTo>
                      <a:pt x="54" y="1288"/>
                    </a:lnTo>
                    <a:lnTo>
                      <a:pt x="50" y="1288"/>
                    </a:lnTo>
                    <a:lnTo>
                      <a:pt x="48" y="1287"/>
                    </a:lnTo>
                    <a:lnTo>
                      <a:pt x="46" y="1287"/>
                    </a:lnTo>
                    <a:lnTo>
                      <a:pt x="43" y="1290"/>
                    </a:lnTo>
                    <a:lnTo>
                      <a:pt x="42" y="1290"/>
                    </a:lnTo>
                    <a:lnTo>
                      <a:pt x="42" y="1290"/>
                    </a:lnTo>
                    <a:lnTo>
                      <a:pt x="42" y="1291"/>
                    </a:lnTo>
                    <a:lnTo>
                      <a:pt x="41" y="1291"/>
                    </a:lnTo>
                    <a:lnTo>
                      <a:pt x="39" y="1292"/>
                    </a:lnTo>
                    <a:lnTo>
                      <a:pt x="33" y="1295"/>
                    </a:lnTo>
                    <a:lnTo>
                      <a:pt x="29" y="1297"/>
                    </a:lnTo>
                    <a:lnTo>
                      <a:pt x="24" y="1298"/>
                    </a:lnTo>
                    <a:lnTo>
                      <a:pt x="20" y="1297"/>
                    </a:lnTo>
                    <a:lnTo>
                      <a:pt x="15" y="1294"/>
                    </a:lnTo>
                    <a:lnTo>
                      <a:pt x="17" y="1296"/>
                    </a:lnTo>
                    <a:lnTo>
                      <a:pt x="13" y="1296"/>
                    </a:lnTo>
                    <a:lnTo>
                      <a:pt x="11" y="1295"/>
                    </a:lnTo>
                    <a:lnTo>
                      <a:pt x="11" y="1292"/>
                    </a:lnTo>
                    <a:lnTo>
                      <a:pt x="8" y="1291"/>
                    </a:lnTo>
                    <a:lnTo>
                      <a:pt x="8" y="1289"/>
                    </a:lnTo>
                    <a:lnTo>
                      <a:pt x="6" y="1287"/>
                    </a:lnTo>
                    <a:lnTo>
                      <a:pt x="5" y="1288"/>
                    </a:lnTo>
                    <a:lnTo>
                      <a:pt x="3" y="1287"/>
                    </a:lnTo>
                    <a:lnTo>
                      <a:pt x="2" y="1287"/>
                    </a:lnTo>
                    <a:lnTo>
                      <a:pt x="3" y="1288"/>
                    </a:lnTo>
                    <a:lnTo>
                      <a:pt x="0" y="1291"/>
                    </a:lnTo>
                    <a:lnTo>
                      <a:pt x="0" y="1295"/>
                    </a:lnTo>
                    <a:lnTo>
                      <a:pt x="4" y="1296"/>
                    </a:lnTo>
                    <a:lnTo>
                      <a:pt x="4" y="1296"/>
                    </a:lnTo>
                    <a:lnTo>
                      <a:pt x="3" y="1297"/>
                    </a:lnTo>
                    <a:lnTo>
                      <a:pt x="2" y="1298"/>
                    </a:lnTo>
                    <a:lnTo>
                      <a:pt x="3" y="1302"/>
                    </a:lnTo>
                    <a:lnTo>
                      <a:pt x="3" y="1303"/>
                    </a:lnTo>
                    <a:lnTo>
                      <a:pt x="2" y="1303"/>
                    </a:lnTo>
                    <a:lnTo>
                      <a:pt x="0" y="1304"/>
                    </a:lnTo>
                    <a:lnTo>
                      <a:pt x="0" y="1305"/>
                    </a:lnTo>
                    <a:lnTo>
                      <a:pt x="0" y="1305"/>
                    </a:lnTo>
                    <a:lnTo>
                      <a:pt x="2" y="1308"/>
                    </a:lnTo>
                    <a:lnTo>
                      <a:pt x="3" y="1305"/>
                    </a:lnTo>
                    <a:lnTo>
                      <a:pt x="8" y="1304"/>
                    </a:lnTo>
                    <a:lnTo>
                      <a:pt x="10" y="1304"/>
                    </a:lnTo>
                    <a:lnTo>
                      <a:pt x="12" y="1306"/>
                    </a:lnTo>
                    <a:lnTo>
                      <a:pt x="14" y="1306"/>
                    </a:lnTo>
                    <a:lnTo>
                      <a:pt x="15" y="1307"/>
                    </a:lnTo>
                    <a:lnTo>
                      <a:pt x="19" y="1309"/>
                    </a:lnTo>
                    <a:lnTo>
                      <a:pt x="19" y="1311"/>
                    </a:lnTo>
                    <a:lnTo>
                      <a:pt x="22" y="1313"/>
                    </a:lnTo>
                    <a:lnTo>
                      <a:pt x="24" y="1314"/>
                    </a:lnTo>
                    <a:lnTo>
                      <a:pt x="24" y="1311"/>
                    </a:lnTo>
                    <a:lnTo>
                      <a:pt x="27" y="1311"/>
                    </a:lnTo>
                    <a:lnTo>
                      <a:pt x="28" y="1314"/>
                    </a:lnTo>
                    <a:lnTo>
                      <a:pt x="30" y="1320"/>
                    </a:lnTo>
                    <a:lnTo>
                      <a:pt x="33" y="1320"/>
                    </a:lnTo>
                    <a:lnTo>
                      <a:pt x="36" y="1318"/>
                    </a:lnTo>
                    <a:lnTo>
                      <a:pt x="36" y="1317"/>
                    </a:lnTo>
                    <a:lnTo>
                      <a:pt x="41" y="1316"/>
                    </a:lnTo>
                    <a:lnTo>
                      <a:pt x="40" y="1314"/>
                    </a:lnTo>
                    <a:lnTo>
                      <a:pt x="34" y="1307"/>
                    </a:lnTo>
                    <a:lnTo>
                      <a:pt x="36" y="1305"/>
                    </a:lnTo>
                    <a:lnTo>
                      <a:pt x="38" y="1305"/>
                    </a:lnTo>
                    <a:lnTo>
                      <a:pt x="43" y="1302"/>
                    </a:lnTo>
                    <a:lnTo>
                      <a:pt x="46" y="1297"/>
                    </a:lnTo>
                    <a:lnTo>
                      <a:pt x="47" y="1296"/>
                    </a:lnTo>
                    <a:lnTo>
                      <a:pt x="48" y="1296"/>
                    </a:lnTo>
                    <a:lnTo>
                      <a:pt x="49" y="1295"/>
                    </a:lnTo>
                    <a:lnTo>
                      <a:pt x="51" y="1295"/>
                    </a:lnTo>
                    <a:lnTo>
                      <a:pt x="55" y="1294"/>
                    </a:lnTo>
                    <a:lnTo>
                      <a:pt x="55" y="1296"/>
                    </a:lnTo>
                    <a:lnTo>
                      <a:pt x="60" y="1299"/>
                    </a:lnTo>
                    <a:lnTo>
                      <a:pt x="63" y="1304"/>
                    </a:lnTo>
                    <a:lnTo>
                      <a:pt x="63" y="1302"/>
                    </a:lnTo>
                    <a:lnTo>
                      <a:pt x="64" y="1303"/>
                    </a:lnTo>
                    <a:lnTo>
                      <a:pt x="66" y="1302"/>
                    </a:lnTo>
                    <a:lnTo>
                      <a:pt x="70" y="1305"/>
                    </a:lnTo>
                    <a:lnTo>
                      <a:pt x="67" y="1304"/>
                    </a:lnTo>
                    <a:lnTo>
                      <a:pt x="65" y="1305"/>
                    </a:lnTo>
                    <a:lnTo>
                      <a:pt x="65" y="1308"/>
                    </a:lnTo>
                    <a:lnTo>
                      <a:pt x="64" y="1308"/>
                    </a:lnTo>
                    <a:lnTo>
                      <a:pt x="63" y="1307"/>
                    </a:lnTo>
                    <a:lnTo>
                      <a:pt x="63" y="1311"/>
                    </a:lnTo>
                    <a:lnTo>
                      <a:pt x="66" y="1315"/>
                    </a:lnTo>
                    <a:lnTo>
                      <a:pt x="73" y="1322"/>
                    </a:lnTo>
                    <a:lnTo>
                      <a:pt x="74" y="1325"/>
                    </a:lnTo>
                    <a:lnTo>
                      <a:pt x="76" y="1328"/>
                    </a:lnTo>
                    <a:lnTo>
                      <a:pt x="77" y="1330"/>
                    </a:lnTo>
                    <a:lnTo>
                      <a:pt x="75" y="1333"/>
                    </a:lnTo>
                    <a:lnTo>
                      <a:pt x="79" y="1339"/>
                    </a:lnTo>
                    <a:lnTo>
                      <a:pt x="79" y="1341"/>
                    </a:lnTo>
                    <a:lnTo>
                      <a:pt x="75" y="1342"/>
                    </a:lnTo>
                    <a:lnTo>
                      <a:pt x="76" y="1345"/>
                    </a:lnTo>
                    <a:lnTo>
                      <a:pt x="77" y="1347"/>
                    </a:lnTo>
                    <a:lnTo>
                      <a:pt x="77" y="1355"/>
                    </a:lnTo>
                    <a:lnTo>
                      <a:pt x="77" y="1357"/>
                    </a:lnTo>
                    <a:lnTo>
                      <a:pt x="79" y="1360"/>
                    </a:lnTo>
                    <a:lnTo>
                      <a:pt x="76" y="1362"/>
                    </a:lnTo>
                    <a:lnTo>
                      <a:pt x="76" y="1364"/>
                    </a:lnTo>
                    <a:lnTo>
                      <a:pt x="80" y="1364"/>
                    </a:lnTo>
                    <a:lnTo>
                      <a:pt x="79" y="1366"/>
                    </a:lnTo>
                    <a:lnTo>
                      <a:pt x="81" y="1366"/>
                    </a:lnTo>
                    <a:lnTo>
                      <a:pt x="80" y="1366"/>
                    </a:lnTo>
                    <a:lnTo>
                      <a:pt x="79" y="1369"/>
                    </a:lnTo>
                    <a:lnTo>
                      <a:pt x="77" y="1371"/>
                    </a:lnTo>
                    <a:lnTo>
                      <a:pt x="76" y="1374"/>
                    </a:lnTo>
                    <a:lnTo>
                      <a:pt x="76" y="1374"/>
                    </a:lnTo>
                    <a:lnTo>
                      <a:pt x="74" y="1377"/>
                    </a:lnTo>
                    <a:lnTo>
                      <a:pt x="72" y="1381"/>
                    </a:lnTo>
                    <a:lnTo>
                      <a:pt x="72" y="1383"/>
                    </a:lnTo>
                    <a:lnTo>
                      <a:pt x="70" y="1383"/>
                    </a:lnTo>
                    <a:lnTo>
                      <a:pt x="68" y="1384"/>
                    </a:lnTo>
                    <a:lnTo>
                      <a:pt x="66" y="1384"/>
                    </a:lnTo>
                    <a:lnTo>
                      <a:pt x="60" y="1385"/>
                    </a:lnTo>
                    <a:lnTo>
                      <a:pt x="59" y="1389"/>
                    </a:lnTo>
                    <a:lnTo>
                      <a:pt x="60" y="1392"/>
                    </a:lnTo>
                    <a:lnTo>
                      <a:pt x="58" y="1394"/>
                    </a:lnTo>
                    <a:lnTo>
                      <a:pt x="56" y="1394"/>
                    </a:lnTo>
                    <a:lnTo>
                      <a:pt x="56" y="1397"/>
                    </a:lnTo>
                    <a:lnTo>
                      <a:pt x="57" y="1399"/>
                    </a:lnTo>
                    <a:lnTo>
                      <a:pt x="56" y="1401"/>
                    </a:lnTo>
                    <a:lnTo>
                      <a:pt x="55" y="1403"/>
                    </a:lnTo>
                    <a:lnTo>
                      <a:pt x="49" y="1405"/>
                    </a:lnTo>
                    <a:lnTo>
                      <a:pt x="47" y="1405"/>
                    </a:lnTo>
                    <a:lnTo>
                      <a:pt x="46" y="1407"/>
                    </a:lnTo>
                    <a:lnTo>
                      <a:pt x="43" y="1407"/>
                    </a:lnTo>
                    <a:lnTo>
                      <a:pt x="41" y="1408"/>
                    </a:lnTo>
                    <a:lnTo>
                      <a:pt x="40" y="1410"/>
                    </a:lnTo>
                    <a:lnTo>
                      <a:pt x="41" y="1414"/>
                    </a:lnTo>
                    <a:lnTo>
                      <a:pt x="40" y="1417"/>
                    </a:lnTo>
                    <a:lnTo>
                      <a:pt x="39" y="1418"/>
                    </a:lnTo>
                    <a:lnTo>
                      <a:pt x="34" y="1424"/>
                    </a:lnTo>
                    <a:lnTo>
                      <a:pt x="36" y="1426"/>
                    </a:lnTo>
                    <a:lnTo>
                      <a:pt x="38" y="1427"/>
                    </a:lnTo>
                    <a:lnTo>
                      <a:pt x="34" y="1427"/>
                    </a:lnTo>
                    <a:lnTo>
                      <a:pt x="33" y="1431"/>
                    </a:lnTo>
                    <a:lnTo>
                      <a:pt x="31" y="1432"/>
                    </a:lnTo>
                    <a:lnTo>
                      <a:pt x="29" y="1434"/>
                    </a:lnTo>
                    <a:lnTo>
                      <a:pt x="31" y="1436"/>
                    </a:lnTo>
                    <a:lnTo>
                      <a:pt x="30" y="1440"/>
                    </a:lnTo>
                    <a:lnTo>
                      <a:pt x="30" y="1442"/>
                    </a:lnTo>
                    <a:lnTo>
                      <a:pt x="31" y="1444"/>
                    </a:lnTo>
                    <a:lnTo>
                      <a:pt x="31" y="1448"/>
                    </a:lnTo>
                    <a:lnTo>
                      <a:pt x="29" y="1449"/>
                    </a:lnTo>
                    <a:lnTo>
                      <a:pt x="28" y="1449"/>
                    </a:lnTo>
                    <a:lnTo>
                      <a:pt x="30" y="1451"/>
                    </a:lnTo>
                    <a:lnTo>
                      <a:pt x="33" y="1452"/>
                    </a:lnTo>
                    <a:lnTo>
                      <a:pt x="36" y="1454"/>
                    </a:lnTo>
                    <a:lnTo>
                      <a:pt x="38" y="1454"/>
                    </a:lnTo>
                    <a:lnTo>
                      <a:pt x="41" y="1451"/>
                    </a:lnTo>
                    <a:lnTo>
                      <a:pt x="41" y="1452"/>
                    </a:lnTo>
                    <a:lnTo>
                      <a:pt x="42" y="1452"/>
                    </a:lnTo>
                    <a:lnTo>
                      <a:pt x="41" y="1452"/>
                    </a:lnTo>
                    <a:lnTo>
                      <a:pt x="41" y="1454"/>
                    </a:lnTo>
                    <a:lnTo>
                      <a:pt x="42" y="1454"/>
                    </a:lnTo>
                    <a:lnTo>
                      <a:pt x="43" y="1451"/>
                    </a:lnTo>
                    <a:lnTo>
                      <a:pt x="42" y="1449"/>
                    </a:lnTo>
                    <a:lnTo>
                      <a:pt x="42" y="1448"/>
                    </a:lnTo>
                    <a:lnTo>
                      <a:pt x="45" y="1446"/>
                    </a:lnTo>
                    <a:lnTo>
                      <a:pt x="43" y="1449"/>
                    </a:lnTo>
                    <a:lnTo>
                      <a:pt x="43" y="1451"/>
                    </a:lnTo>
                    <a:lnTo>
                      <a:pt x="45" y="1454"/>
                    </a:lnTo>
                    <a:lnTo>
                      <a:pt x="43" y="1457"/>
                    </a:lnTo>
                    <a:lnTo>
                      <a:pt x="42" y="1461"/>
                    </a:lnTo>
                    <a:lnTo>
                      <a:pt x="41" y="1462"/>
                    </a:lnTo>
                    <a:lnTo>
                      <a:pt x="39" y="1465"/>
                    </a:lnTo>
                    <a:lnTo>
                      <a:pt x="38" y="1465"/>
                    </a:lnTo>
                    <a:lnTo>
                      <a:pt x="37" y="1465"/>
                    </a:lnTo>
                    <a:lnTo>
                      <a:pt x="33" y="1467"/>
                    </a:lnTo>
                    <a:lnTo>
                      <a:pt x="31" y="1469"/>
                    </a:lnTo>
                    <a:lnTo>
                      <a:pt x="29" y="1472"/>
                    </a:lnTo>
                    <a:lnTo>
                      <a:pt x="23" y="1477"/>
                    </a:lnTo>
                    <a:lnTo>
                      <a:pt x="23" y="1479"/>
                    </a:lnTo>
                    <a:lnTo>
                      <a:pt x="23" y="1480"/>
                    </a:lnTo>
                    <a:lnTo>
                      <a:pt x="23" y="1484"/>
                    </a:lnTo>
                    <a:lnTo>
                      <a:pt x="25" y="1486"/>
                    </a:lnTo>
                    <a:lnTo>
                      <a:pt x="25" y="1488"/>
                    </a:lnTo>
                    <a:lnTo>
                      <a:pt x="25" y="1491"/>
                    </a:lnTo>
                    <a:lnTo>
                      <a:pt x="29" y="1494"/>
                    </a:lnTo>
                    <a:lnTo>
                      <a:pt x="29" y="1496"/>
                    </a:lnTo>
                    <a:lnTo>
                      <a:pt x="28" y="1499"/>
                    </a:lnTo>
                    <a:lnTo>
                      <a:pt x="25" y="1499"/>
                    </a:lnTo>
                    <a:lnTo>
                      <a:pt x="25" y="1502"/>
                    </a:lnTo>
                    <a:lnTo>
                      <a:pt x="28" y="1503"/>
                    </a:lnTo>
                    <a:lnTo>
                      <a:pt x="33" y="1505"/>
                    </a:lnTo>
                    <a:lnTo>
                      <a:pt x="41" y="1511"/>
                    </a:lnTo>
                    <a:lnTo>
                      <a:pt x="41" y="1512"/>
                    </a:lnTo>
                    <a:lnTo>
                      <a:pt x="45" y="1517"/>
                    </a:lnTo>
                    <a:lnTo>
                      <a:pt x="45" y="1517"/>
                    </a:lnTo>
                    <a:lnTo>
                      <a:pt x="47" y="1519"/>
                    </a:lnTo>
                    <a:lnTo>
                      <a:pt x="47" y="1520"/>
                    </a:lnTo>
                    <a:lnTo>
                      <a:pt x="49" y="1526"/>
                    </a:lnTo>
                    <a:lnTo>
                      <a:pt x="50" y="1528"/>
                    </a:lnTo>
                    <a:lnTo>
                      <a:pt x="54" y="1530"/>
                    </a:lnTo>
                    <a:lnTo>
                      <a:pt x="57" y="1535"/>
                    </a:lnTo>
                    <a:lnTo>
                      <a:pt x="62" y="1546"/>
                    </a:lnTo>
                    <a:lnTo>
                      <a:pt x="63" y="1548"/>
                    </a:lnTo>
                    <a:lnTo>
                      <a:pt x="66" y="1559"/>
                    </a:lnTo>
                    <a:lnTo>
                      <a:pt x="72" y="1568"/>
                    </a:lnTo>
                    <a:lnTo>
                      <a:pt x="73" y="1571"/>
                    </a:lnTo>
                    <a:lnTo>
                      <a:pt x="73" y="1573"/>
                    </a:lnTo>
                    <a:lnTo>
                      <a:pt x="76" y="1576"/>
                    </a:lnTo>
                    <a:lnTo>
                      <a:pt x="79" y="1578"/>
                    </a:lnTo>
                    <a:lnTo>
                      <a:pt x="80" y="1581"/>
                    </a:lnTo>
                    <a:lnTo>
                      <a:pt x="80" y="1583"/>
                    </a:lnTo>
                    <a:lnTo>
                      <a:pt x="80" y="1585"/>
                    </a:lnTo>
                    <a:lnTo>
                      <a:pt x="85" y="1590"/>
                    </a:lnTo>
                    <a:lnTo>
                      <a:pt x="88" y="1595"/>
                    </a:lnTo>
                    <a:lnTo>
                      <a:pt x="89" y="1598"/>
                    </a:lnTo>
                    <a:lnTo>
                      <a:pt x="92" y="1602"/>
                    </a:lnTo>
                    <a:lnTo>
                      <a:pt x="93" y="1605"/>
                    </a:lnTo>
                    <a:lnTo>
                      <a:pt x="93" y="1607"/>
                    </a:lnTo>
                    <a:lnTo>
                      <a:pt x="91" y="1610"/>
                    </a:lnTo>
                    <a:lnTo>
                      <a:pt x="92" y="1613"/>
                    </a:lnTo>
                    <a:lnTo>
                      <a:pt x="96" y="1617"/>
                    </a:lnTo>
                    <a:lnTo>
                      <a:pt x="97" y="1621"/>
                    </a:lnTo>
                    <a:lnTo>
                      <a:pt x="102" y="1624"/>
                    </a:lnTo>
                    <a:lnTo>
                      <a:pt x="106" y="1629"/>
                    </a:lnTo>
                    <a:lnTo>
                      <a:pt x="107" y="1631"/>
                    </a:lnTo>
                    <a:lnTo>
                      <a:pt x="109" y="1632"/>
                    </a:lnTo>
                    <a:lnTo>
                      <a:pt x="116" y="1636"/>
                    </a:lnTo>
                    <a:lnTo>
                      <a:pt x="118" y="1638"/>
                    </a:lnTo>
                    <a:lnTo>
                      <a:pt x="122" y="1638"/>
                    </a:lnTo>
                    <a:lnTo>
                      <a:pt x="126" y="1642"/>
                    </a:lnTo>
                    <a:lnTo>
                      <a:pt x="139" y="1647"/>
                    </a:lnTo>
                    <a:lnTo>
                      <a:pt x="140" y="1648"/>
                    </a:lnTo>
                    <a:lnTo>
                      <a:pt x="143" y="1649"/>
                    </a:lnTo>
                    <a:lnTo>
                      <a:pt x="145" y="1650"/>
                    </a:lnTo>
                    <a:lnTo>
                      <a:pt x="149" y="1654"/>
                    </a:lnTo>
                    <a:lnTo>
                      <a:pt x="150" y="1654"/>
                    </a:lnTo>
                    <a:lnTo>
                      <a:pt x="152" y="1656"/>
                    </a:lnTo>
                    <a:lnTo>
                      <a:pt x="156" y="1657"/>
                    </a:lnTo>
                    <a:lnTo>
                      <a:pt x="158" y="1658"/>
                    </a:lnTo>
                    <a:lnTo>
                      <a:pt x="159" y="1660"/>
                    </a:lnTo>
                    <a:lnTo>
                      <a:pt x="159" y="1664"/>
                    </a:lnTo>
                    <a:lnTo>
                      <a:pt x="165" y="1666"/>
                    </a:lnTo>
                    <a:lnTo>
                      <a:pt x="173" y="1673"/>
                    </a:lnTo>
                    <a:lnTo>
                      <a:pt x="174" y="1674"/>
                    </a:lnTo>
                    <a:lnTo>
                      <a:pt x="174" y="1676"/>
                    </a:lnTo>
                    <a:lnTo>
                      <a:pt x="174" y="1682"/>
                    </a:lnTo>
                    <a:lnTo>
                      <a:pt x="175" y="1688"/>
                    </a:lnTo>
                    <a:lnTo>
                      <a:pt x="176" y="1696"/>
                    </a:lnTo>
                    <a:lnTo>
                      <a:pt x="175" y="1701"/>
                    </a:lnTo>
                    <a:lnTo>
                      <a:pt x="175" y="1707"/>
                    </a:lnTo>
                    <a:lnTo>
                      <a:pt x="176" y="1709"/>
                    </a:lnTo>
                    <a:lnTo>
                      <a:pt x="177" y="1717"/>
                    </a:lnTo>
                    <a:lnTo>
                      <a:pt x="176" y="1719"/>
                    </a:lnTo>
                    <a:lnTo>
                      <a:pt x="176" y="1722"/>
                    </a:lnTo>
                    <a:lnTo>
                      <a:pt x="175" y="1731"/>
                    </a:lnTo>
                    <a:lnTo>
                      <a:pt x="174" y="1739"/>
                    </a:lnTo>
                    <a:lnTo>
                      <a:pt x="169" y="1743"/>
                    </a:lnTo>
                    <a:lnTo>
                      <a:pt x="169" y="1745"/>
                    </a:lnTo>
                    <a:lnTo>
                      <a:pt x="173" y="1747"/>
                    </a:lnTo>
                    <a:lnTo>
                      <a:pt x="173" y="1749"/>
                    </a:lnTo>
                    <a:lnTo>
                      <a:pt x="171" y="1751"/>
                    </a:lnTo>
                    <a:lnTo>
                      <a:pt x="171" y="1757"/>
                    </a:lnTo>
                    <a:lnTo>
                      <a:pt x="170" y="1762"/>
                    </a:lnTo>
                    <a:lnTo>
                      <a:pt x="171" y="1768"/>
                    </a:lnTo>
                    <a:lnTo>
                      <a:pt x="171" y="1770"/>
                    </a:lnTo>
                    <a:lnTo>
                      <a:pt x="171" y="1773"/>
                    </a:lnTo>
                    <a:lnTo>
                      <a:pt x="169" y="1776"/>
                    </a:lnTo>
                    <a:lnTo>
                      <a:pt x="169" y="1778"/>
                    </a:lnTo>
                    <a:lnTo>
                      <a:pt x="168" y="1781"/>
                    </a:lnTo>
                    <a:lnTo>
                      <a:pt x="169" y="1783"/>
                    </a:lnTo>
                    <a:lnTo>
                      <a:pt x="169" y="1786"/>
                    </a:lnTo>
                    <a:lnTo>
                      <a:pt x="169" y="1787"/>
                    </a:lnTo>
                    <a:lnTo>
                      <a:pt x="165" y="1801"/>
                    </a:lnTo>
                    <a:lnTo>
                      <a:pt x="166" y="1804"/>
                    </a:lnTo>
                    <a:lnTo>
                      <a:pt x="164" y="1808"/>
                    </a:lnTo>
                    <a:lnTo>
                      <a:pt x="162" y="1813"/>
                    </a:lnTo>
                    <a:lnTo>
                      <a:pt x="161" y="1818"/>
                    </a:lnTo>
                    <a:lnTo>
                      <a:pt x="158" y="1827"/>
                    </a:lnTo>
                    <a:lnTo>
                      <a:pt x="158" y="1830"/>
                    </a:lnTo>
                    <a:lnTo>
                      <a:pt x="160" y="1833"/>
                    </a:lnTo>
                    <a:lnTo>
                      <a:pt x="160" y="1838"/>
                    </a:lnTo>
                    <a:lnTo>
                      <a:pt x="160" y="1841"/>
                    </a:lnTo>
                    <a:lnTo>
                      <a:pt x="159" y="1842"/>
                    </a:lnTo>
                    <a:lnTo>
                      <a:pt x="159" y="1845"/>
                    </a:lnTo>
                    <a:lnTo>
                      <a:pt x="157" y="1846"/>
                    </a:lnTo>
                    <a:lnTo>
                      <a:pt x="155" y="1848"/>
                    </a:lnTo>
                    <a:lnTo>
                      <a:pt x="155" y="1852"/>
                    </a:lnTo>
                    <a:lnTo>
                      <a:pt x="157" y="1867"/>
                    </a:lnTo>
                    <a:lnTo>
                      <a:pt x="157" y="1869"/>
                    </a:lnTo>
                    <a:lnTo>
                      <a:pt x="157" y="1875"/>
                    </a:lnTo>
                    <a:lnTo>
                      <a:pt x="159" y="1878"/>
                    </a:lnTo>
                    <a:lnTo>
                      <a:pt x="157" y="1884"/>
                    </a:lnTo>
                    <a:lnTo>
                      <a:pt x="157" y="1886"/>
                    </a:lnTo>
                    <a:lnTo>
                      <a:pt x="155" y="1888"/>
                    </a:lnTo>
                    <a:lnTo>
                      <a:pt x="155" y="1894"/>
                    </a:lnTo>
                    <a:lnTo>
                      <a:pt x="156" y="1897"/>
                    </a:lnTo>
                    <a:lnTo>
                      <a:pt x="153" y="1899"/>
                    </a:lnTo>
                    <a:lnTo>
                      <a:pt x="151" y="1904"/>
                    </a:lnTo>
                    <a:lnTo>
                      <a:pt x="151" y="1907"/>
                    </a:lnTo>
                    <a:lnTo>
                      <a:pt x="150" y="1908"/>
                    </a:lnTo>
                    <a:lnTo>
                      <a:pt x="150" y="1914"/>
                    </a:lnTo>
                    <a:lnTo>
                      <a:pt x="148" y="1918"/>
                    </a:lnTo>
                    <a:lnTo>
                      <a:pt x="148" y="1919"/>
                    </a:lnTo>
                    <a:lnTo>
                      <a:pt x="144" y="1923"/>
                    </a:lnTo>
                    <a:lnTo>
                      <a:pt x="143" y="1927"/>
                    </a:lnTo>
                    <a:lnTo>
                      <a:pt x="142" y="1931"/>
                    </a:lnTo>
                    <a:lnTo>
                      <a:pt x="140" y="1935"/>
                    </a:lnTo>
                    <a:lnTo>
                      <a:pt x="140" y="1937"/>
                    </a:lnTo>
                    <a:lnTo>
                      <a:pt x="139" y="1940"/>
                    </a:lnTo>
                    <a:lnTo>
                      <a:pt x="138" y="1942"/>
                    </a:lnTo>
                    <a:lnTo>
                      <a:pt x="138" y="1945"/>
                    </a:lnTo>
                    <a:lnTo>
                      <a:pt x="134" y="1946"/>
                    </a:lnTo>
                    <a:lnTo>
                      <a:pt x="134" y="1952"/>
                    </a:lnTo>
                    <a:lnTo>
                      <a:pt x="132" y="1953"/>
                    </a:lnTo>
                    <a:lnTo>
                      <a:pt x="130" y="1952"/>
                    </a:lnTo>
                    <a:lnTo>
                      <a:pt x="127" y="1955"/>
                    </a:lnTo>
                    <a:lnTo>
                      <a:pt x="128" y="1957"/>
                    </a:lnTo>
                    <a:lnTo>
                      <a:pt x="127" y="1958"/>
                    </a:lnTo>
                    <a:lnTo>
                      <a:pt x="128" y="1962"/>
                    </a:lnTo>
                    <a:lnTo>
                      <a:pt x="130" y="1964"/>
                    </a:lnTo>
                    <a:lnTo>
                      <a:pt x="131" y="1966"/>
                    </a:lnTo>
                    <a:lnTo>
                      <a:pt x="130" y="1972"/>
                    </a:lnTo>
                    <a:lnTo>
                      <a:pt x="131" y="1975"/>
                    </a:lnTo>
                    <a:lnTo>
                      <a:pt x="134" y="1984"/>
                    </a:lnTo>
                    <a:lnTo>
                      <a:pt x="134" y="1987"/>
                    </a:lnTo>
                    <a:lnTo>
                      <a:pt x="133" y="1990"/>
                    </a:lnTo>
                    <a:lnTo>
                      <a:pt x="132" y="1992"/>
                    </a:lnTo>
                    <a:lnTo>
                      <a:pt x="132" y="1995"/>
                    </a:lnTo>
                    <a:lnTo>
                      <a:pt x="130" y="1996"/>
                    </a:lnTo>
                    <a:lnTo>
                      <a:pt x="127" y="1997"/>
                    </a:lnTo>
                    <a:lnTo>
                      <a:pt x="127" y="2000"/>
                    </a:lnTo>
                    <a:lnTo>
                      <a:pt x="126" y="2004"/>
                    </a:lnTo>
                    <a:lnTo>
                      <a:pt x="126" y="2006"/>
                    </a:lnTo>
                    <a:lnTo>
                      <a:pt x="123" y="2013"/>
                    </a:lnTo>
                    <a:lnTo>
                      <a:pt x="124" y="2016"/>
                    </a:lnTo>
                    <a:lnTo>
                      <a:pt x="125" y="2018"/>
                    </a:lnTo>
                    <a:lnTo>
                      <a:pt x="125" y="2022"/>
                    </a:lnTo>
                    <a:lnTo>
                      <a:pt x="127" y="2023"/>
                    </a:lnTo>
                    <a:lnTo>
                      <a:pt x="130" y="2023"/>
                    </a:lnTo>
                    <a:lnTo>
                      <a:pt x="128" y="2026"/>
                    </a:lnTo>
                    <a:lnTo>
                      <a:pt x="130" y="2026"/>
                    </a:lnTo>
                    <a:lnTo>
                      <a:pt x="135" y="2026"/>
                    </a:lnTo>
                    <a:lnTo>
                      <a:pt x="135" y="2023"/>
                    </a:lnTo>
                    <a:lnTo>
                      <a:pt x="139" y="2022"/>
                    </a:lnTo>
                    <a:lnTo>
                      <a:pt x="143" y="2025"/>
                    </a:lnTo>
                    <a:lnTo>
                      <a:pt x="145" y="2022"/>
                    </a:lnTo>
                    <a:lnTo>
                      <a:pt x="145" y="2025"/>
                    </a:lnTo>
                    <a:lnTo>
                      <a:pt x="142" y="2025"/>
                    </a:lnTo>
                    <a:lnTo>
                      <a:pt x="140" y="2027"/>
                    </a:lnTo>
                    <a:lnTo>
                      <a:pt x="140" y="2030"/>
                    </a:lnTo>
                    <a:lnTo>
                      <a:pt x="143" y="2031"/>
                    </a:lnTo>
                    <a:lnTo>
                      <a:pt x="144" y="2032"/>
                    </a:lnTo>
                    <a:lnTo>
                      <a:pt x="144" y="2038"/>
                    </a:lnTo>
                    <a:lnTo>
                      <a:pt x="143" y="2035"/>
                    </a:lnTo>
                    <a:lnTo>
                      <a:pt x="141" y="2033"/>
                    </a:lnTo>
                    <a:lnTo>
                      <a:pt x="140" y="2036"/>
                    </a:lnTo>
                    <a:lnTo>
                      <a:pt x="143" y="2039"/>
                    </a:lnTo>
                    <a:lnTo>
                      <a:pt x="142" y="2039"/>
                    </a:lnTo>
                    <a:lnTo>
                      <a:pt x="140" y="2038"/>
                    </a:lnTo>
                    <a:lnTo>
                      <a:pt x="140" y="2043"/>
                    </a:lnTo>
                    <a:lnTo>
                      <a:pt x="141" y="2046"/>
                    </a:lnTo>
                    <a:lnTo>
                      <a:pt x="138" y="2048"/>
                    </a:lnTo>
                    <a:lnTo>
                      <a:pt x="138" y="2050"/>
                    </a:lnTo>
                    <a:lnTo>
                      <a:pt x="135" y="2053"/>
                    </a:lnTo>
                    <a:lnTo>
                      <a:pt x="136" y="2056"/>
                    </a:lnTo>
                    <a:lnTo>
                      <a:pt x="138" y="2056"/>
                    </a:lnTo>
                    <a:lnTo>
                      <a:pt x="136" y="2058"/>
                    </a:lnTo>
                    <a:lnTo>
                      <a:pt x="139" y="2058"/>
                    </a:lnTo>
                    <a:lnTo>
                      <a:pt x="133" y="2066"/>
                    </a:lnTo>
                    <a:lnTo>
                      <a:pt x="134" y="2067"/>
                    </a:lnTo>
                    <a:lnTo>
                      <a:pt x="138" y="2068"/>
                    </a:lnTo>
                    <a:lnTo>
                      <a:pt x="140" y="2070"/>
                    </a:lnTo>
                    <a:lnTo>
                      <a:pt x="142" y="2069"/>
                    </a:lnTo>
                    <a:lnTo>
                      <a:pt x="142" y="2072"/>
                    </a:lnTo>
                    <a:lnTo>
                      <a:pt x="141" y="2075"/>
                    </a:lnTo>
                    <a:lnTo>
                      <a:pt x="139" y="2077"/>
                    </a:lnTo>
                    <a:lnTo>
                      <a:pt x="135" y="2079"/>
                    </a:lnTo>
                    <a:lnTo>
                      <a:pt x="133" y="2079"/>
                    </a:lnTo>
                    <a:lnTo>
                      <a:pt x="132" y="2079"/>
                    </a:lnTo>
                    <a:lnTo>
                      <a:pt x="133" y="2083"/>
                    </a:lnTo>
                    <a:lnTo>
                      <a:pt x="135" y="2085"/>
                    </a:lnTo>
                    <a:lnTo>
                      <a:pt x="138" y="2087"/>
                    </a:lnTo>
                    <a:lnTo>
                      <a:pt x="140" y="2087"/>
                    </a:lnTo>
                    <a:lnTo>
                      <a:pt x="139" y="2087"/>
                    </a:lnTo>
                    <a:lnTo>
                      <a:pt x="136" y="2087"/>
                    </a:lnTo>
                    <a:lnTo>
                      <a:pt x="134" y="2085"/>
                    </a:lnTo>
                    <a:lnTo>
                      <a:pt x="131" y="2087"/>
                    </a:lnTo>
                    <a:lnTo>
                      <a:pt x="130" y="2090"/>
                    </a:lnTo>
                    <a:lnTo>
                      <a:pt x="130" y="2092"/>
                    </a:lnTo>
                    <a:lnTo>
                      <a:pt x="132" y="2091"/>
                    </a:lnTo>
                    <a:lnTo>
                      <a:pt x="130" y="2093"/>
                    </a:lnTo>
                    <a:lnTo>
                      <a:pt x="128" y="2096"/>
                    </a:lnTo>
                    <a:lnTo>
                      <a:pt x="128" y="2099"/>
                    </a:lnTo>
                    <a:lnTo>
                      <a:pt x="127" y="2101"/>
                    </a:lnTo>
                    <a:lnTo>
                      <a:pt x="131" y="2099"/>
                    </a:lnTo>
                    <a:lnTo>
                      <a:pt x="130" y="2101"/>
                    </a:lnTo>
                    <a:lnTo>
                      <a:pt x="126" y="2104"/>
                    </a:lnTo>
                    <a:lnTo>
                      <a:pt x="125" y="2107"/>
                    </a:lnTo>
                    <a:lnTo>
                      <a:pt x="125" y="2104"/>
                    </a:lnTo>
                    <a:lnTo>
                      <a:pt x="126" y="2102"/>
                    </a:lnTo>
                    <a:lnTo>
                      <a:pt x="124" y="2100"/>
                    </a:lnTo>
                    <a:lnTo>
                      <a:pt x="125" y="2102"/>
                    </a:lnTo>
                    <a:lnTo>
                      <a:pt x="122" y="2101"/>
                    </a:lnTo>
                    <a:lnTo>
                      <a:pt x="119" y="2101"/>
                    </a:lnTo>
                    <a:lnTo>
                      <a:pt x="117" y="2100"/>
                    </a:lnTo>
                    <a:lnTo>
                      <a:pt x="119" y="2101"/>
                    </a:lnTo>
                    <a:lnTo>
                      <a:pt x="122" y="2100"/>
                    </a:lnTo>
                    <a:lnTo>
                      <a:pt x="124" y="2098"/>
                    </a:lnTo>
                    <a:lnTo>
                      <a:pt x="121" y="2095"/>
                    </a:lnTo>
                    <a:lnTo>
                      <a:pt x="118" y="2093"/>
                    </a:lnTo>
                    <a:lnTo>
                      <a:pt x="117" y="2096"/>
                    </a:lnTo>
                    <a:lnTo>
                      <a:pt x="115" y="2094"/>
                    </a:lnTo>
                    <a:lnTo>
                      <a:pt x="113" y="2094"/>
                    </a:lnTo>
                    <a:lnTo>
                      <a:pt x="109" y="2095"/>
                    </a:lnTo>
                    <a:lnTo>
                      <a:pt x="108" y="2098"/>
                    </a:lnTo>
                    <a:lnTo>
                      <a:pt x="110" y="2099"/>
                    </a:lnTo>
                    <a:lnTo>
                      <a:pt x="113" y="2096"/>
                    </a:lnTo>
                    <a:lnTo>
                      <a:pt x="113" y="2099"/>
                    </a:lnTo>
                    <a:lnTo>
                      <a:pt x="110" y="2101"/>
                    </a:lnTo>
                    <a:lnTo>
                      <a:pt x="108" y="2102"/>
                    </a:lnTo>
                    <a:lnTo>
                      <a:pt x="102" y="2106"/>
                    </a:lnTo>
                    <a:lnTo>
                      <a:pt x="100" y="2109"/>
                    </a:lnTo>
                    <a:lnTo>
                      <a:pt x="100" y="2111"/>
                    </a:lnTo>
                    <a:lnTo>
                      <a:pt x="104" y="2113"/>
                    </a:lnTo>
                    <a:lnTo>
                      <a:pt x="105" y="2110"/>
                    </a:lnTo>
                    <a:lnTo>
                      <a:pt x="101" y="2109"/>
                    </a:lnTo>
                    <a:lnTo>
                      <a:pt x="107" y="2108"/>
                    </a:lnTo>
                    <a:lnTo>
                      <a:pt x="109" y="2106"/>
                    </a:lnTo>
                    <a:lnTo>
                      <a:pt x="109" y="2108"/>
                    </a:lnTo>
                    <a:lnTo>
                      <a:pt x="111" y="2110"/>
                    </a:lnTo>
                    <a:lnTo>
                      <a:pt x="114" y="2112"/>
                    </a:lnTo>
                    <a:lnTo>
                      <a:pt x="117" y="2112"/>
                    </a:lnTo>
                    <a:lnTo>
                      <a:pt x="116" y="2110"/>
                    </a:lnTo>
                    <a:lnTo>
                      <a:pt x="118" y="2110"/>
                    </a:lnTo>
                    <a:lnTo>
                      <a:pt x="122" y="2111"/>
                    </a:lnTo>
                    <a:lnTo>
                      <a:pt x="122" y="2115"/>
                    </a:lnTo>
                    <a:lnTo>
                      <a:pt x="122" y="2115"/>
                    </a:lnTo>
                    <a:lnTo>
                      <a:pt x="124" y="2115"/>
                    </a:lnTo>
                    <a:lnTo>
                      <a:pt x="123" y="2116"/>
                    </a:lnTo>
                    <a:lnTo>
                      <a:pt x="123" y="2117"/>
                    </a:lnTo>
                    <a:lnTo>
                      <a:pt x="122" y="2119"/>
                    </a:lnTo>
                    <a:lnTo>
                      <a:pt x="119" y="2118"/>
                    </a:lnTo>
                    <a:lnTo>
                      <a:pt x="117" y="2120"/>
                    </a:lnTo>
                    <a:lnTo>
                      <a:pt x="118" y="2124"/>
                    </a:lnTo>
                    <a:lnTo>
                      <a:pt x="121" y="2125"/>
                    </a:lnTo>
                    <a:lnTo>
                      <a:pt x="121" y="2127"/>
                    </a:lnTo>
                    <a:lnTo>
                      <a:pt x="115" y="2125"/>
                    </a:lnTo>
                    <a:lnTo>
                      <a:pt x="114" y="2127"/>
                    </a:lnTo>
                    <a:lnTo>
                      <a:pt x="122" y="2127"/>
                    </a:lnTo>
                    <a:lnTo>
                      <a:pt x="125" y="2128"/>
                    </a:lnTo>
                    <a:lnTo>
                      <a:pt x="126" y="2126"/>
                    </a:lnTo>
                    <a:lnTo>
                      <a:pt x="130" y="2128"/>
                    </a:lnTo>
                    <a:lnTo>
                      <a:pt x="131" y="2130"/>
                    </a:lnTo>
                    <a:lnTo>
                      <a:pt x="133" y="2132"/>
                    </a:lnTo>
                    <a:lnTo>
                      <a:pt x="131" y="2132"/>
                    </a:lnTo>
                    <a:lnTo>
                      <a:pt x="131" y="2134"/>
                    </a:lnTo>
                    <a:lnTo>
                      <a:pt x="132" y="2135"/>
                    </a:lnTo>
                    <a:lnTo>
                      <a:pt x="130" y="2136"/>
                    </a:lnTo>
                    <a:lnTo>
                      <a:pt x="126" y="2133"/>
                    </a:lnTo>
                    <a:lnTo>
                      <a:pt x="124" y="2132"/>
                    </a:lnTo>
                    <a:lnTo>
                      <a:pt x="122" y="2132"/>
                    </a:lnTo>
                    <a:lnTo>
                      <a:pt x="121" y="2134"/>
                    </a:lnTo>
                    <a:lnTo>
                      <a:pt x="118" y="2132"/>
                    </a:lnTo>
                    <a:lnTo>
                      <a:pt x="115" y="2132"/>
                    </a:lnTo>
                    <a:lnTo>
                      <a:pt x="117" y="2134"/>
                    </a:lnTo>
                    <a:lnTo>
                      <a:pt x="122" y="2138"/>
                    </a:lnTo>
                    <a:lnTo>
                      <a:pt x="123" y="2141"/>
                    </a:lnTo>
                    <a:lnTo>
                      <a:pt x="121" y="2139"/>
                    </a:lnTo>
                    <a:lnTo>
                      <a:pt x="118" y="2142"/>
                    </a:lnTo>
                    <a:lnTo>
                      <a:pt x="121" y="2144"/>
                    </a:lnTo>
                    <a:lnTo>
                      <a:pt x="123" y="2144"/>
                    </a:lnTo>
                    <a:lnTo>
                      <a:pt x="119" y="2144"/>
                    </a:lnTo>
                    <a:lnTo>
                      <a:pt x="117" y="2147"/>
                    </a:lnTo>
                    <a:lnTo>
                      <a:pt x="117" y="2150"/>
                    </a:lnTo>
                    <a:lnTo>
                      <a:pt x="117" y="2153"/>
                    </a:lnTo>
                    <a:lnTo>
                      <a:pt x="117" y="2155"/>
                    </a:lnTo>
                    <a:lnTo>
                      <a:pt x="119" y="2158"/>
                    </a:lnTo>
                    <a:lnTo>
                      <a:pt x="122" y="2155"/>
                    </a:lnTo>
                    <a:lnTo>
                      <a:pt x="121" y="2153"/>
                    </a:lnTo>
                    <a:lnTo>
                      <a:pt x="123" y="2150"/>
                    </a:lnTo>
                    <a:lnTo>
                      <a:pt x="125" y="2150"/>
                    </a:lnTo>
                    <a:lnTo>
                      <a:pt x="124" y="2152"/>
                    </a:lnTo>
                    <a:lnTo>
                      <a:pt x="125" y="2154"/>
                    </a:lnTo>
                    <a:lnTo>
                      <a:pt x="122" y="2154"/>
                    </a:lnTo>
                    <a:lnTo>
                      <a:pt x="122" y="2156"/>
                    </a:lnTo>
                    <a:lnTo>
                      <a:pt x="125" y="2158"/>
                    </a:lnTo>
                    <a:lnTo>
                      <a:pt x="126" y="2161"/>
                    </a:lnTo>
                    <a:lnTo>
                      <a:pt x="124" y="2159"/>
                    </a:lnTo>
                    <a:lnTo>
                      <a:pt x="122" y="2159"/>
                    </a:lnTo>
                    <a:lnTo>
                      <a:pt x="119" y="2162"/>
                    </a:lnTo>
                    <a:lnTo>
                      <a:pt x="122" y="2162"/>
                    </a:lnTo>
                    <a:lnTo>
                      <a:pt x="119" y="2163"/>
                    </a:lnTo>
                    <a:lnTo>
                      <a:pt x="122" y="2166"/>
                    </a:lnTo>
                    <a:lnTo>
                      <a:pt x="124" y="2164"/>
                    </a:lnTo>
                    <a:lnTo>
                      <a:pt x="123" y="2167"/>
                    </a:lnTo>
                    <a:lnTo>
                      <a:pt x="122" y="2167"/>
                    </a:lnTo>
                    <a:lnTo>
                      <a:pt x="118" y="2166"/>
                    </a:lnTo>
                    <a:lnTo>
                      <a:pt x="118" y="2167"/>
                    </a:lnTo>
                    <a:lnTo>
                      <a:pt x="121" y="2170"/>
                    </a:lnTo>
                    <a:lnTo>
                      <a:pt x="123" y="2170"/>
                    </a:lnTo>
                    <a:lnTo>
                      <a:pt x="121" y="2170"/>
                    </a:lnTo>
                    <a:lnTo>
                      <a:pt x="117" y="2169"/>
                    </a:lnTo>
                    <a:lnTo>
                      <a:pt x="115" y="2169"/>
                    </a:lnTo>
                    <a:lnTo>
                      <a:pt x="117" y="2171"/>
                    </a:lnTo>
                    <a:lnTo>
                      <a:pt x="119" y="2171"/>
                    </a:lnTo>
                    <a:lnTo>
                      <a:pt x="119" y="2175"/>
                    </a:lnTo>
                    <a:lnTo>
                      <a:pt x="122" y="2173"/>
                    </a:lnTo>
                    <a:lnTo>
                      <a:pt x="124" y="2176"/>
                    </a:lnTo>
                    <a:lnTo>
                      <a:pt x="122" y="2176"/>
                    </a:lnTo>
                    <a:lnTo>
                      <a:pt x="121" y="2178"/>
                    </a:lnTo>
                    <a:lnTo>
                      <a:pt x="122" y="2181"/>
                    </a:lnTo>
                    <a:lnTo>
                      <a:pt x="125" y="2181"/>
                    </a:lnTo>
                    <a:lnTo>
                      <a:pt x="127" y="2176"/>
                    </a:lnTo>
                    <a:lnTo>
                      <a:pt x="128" y="2175"/>
                    </a:lnTo>
                    <a:lnTo>
                      <a:pt x="127" y="2177"/>
                    </a:lnTo>
                    <a:lnTo>
                      <a:pt x="131" y="2179"/>
                    </a:lnTo>
                    <a:lnTo>
                      <a:pt x="127" y="2178"/>
                    </a:lnTo>
                    <a:lnTo>
                      <a:pt x="126" y="2181"/>
                    </a:lnTo>
                    <a:lnTo>
                      <a:pt x="126" y="2184"/>
                    </a:lnTo>
                    <a:lnTo>
                      <a:pt x="123" y="2183"/>
                    </a:lnTo>
                    <a:lnTo>
                      <a:pt x="121" y="2183"/>
                    </a:lnTo>
                    <a:lnTo>
                      <a:pt x="121" y="2186"/>
                    </a:lnTo>
                    <a:lnTo>
                      <a:pt x="122" y="2188"/>
                    </a:lnTo>
                    <a:lnTo>
                      <a:pt x="124" y="2188"/>
                    </a:lnTo>
                    <a:lnTo>
                      <a:pt x="127" y="2187"/>
                    </a:lnTo>
                    <a:lnTo>
                      <a:pt x="127" y="2190"/>
                    </a:lnTo>
                    <a:lnTo>
                      <a:pt x="128" y="2196"/>
                    </a:lnTo>
                    <a:lnTo>
                      <a:pt x="126" y="2193"/>
                    </a:lnTo>
                    <a:lnTo>
                      <a:pt x="125" y="2195"/>
                    </a:lnTo>
                    <a:lnTo>
                      <a:pt x="126" y="2198"/>
                    </a:lnTo>
                    <a:lnTo>
                      <a:pt x="130" y="2197"/>
                    </a:lnTo>
                    <a:lnTo>
                      <a:pt x="130" y="2200"/>
                    </a:lnTo>
                    <a:lnTo>
                      <a:pt x="131" y="2203"/>
                    </a:lnTo>
                    <a:lnTo>
                      <a:pt x="128" y="2200"/>
                    </a:lnTo>
                    <a:lnTo>
                      <a:pt x="130" y="2203"/>
                    </a:lnTo>
                    <a:lnTo>
                      <a:pt x="132" y="2205"/>
                    </a:lnTo>
                    <a:lnTo>
                      <a:pt x="133" y="2203"/>
                    </a:lnTo>
                    <a:lnTo>
                      <a:pt x="132" y="2197"/>
                    </a:lnTo>
                    <a:lnTo>
                      <a:pt x="133" y="2203"/>
                    </a:lnTo>
                    <a:lnTo>
                      <a:pt x="136" y="2202"/>
                    </a:lnTo>
                    <a:lnTo>
                      <a:pt x="136" y="2198"/>
                    </a:lnTo>
                    <a:lnTo>
                      <a:pt x="133" y="2196"/>
                    </a:lnTo>
                    <a:lnTo>
                      <a:pt x="142" y="2200"/>
                    </a:lnTo>
                    <a:lnTo>
                      <a:pt x="141" y="2197"/>
                    </a:lnTo>
                    <a:lnTo>
                      <a:pt x="139" y="2195"/>
                    </a:lnTo>
                    <a:lnTo>
                      <a:pt x="135" y="2196"/>
                    </a:lnTo>
                    <a:lnTo>
                      <a:pt x="135" y="2193"/>
                    </a:lnTo>
                    <a:lnTo>
                      <a:pt x="135" y="2193"/>
                    </a:lnTo>
                    <a:lnTo>
                      <a:pt x="139" y="2195"/>
                    </a:lnTo>
                    <a:lnTo>
                      <a:pt x="141" y="2196"/>
                    </a:lnTo>
                    <a:lnTo>
                      <a:pt x="144" y="2198"/>
                    </a:lnTo>
                    <a:lnTo>
                      <a:pt x="144" y="2201"/>
                    </a:lnTo>
                    <a:lnTo>
                      <a:pt x="142" y="2202"/>
                    </a:lnTo>
                    <a:lnTo>
                      <a:pt x="143" y="2205"/>
                    </a:lnTo>
                    <a:lnTo>
                      <a:pt x="144" y="2206"/>
                    </a:lnTo>
                    <a:lnTo>
                      <a:pt x="143" y="2209"/>
                    </a:lnTo>
                    <a:lnTo>
                      <a:pt x="141" y="2210"/>
                    </a:lnTo>
                    <a:lnTo>
                      <a:pt x="139" y="2211"/>
                    </a:lnTo>
                    <a:lnTo>
                      <a:pt x="141" y="2210"/>
                    </a:lnTo>
                    <a:lnTo>
                      <a:pt x="143" y="2206"/>
                    </a:lnTo>
                    <a:lnTo>
                      <a:pt x="141" y="2204"/>
                    </a:lnTo>
                    <a:lnTo>
                      <a:pt x="140" y="2204"/>
                    </a:lnTo>
                    <a:lnTo>
                      <a:pt x="140" y="2206"/>
                    </a:lnTo>
                    <a:lnTo>
                      <a:pt x="128" y="2205"/>
                    </a:lnTo>
                    <a:lnTo>
                      <a:pt x="128" y="2211"/>
                    </a:lnTo>
                    <a:lnTo>
                      <a:pt x="128" y="2214"/>
                    </a:lnTo>
                    <a:lnTo>
                      <a:pt x="128" y="2216"/>
                    </a:lnTo>
                    <a:lnTo>
                      <a:pt x="131" y="2214"/>
                    </a:lnTo>
                    <a:lnTo>
                      <a:pt x="134" y="2214"/>
                    </a:lnTo>
                    <a:lnTo>
                      <a:pt x="134" y="2212"/>
                    </a:lnTo>
                    <a:lnTo>
                      <a:pt x="138" y="2212"/>
                    </a:lnTo>
                    <a:lnTo>
                      <a:pt x="135" y="2214"/>
                    </a:lnTo>
                    <a:lnTo>
                      <a:pt x="134" y="2218"/>
                    </a:lnTo>
                    <a:lnTo>
                      <a:pt x="131" y="2218"/>
                    </a:lnTo>
                    <a:lnTo>
                      <a:pt x="134" y="2219"/>
                    </a:lnTo>
                    <a:lnTo>
                      <a:pt x="131" y="2221"/>
                    </a:lnTo>
                    <a:lnTo>
                      <a:pt x="134" y="2223"/>
                    </a:lnTo>
                    <a:lnTo>
                      <a:pt x="136" y="2222"/>
                    </a:lnTo>
                    <a:lnTo>
                      <a:pt x="138" y="2220"/>
                    </a:lnTo>
                    <a:lnTo>
                      <a:pt x="141" y="2214"/>
                    </a:lnTo>
                    <a:lnTo>
                      <a:pt x="139" y="2215"/>
                    </a:lnTo>
                    <a:lnTo>
                      <a:pt x="139" y="2212"/>
                    </a:lnTo>
                    <a:lnTo>
                      <a:pt x="142" y="2213"/>
                    </a:lnTo>
                    <a:lnTo>
                      <a:pt x="152" y="2213"/>
                    </a:lnTo>
                    <a:lnTo>
                      <a:pt x="156" y="2213"/>
                    </a:lnTo>
                    <a:lnTo>
                      <a:pt x="158" y="2214"/>
                    </a:lnTo>
                    <a:lnTo>
                      <a:pt x="156" y="2215"/>
                    </a:lnTo>
                    <a:lnTo>
                      <a:pt x="152" y="2215"/>
                    </a:lnTo>
                    <a:lnTo>
                      <a:pt x="150" y="2214"/>
                    </a:lnTo>
                    <a:lnTo>
                      <a:pt x="148" y="2215"/>
                    </a:lnTo>
                    <a:lnTo>
                      <a:pt x="144" y="2219"/>
                    </a:lnTo>
                    <a:lnTo>
                      <a:pt x="140" y="2218"/>
                    </a:lnTo>
                    <a:lnTo>
                      <a:pt x="138" y="2220"/>
                    </a:lnTo>
                    <a:lnTo>
                      <a:pt x="139" y="2222"/>
                    </a:lnTo>
                    <a:lnTo>
                      <a:pt x="141" y="2223"/>
                    </a:lnTo>
                    <a:lnTo>
                      <a:pt x="141" y="2227"/>
                    </a:lnTo>
                    <a:lnTo>
                      <a:pt x="139" y="2224"/>
                    </a:lnTo>
                    <a:lnTo>
                      <a:pt x="135" y="2224"/>
                    </a:lnTo>
                    <a:lnTo>
                      <a:pt x="138" y="2227"/>
                    </a:lnTo>
                    <a:lnTo>
                      <a:pt x="140" y="2229"/>
                    </a:lnTo>
                    <a:lnTo>
                      <a:pt x="142" y="2231"/>
                    </a:lnTo>
                    <a:lnTo>
                      <a:pt x="145" y="2231"/>
                    </a:lnTo>
                    <a:lnTo>
                      <a:pt x="143" y="2229"/>
                    </a:lnTo>
                    <a:lnTo>
                      <a:pt x="145" y="2226"/>
                    </a:lnTo>
                    <a:lnTo>
                      <a:pt x="148" y="2226"/>
                    </a:lnTo>
                    <a:lnTo>
                      <a:pt x="145" y="2223"/>
                    </a:lnTo>
                    <a:lnTo>
                      <a:pt x="148" y="2222"/>
                    </a:lnTo>
                    <a:lnTo>
                      <a:pt x="150" y="2223"/>
                    </a:lnTo>
                    <a:lnTo>
                      <a:pt x="152" y="2221"/>
                    </a:lnTo>
                    <a:lnTo>
                      <a:pt x="158" y="2218"/>
                    </a:lnTo>
                    <a:lnTo>
                      <a:pt x="159" y="2216"/>
                    </a:lnTo>
                    <a:lnTo>
                      <a:pt x="161" y="2218"/>
                    </a:lnTo>
                    <a:lnTo>
                      <a:pt x="161" y="2220"/>
                    </a:lnTo>
                    <a:lnTo>
                      <a:pt x="160" y="2223"/>
                    </a:lnTo>
                    <a:lnTo>
                      <a:pt x="155" y="2226"/>
                    </a:lnTo>
                    <a:lnTo>
                      <a:pt x="153" y="2231"/>
                    </a:lnTo>
                    <a:lnTo>
                      <a:pt x="151" y="2232"/>
                    </a:lnTo>
                    <a:lnTo>
                      <a:pt x="153" y="2230"/>
                    </a:lnTo>
                    <a:lnTo>
                      <a:pt x="153" y="2227"/>
                    </a:lnTo>
                    <a:lnTo>
                      <a:pt x="150" y="2226"/>
                    </a:lnTo>
                    <a:lnTo>
                      <a:pt x="150" y="2229"/>
                    </a:lnTo>
                    <a:lnTo>
                      <a:pt x="149" y="2226"/>
                    </a:lnTo>
                    <a:lnTo>
                      <a:pt x="147" y="2227"/>
                    </a:lnTo>
                    <a:lnTo>
                      <a:pt x="144" y="2229"/>
                    </a:lnTo>
                    <a:lnTo>
                      <a:pt x="149" y="2235"/>
                    </a:lnTo>
                    <a:lnTo>
                      <a:pt x="152" y="2235"/>
                    </a:lnTo>
                    <a:lnTo>
                      <a:pt x="155" y="2236"/>
                    </a:lnTo>
                    <a:lnTo>
                      <a:pt x="160" y="2238"/>
                    </a:lnTo>
                    <a:lnTo>
                      <a:pt x="164" y="2237"/>
                    </a:lnTo>
                    <a:lnTo>
                      <a:pt x="165" y="2235"/>
                    </a:lnTo>
                    <a:lnTo>
                      <a:pt x="165" y="2231"/>
                    </a:lnTo>
                    <a:lnTo>
                      <a:pt x="165" y="2229"/>
                    </a:lnTo>
                    <a:lnTo>
                      <a:pt x="165" y="2226"/>
                    </a:lnTo>
                    <a:lnTo>
                      <a:pt x="167" y="2218"/>
                    </a:lnTo>
                    <a:lnTo>
                      <a:pt x="170" y="2215"/>
                    </a:lnTo>
                    <a:lnTo>
                      <a:pt x="173" y="2215"/>
                    </a:lnTo>
                    <a:lnTo>
                      <a:pt x="175" y="2214"/>
                    </a:lnTo>
                    <a:lnTo>
                      <a:pt x="181" y="2212"/>
                    </a:lnTo>
                    <a:lnTo>
                      <a:pt x="183" y="2212"/>
                    </a:lnTo>
                    <a:lnTo>
                      <a:pt x="184" y="2211"/>
                    </a:lnTo>
                    <a:lnTo>
                      <a:pt x="185" y="2209"/>
                    </a:lnTo>
                    <a:lnTo>
                      <a:pt x="187" y="2206"/>
                    </a:lnTo>
                    <a:lnTo>
                      <a:pt x="191" y="2206"/>
                    </a:lnTo>
                    <a:lnTo>
                      <a:pt x="193" y="2209"/>
                    </a:lnTo>
                    <a:lnTo>
                      <a:pt x="198" y="2209"/>
                    </a:lnTo>
                    <a:lnTo>
                      <a:pt x="199" y="2209"/>
                    </a:lnTo>
                    <a:lnTo>
                      <a:pt x="200" y="2210"/>
                    </a:lnTo>
                    <a:lnTo>
                      <a:pt x="200" y="2210"/>
                    </a:lnTo>
                    <a:lnTo>
                      <a:pt x="199" y="2207"/>
                    </a:lnTo>
                    <a:lnTo>
                      <a:pt x="195" y="2202"/>
                    </a:lnTo>
                    <a:lnTo>
                      <a:pt x="192" y="2196"/>
                    </a:lnTo>
                    <a:lnTo>
                      <a:pt x="190" y="2197"/>
                    </a:lnTo>
                    <a:lnTo>
                      <a:pt x="186" y="2195"/>
                    </a:lnTo>
                    <a:lnTo>
                      <a:pt x="183" y="2196"/>
                    </a:lnTo>
                    <a:lnTo>
                      <a:pt x="186" y="2195"/>
                    </a:lnTo>
                    <a:lnTo>
                      <a:pt x="188" y="2195"/>
                    </a:lnTo>
                    <a:lnTo>
                      <a:pt x="192" y="2195"/>
                    </a:lnTo>
                    <a:lnTo>
                      <a:pt x="192" y="2193"/>
                    </a:lnTo>
                    <a:lnTo>
                      <a:pt x="190" y="2184"/>
                    </a:lnTo>
                    <a:lnTo>
                      <a:pt x="187" y="2185"/>
                    </a:lnTo>
                    <a:lnTo>
                      <a:pt x="186" y="2186"/>
                    </a:lnTo>
                    <a:lnTo>
                      <a:pt x="186" y="2186"/>
                    </a:lnTo>
                    <a:lnTo>
                      <a:pt x="187" y="2185"/>
                    </a:lnTo>
                    <a:lnTo>
                      <a:pt x="188" y="2184"/>
                    </a:lnTo>
                    <a:lnTo>
                      <a:pt x="191" y="2178"/>
                    </a:lnTo>
                    <a:lnTo>
                      <a:pt x="192" y="2176"/>
                    </a:lnTo>
                    <a:lnTo>
                      <a:pt x="193" y="2172"/>
                    </a:lnTo>
                    <a:lnTo>
                      <a:pt x="199" y="2170"/>
                    </a:lnTo>
                    <a:lnTo>
                      <a:pt x="198" y="2167"/>
                    </a:lnTo>
                    <a:lnTo>
                      <a:pt x="193" y="2167"/>
                    </a:lnTo>
                    <a:lnTo>
                      <a:pt x="193" y="2167"/>
                    </a:lnTo>
                    <a:lnTo>
                      <a:pt x="192" y="2167"/>
                    </a:lnTo>
                    <a:lnTo>
                      <a:pt x="193" y="2167"/>
                    </a:lnTo>
                    <a:lnTo>
                      <a:pt x="196" y="2166"/>
                    </a:lnTo>
                    <a:lnTo>
                      <a:pt x="196" y="2164"/>
                    </a:lnTo>
                    <a:lnTo>
                      <a:pt x="196" y="2162"/>
                    </a:lnTo>
                    <a:lnTo>
                      <a:pt x="195" y="2162"/>
                    </a:lnTo>
                    <a:lnTo>
                      <a:pt x="196" y="2162"/>
                    </a:lnTo>
                    <a:lnTo>
                      <a:pt x="199" y="2167"/>
                    </a:lnTo>
                    <a:lnTo>
                      <a:pt x="201" y="2169"/>
                    </a:lnTo>
                    <a:lnTo>
                      <a:pt x="204" y="2168"/>
                    </a:lnTo>
                    <a:lnTo>
                      <a:pt x="207" y="2167"/>
                    </a:lnTo>
                    <a:lnTo>
                      <a:pt x="209" y="2164"/>
                    </a:lnTo>
                    <a:lnTo>
                      <a:pt x="210" y="2156"/>
                    </a:lnTo>
                    <a:lnTo>
                      <a:pt x="210" y="2153"/>
                    </a:lnTo>
                    <a:lnTo>
                      <a:pt x="211" y="2151"/>
                    </a:lnTo>
                    <a:lnTo>
                      <a:pt x="212" y="2149"/>
                    </a:lnTo>
                    <a:lnTo>
                      <a:pt x="213" y="2147"/>
                    </a:lnTo>
                    <a:lnTo>
                      <a:pt x="216" y="2146"/>
                    </a:lnTo>
                    <a:lnTo>
                      <a:pt x="218" y="2143"/>
                    </a:lnTo>
                    <a:lnTo>
                      <a:pt x="226" y="2138"/>
                    </a:lnTo>
                    <a:lnTo>
                      <a:pt x="228" y="2137"/>
                    </a:lnTo>
                    <a:lnTo>
                      <a:pt x="230" y="2135"/>
                    </a:lnTo>
                    <a:lnTo>
                      <a:pt x="234" y="2133"/>
                    </a:lnTo>
                    <a:lnTo>
                      <a:pt x="236" y="2130"/>
                    </a:lnTo>
                    <a:lnTo>
                      <a:pt x="234" y="2127"/>
                    </a:lnTo>
                    <a:lnTo>
                      <a:pt x="228" y="2129"/>
                    </a:lnTo>
                    <a:lnTo>
                      <a:pt x="227" y="2129"/>
                    </a:lnTo>
                    <a:lnTo>
                      <a:pt x="230" y="2128"/>
                    </a:lnTo>
                    <a:lnTo>
                      <a:pt x="233" y="2127"/>
                    </a:lnTo>
                    <a:lnTo>
                      <a:pt x="235" y="2125"/>
                    </a:lnTo>
                    <a:lnTo>
                      <a:pt x="236" y="2119"/>
                    </a:lnTo>
                    <a:lnTo>
                      <a:pt x="235" y="2117"/>
                    </a:lnTo>
                    <a:lnTo>
                      <a:pt x="233" y="2115"/>
                    </a:lnTo>
                    <a:lnTo>
                      <a:pt x="230" y="2116"/>
                    </a:lnTo>
                    <a:lnTo>
                      <a:pt x="222" y="2115"/>
                    </a:lnTo>
                    <a:lnTo>
                      <a:pt x="219" y="2111"/>
                    </a:lnTo>
                    <a:lnTo>
                      <a:pt x="213" y="2107"/>
                    </a:lnTo>
                    <a:lnTo>
                      <a:pt x="212" y="2104"/>
                    </a:lnTo>
                    <a:lnTo>
                      <a:pt x="211" y="2101"/>
                    </a:lnTo>
                    <a:lnTo>
                      <a:pt x="211" y="2099"/>
                    </a:lnTo>
                    <a:lnTo>
                      <a:pt x="211" y="2096"/>
                    </a:lnTo>
                    <a:lnTo>
                      <a:pt x="215" y="2092"/>
                    </a:lnTo>
                    <a:lnTo>
                      <a:pt x="218" y="2086"/>
                    </a:lnTo>
                    <a:lnTo>
                      <a:pt x="221" y="2083"/>
                    </a:lnTo>
                    <a:lnTo>
                      <a:pt x="224" y="2083"/>
                    </a:lnTo>
                    <a:lnTo>
                      <a:pt x="226" y="2082"/>
                    </a:lnTo>
                    <a:lnTo>
                      <a:pt x="229" y="2079"/>
                    </a:lnTo>
                    <a:lnTo>
                      <a:pt x="233" y="2079"/>
                    </a:lnTo>
                    <a:lnTo>
                      <a:pt x="238" y="2081"/>
                    </a:lnTo>
                    <a:lnTo>
                      <a:pt x="238" y="2079"/>
                    </a:lnTo>
                    <a:lnTo>
                      <a:pt x="237" y="2077"/>
                    </a:lnTo>
                    <a:lnTo>
                      <a:pt x="237" y="2075"/>
                    </a:lnTo>
                    <a:lnTo>
                      <a:pt x="241" y="2073"/>
                    </a:lnTo>
                    <a:lnTo>
                      <a:pt x="242" y="2070"/>
                    </a:lnTo>
                    <a:lnTo>
                      <a:pt x="243" y="2067"/>
                    </a:lnTo>
                    <a:lnTo>
                      <a:pt x="244" y="2065"/>
                    </a:lnTo>
                    <a:lnTo>
                      <a:pt x="242" y="2059"/>
                    </a:lnTo>
                    <a:lnTo>
                      <a:pt x="243" y="2057"/>
                    </a:lnTo>
                    <a:lnTo>
                      <a:pt x="245" y="2053"/>
                    </a:lnTo>
                    <a:lnTo>
                      <a:pt x="246" y="2051"/>
                    </a:lnTo>
                    <a:lnTo>
                      <a:pt x="249" y="2049"/>
                    </a:lnTo>
                    <a:lnTo>
                      <a:pt x="254" y="2048"/>
                    </a:lnTo>
                    <a:lnTo>
                      <a:pt x="249" y="2043"/>
                    </a:lnTo>
                    <a:lnTo>
                      <a:pt x="247" y="2041"/>
                    </a:lnTo>
                    <a:lnTo>
                      <a:pt x="252" y="2039"/>
                    </a:lnTo>
                    <a:lnTo>
                      <a:pt x="255" y="2039"/>
                    </a:lnTo>
                    <a:lnTo>
                      <a:pt x="258" y="2041"/>
                    </a:lnTo>
                    <a:lnTo>
                      <a:pt x="258" y="2044"/>
                    </a:lnTo>
                    <a:lnTo>
                      <a:pt x="261" y="2044"/>
                    </a:lnTo>
                    <a:lnTo>
                      <a:pt x="263" y="2043"/>
                    </a:lnTo>
                    <a:lnTo>
                      <a:pt x="266" y="2041"/>
                    </a:lnTo>
                    <a:lnTo>
                      <a:pt x="266" y="2038"/>
                    </a:lnTo>
                    <a:lnTo>
                      <a:pt x="266" y="2035"/>
                    </a:lnTo>
                    <a:lnTo>
                      <a:pt x="264" y="2033"/>
                    </a:lnTo>
                    <a:lnTo>
                      <a:pt x="262" y="2032"/>
                    </a:lnTo>
                    <a:lnTo>
                      <a:pt x="259" y="2033"/>
                    </a:lnTo>
                    <a:lnTo>
                      <a:pt x="256" y="2033"/>
                    </a:lnTo>
                    <a:lnTo>
                      <a:pt x="259" y="2034"/>
                    </a:lnTo>
                    <a:lnTo>
                      <a:pt x="259" y="2036"/>
                    </a:lnTo>
                    <a:lnTo>
                      <a:pt x="253" y="2036"/>
                    </a:lnTo>
                    <a:lnTo>
                      <a:pt x="254" y="2034"/>
                    </a:lnTo>
                    <a:lnTo>
                      <a:pt x="249" y="2033"/>
                    </a:lnTo>
                    <a:lnTo>
                      <a:pt x="245" y="2030"/>
                    </a:lnTo>
                    <a:lnTo>
                      <a:pt x="246" y="2022"/>
                    </a:lnTo>
                    <a:lnTo>
                      <a:pt x="244" y="2016"/>
                    </a:lnTo>
                    <a:lnTo>
                      <a:pt x="244" y="2014"/>
                    </a:lnTo>
                    <a:lnTo>
                      <a:pt x="245" y="2012"/>
                    </a:lnTo>
                    <a:lnTo>
                      <a:pt x="247" y="2009"/>
                    </a:lnTo>
                    <a:lnTo>
                      <a:pt x="250" y="2009"/>
                    </a:lnTo>
                    <a:lnTo>
                      <a:pt x="253" y="2012"/>
                    </a:lnTo>
                    <a:lnTo>
                      <a:pt x="261" y="2014"/>
                    </a:lnTo>
                    <a:lnTo>
                      <a:pt x="263" y="2016"/>
                    </a:lnTo>
                    <a:lnTo>
                      <a:pt x="269" y="2016"/>
                    </a:lnTo>
                    <a:lnTo>
                      <a:pt x="275" y="2015"/>
                    </a:lnTo>
                    <a:lnTo>
                      <a:pt x="283" y="2012"/>
                    </a:lnTo>
                    <a:lnTo>
                      <a:pt x="284" y="2009"/>
                    </a:lnTo>
                    <a:lnTo>
                      <a:pt x="284" y="2006"/>
                    </a:lnTo>
                    <a:lnTo>
                      <a:pt x="281" y="2004"/>
                    </a:lnTo>
                    <a:lnTo>
                      <a:pt x="281" y="2001"/>
                    </a:lnTo>
                    <a:lnTo>
                      <a:pt x="284" y="1995"/>
                    </a:lnTo>
                    <a:lnTo>
                      <a:pt x="286" y="1995"/>
                    </a:lnTo>
                    <a:lnTo>
                      <a:pt x="287" y="1989"/>
                    </a:lnTo>
                    <a:lnTo>
                      <a:pt x="284" y="1987"/>
                    </a:lnTo>
                    <a:lnTo>
                      <a:pt x="287" y="1988"/>
                    </a:lnTo>
                    <a:lnTo>
                      <a:pt x="284" y="1985"/>
                    </a:lnTo>
                    <a:lnTo>
                      <a:pt x="283" y="1983"/>
                    </a:lnTo>
                    <a:lnTo>
                      <a:pt x="283" y="1980"/>
                    </a:lnTo>
                    <a:lnTo>
                      <a:pt x="286" y="1979"/>
                    </a:lnTo>
                    <a:lnTo>
                      <a:pt x="288" y="1981"/>
                    </a:lnTo>
                    <a:lnTo>
                      <a:pt x="292" y="1981"/>
                    </a:lnTo>
                    <a:lnTo>
                      <a:pt x="294" y="1981"/>
                    </a:lnTo>
                    <a:lnTo>
                      <a:pt x="296" y="1981"/>
                    </a:lnTo>
                    <a:lnTo>
                      <a:pt x="299" y="1981"/>
                    </a:lnTo>
                    <a:lnTo>
                      <a:pt x="304" y="1981"/>
                    </a:lnTo>
                    <a:lnTo>
                      <a:pt x="315" y="1979"/>
                    </a:lnTo>
                    <a:lnTo>
                      <a:pt x="329" y="1976"/>
                    </a:lnTo>
                    <a:lnTo>
                      <a:pt x="339" y="1972"/>
                    </a:lnTo>
                    <a:lnTo>
                      <a:pt x="346" y="1970"/>
                    </a:lnTo>
                    <a:lnTo>
                      <a:pt x="348" y="1967"/>
                    </a:lnTo>
                    <a:lnTo>
                      <a:pt x="348" y="1964"/>
                    </a:lnTo>
                    <a:lnTo>
                      <a:pt x="350" y="1962"/>
                    </a:lnTo>
                    <a:lnTo>
                      <a:pt x="355" y="1956"/>
                    </a:lnTo>
                    <a:lnTo>
                      <a:pt x="358" y="1950"/>
                    </a:lnTo>
                    <a:lnTo>
                      <a:pt x="361" y="1948"/>
                    </a:lnTo>
                    <a:lnTo>
                      <a:pt x="361" y="1942"/>
                    </a:lnTo>
                    <a:lnTo>
                      <a:pt x="360" y="1939"/>
                    </a:lnTo>
                    <a:lnTo>
                      <a:pt x="360" y="1939"/>
                    </a:lnTo>
                    <a:lnTo>
                      <a:pt x="356" y="1939"/>
                    </a:lnTo>
                    <a:lnTo>
                      <a:pt x="354" y="1938"/>
                    </a:lnTo>
                    <a:lnTo>
                      <a:pt x="352" y="1935"/>
                    </a:lnTo>
                    <a:lnTo>
                      <a:pt x="350" y="1932"/>
                    </a:lnTo>
                    <a:lnTo>
                      <a:pt x="352" y="1930"/>
                    </a:lnTo>
                    <a:lnTo>
                      <a:pt x="354" y="1924"/>
                    </a:lnTo>
                    <a:lnTo>
                      <a:pt x="353" y="1922"/>
                    </a:lnTo>
                    <a:lnTo>
                      <a:pt x="349" y="1919"/>
                    </a:lnTo>
                    <a:lnTo>
                      <a:pt x="345" y="1916"/>
                    </a:lnTo>
                    <a:lnTo>
                      <a:pt x="340" y="1914"/>
                    </a:lnTo>
                    <a:lnTo>
                      <a:pt x="337" y="1912"/>
                    </a:lnTo>
                    <a:lnTo>
                      <a:pt x="335" y="1907"/>
                    </a:lnTo>
                    <a:lnTo>
                      <a:pt x="337" y="1906"/>
                    </a:lnTo>
                    <a:lnTo>
                      <a:pt x="337" y="1906"/>
                    </a:lnTo>
                    <a:lnTo>
                      <a:pt x="336" y="1903"/>
                    </a:lnTo>
                    <a:lnTo>
                      <a:pt x="336" y="1901"/>
                    </a:lnTo>
                    <a:lnTo>
                      <a:pt x="335" y="1897"/>
                    </a:lnTo>
                    <a:lnTo>
                      <a:pt x="335" y="1895"/>
                    </a:lnTo>
                    <a:lnTo>
                      <a:pt x="337" y="1891"/>
                    </a:lnTo>
                    <a:lnTo>
                      <a:pt x="337" y="1889"/>
                    </a:lnTo>
                    <a:lnTo>
                      <a:pt x="339" y="1889"/>
                    </a:lnTo>
                    <a:lnTo>
                      <a:pt x="339" y="1888"/>
                    </a:lnTo>
                    <a:lnTo>
                      <a:pt x="340" y="1886"/>
                    </a:lnTo>
                    <a:lnTo>
                      <a:pt x="339" y="1880"/>
                    </a:lnTo>
                    <a:lnTo>
                      <a:pt x="339" y="1879"/>
                    </a:lnTo>
                    <a:lnTo>
                      <a:pt x="341" y="1887"/>
                    </a:lnTo>
                    <a:lnTo>
                      <a:pt x="339" y="1888"/>
                    </a:lnTo>
                    <a:lnTo>
                      <a:pt x="339" y="1889"/>
                    </a:lnTo>
                    <a:lnTo>
                      <a:pt x="339" y="1889"/>
                    </a:lnTo>
                    <a:lnTo>
                      <a:pt x="337" y="1894"/>
                    </a:lnTo>
                    <a:lnTo>
                      <a:pt x="337" y="1899"/>
                    </a:lnTo>
                    <a:lnTo>
                      <a:pt x="337" y="1901"/>
                    </a:lnTo>
                    <a:lnTo>
                      <a:pt x="339" y="1904"/>
                    </a:lnTo>
                    <a:lnTo>
                      <a:pt x="344" y="1908"/>
                    </a:lnTo>
                    <a:lnTo>
                      <a:pt x="345" y="1911"/>
                    </a:lnTo>
                    <a:lnTo>
                      <a:pt x="347" y="1910"/>
                    </a:lnTo>
                    <a:lnTo>
                      <a:pt x="354" y="1910"/>
                    </a:lnTo>
                    <a:lnTo>
                      <a:pt x="360" y="1914"/>
                    </a:lnTo>
                    <a:lnTo>
                      <a:pt x="365" y="1915"/>
                    </a:lnTo>
                    <a:lnTo>
                      <a:pt x="367" y="1918"/>
                    </a:lnTo>
                    <a:lnTo>
                      <a:pt x="372" y="1915"/>
                    </a:lnTo>
                    <a:lnTo>
                      <a:pt x="374" y="1914"/>
                    </a:lnTo>
                    <a:lnTo>
                      <a:pt x="379" y="1915"/>
                    </a:lnTo>
                    <a:lnTo>
                      <a:pt x="381" y="1916"/>
                    </a:lnTo>
                    <a:lnTo>
                      <a:pt x="383" y="1918"/>
                    </a:lnTo>
                    <a:lnTo>
                      <a:pt x="387" y="1916"/>
                    </a:lnTo>
                    <a:lnTo>
                      <a:pt x="396" y="1913"/>
                    </a:lnTo>
                    <a:lnTo>
                      <a:pt x="398" y="1910"/>
                    </a:lnTo>
                    <a:lnTo>
                      <a:pt x="400" y="1908"/>
                    </a:lnTo>
                    <a:lnTo>
                      <a:pt x="401" y="1906"/>
                    </a:lnTo>
                    <a:lnTo>
                      <a:pt x="404" y="1903"/>
                    </a:lnTo>
                    <a:lnTo>
                      <a:pt x="405" y="1901"/>
                    </a:lnTo>
                    <a:lnTo>
                      <a:pt x="406" y="1898"/>
                    </a:lnTo>
                    <a:lnTo>
                      <a:pt x="414" y="1891"/>
                    </a:lnTo>
                    <a:lnTo>
                      <a:pt x="416" y="1889"/>
                    </a:lnTo>
                    <a:lnTo>
                      <a:pt x="417" y="1886"/>
                    </a:lnTo>
                    <a:lnTo>
                      <a:pt x="418" y="1884"/>
                    </a:lnTo>
                    <a:lnTo>
                      <a:pt x="418" y="1881"/>
                    </a:lnTo>
                    <a:lnTo>
                      <a:pt x="423" y="1873"/>
                    </a:lnTo>
                    <a:lnTo>
                      <a:pt x="422" y="1870"/>
                    </a:lnTo>
                    <a:lnTo>
                      <a:pt x="422" y="1869"/>
                    </a:lnTo>
                    <a:lnTo>
                      <a:pt x="424" y="1863"/>
                    </a:lnTo>
                    <a:lnTo>
                      <a:pt x="427" y="1861"/>
                    </a:lnTo>
                    <a:lnTo>
                      <a:pt x="429" y="1861"/>
                    </a:lnTo>
                    <a:lnTo>
                      <a:pt x="431" y="1859"/>
                    </a:lnTo>
                    <a:lnTo>
                      <a:pt x="432" y="1856"/>
                    </a:lnTo>
                    <a:lnTo>
                      <a:pt x="434" y="1851"/>
                    </a:lnTo>
                    <a:lnTo>
                      <a:pt x="437" y="1847"/>
                    </a:lnTo>
                    <a:lnTo>
                      <a:pt x="434" y="1845"/>
                    </a:lnTo>
                    <a:lnTo>
                      <a:pt x="434" y="1843"/>
                    </a:lnTo>
                    <a:lnTo>
                      <a:pt x="435" y="1843"/>
                    </a:lnTo>
                    <a:lnTo>
                      <a:pt x="435" y="1845"/>
                    </a:lnTo>
                    <a:lnTo>
                      <a:pt x="439" y="1848"/>
                    </a:lnTo>
                    <a:lnTo>
                      <a:pt x="441" y="1846"/>
                    </a:lnTo>
                    <a:lnTo>
                      <a:pt x="444" y="1845"/>
                    </a:lnTo>
                    <a:lnTo>
                      <a:pt x="444" y="1848"/>
                    </a:lnTo>
                    <a:lnTo>
                      <a:pt x="442" y="1852"/>
                    </a:lnTo>
                    <a:lnTo>
                      <a:pt x="442" y="1854"/>
                    </a:lnTo>
                    <a:lnTo>
                      <a:pt x="439" y="1855"/>
                    </a:lnTo>
                    <a:lnTo>
                      <a:pt x="439" y="1858"/>
                    </a:lnTo>
                    <a:lnTo>
                      <a:pt x="435" y="1858"/>
                    </a:lnTo>
                    <a:lnTo>
                      <a:pt x="437" y="1861"/>
                    </a:lnTo>
                    <a:lnTo>
                      <a:pt x="435" y="1863"/>
                    </a:lnTo>
                    <a:lnTo>
                      <a:pt x="432" y="1864"/>
                    </a:lnTo>
                    <a:lnTo>
                      <a:pt x="431" y="1868"/>
                    </a:lnTo>
                    <a:lnTo>
                      <a:pt x="425" y="1870"/>
                    </a:lnTo>
                    <a:lnTo>
                      <a:pt x="424" y="1872"/>
                    </a:lnTo>
                    <a:lnTo>
                      <a:pt x="432" y="1868"/>
                    </a:lnTo>
                    <a:lnTo>
                      <a:pt x="438" y="1863"/>
                    </a:lnTo>
                    <a:lnTo>
                      <a:pt x="442" y="1858"/>
                    </a:lnTo>
                    <a:lnTo>
                      <a:pt x="447" y="1851"/>
                    </a:lnTo>
                    <a:lnTo>
                      <a:pt x="448" y="1847"/>
                    </a:lnTo>
                    <a:lnTo>
                      <a:pt x="451" y="1839"/>
                    </a:lnTo>
                    <a:lnTo>
                      <a:pt x="455" y="1834"/>
                    </a:lnTo>
                    <a:lnTo>
                      <a:pt x="460" y="1826"/>
                    </a:lnTo>
                    <a:lnTo>
                      <a:pt x="468" y="1820"/>
                    </a:lnTo>
                    <a:lnTo>
                      <a:pt x="468" y="1819"/>
                    </a:lnTo>
                    <a:lnTo>
                      <a:pt x="468" y="1818"/>
                    </a:lnTo>
                    <a:lnTo>
                      <a:pt x="469" y="1819"/>
                    </a:lnTo>
                    <a:lnTo>
                      <a:pt x="471" y="1817"/>
                    </a:lnTo>
                    <a:lnTo>
                      <a:pt x="471" y="1813"/>
                    </a:lnTo>
                    <a:lnTo>
                      <a:pt x="471" y="1811"/>
                    </a:lnTo>
                    <a:lnTo>
                      <a:pt x="472" y="1798"/>
                    </a:lnTo>
                    <a:lnTo>
                      <a:pt x="471" y="1792"/>
                    </a:lnTo>
                    <a:lnTo>
                      <a:pt x="471" y="1788"/>
                    </a:lnTo>
                    <a:lnTo>
                      <a:pt x="469" y="1785"/>
                    </a:lnTo>
                    <a:lnTo>
                      <a:pt x="472" y="1783"/>
                    </a:lnTo>
                    <a:lnTo>
                      <a:pt x="472" y="1779"/>
                    </a:lnTo>
                    <a:lnTo>
                      <a:pt x="474" y="1777"/>
                    </a:lnTo>
                    <a:lnTo>
                      <a:pt x="473" y="1777"/>
                    </a:lnTo>
                    <a:lnTo>
                      <a:pt x="472" y="1776"/>
                    </a:lnTo>
                    <a:lnTo>
                      <a:pt x="469" y="1775"/>
                    </a:lnTo>
                    <a:lnTo>
                      <a:pt x="472" y="1775"/>
                    </a:lnTo>
                    <a:lnTo>
                      <a:pt x="473" y="1773"/>
                    </a:lnTo>
                    <a:lnTo>
                      <a:pt x="478" y="1773"/>
                    </a:lnTo>
                    <a:lnTo>
                      <a:pt x="480" y="1771"/>
                    </a:lnTo>
                    <a:lnTo>
                      <a:pt x="478" y="1768"/>
                    </a:lnTo>
                    <a:lnTo>
                      <a:pt x="480" y="1769"/>
                    </a:lnTo>
                    <a:lnTo>
                      <a:pt x="482" y="1766"/>
                    </a:lnTo>
                    <a:lnTo>
                      <a:pt x="485" y="1765"/>
                    </a:lnTo>
                    <a:lnTo>
                      <a:pt x="491" y="1761"/>
                    </a:lnTo>
                    <a:lnTo>
                      <a:pt x="495" y="1757"/>
                    </a:lnTo>
                    <a:lnTo>
                      <a:pt x="499" y="1754"/>
                    </a:lnTo>
                    <a:lnTo>
                      <a:pt x="501" y="1753"/>
                    </a:lnTo>
                    <a:lnTo>
                      <a:pt x="501" y="1752"/>
                    </a:lnTo>
                    <a:lnTo>
                      <a:pt x="502" y="1752"/>
                    </a:lnTo>
                    <a:lnTo>
                      <a:pt x="503" y="1753"/>
                    </a:lnTo>
                    <a:lnTo>
                      <a:pt x="506" y="1751"/>
                    </a:lnTo>
                    <a:lnTo>
                      <a:pt x="508" y="1750"/>
                    </a:lnTo>
                    <a:lnTo>
                      <a:pt x="511" y="1750"/>
                    </a:lnTo>
                    <a:lnTo>
                      <a:pt x="514" y="1751"/>
                    </a:lnTo>
                    <a:lnTo>
                      <a:pt x="515" y="1749"/>
                    </a:lnTo>
                    <a:lnTo>
                      <a:pt x="517" y="1748"/>
                    </a:lnTo>
                    <a:lnTo>
                      <a:pt x="520" y="1745"/>
                    </a:lnTo>
                    <a:lnTo>
                      <a:pt x="520" y="1745"/>
                    </a:lnTo>
                    <a:lnTo>
                      <a:pt x="527" y="1743"/>
                    </a:lnTo>
                    <a:lnTo>
                      <a:pt x="525" y="1741"/>
                    </a:lnTo>
                    <a:lnTo>
                      <a:pt x="529" y="1739"/>
                    </a:lnTo>
                    <a:lnTo>
                      <a:pt x="533" y="1740"/>
                    </a:lnTo>
                    <a:lnTo>
                      <a:pt x="535" y="1737"/>
                    </a:lnTo>
                    <a:lnTo>
                      <a:pt x="538" y="1739"/>
                    </a:lnTo>
                    <a:lnTo>
                      <a:pt x="540" y="1740"/>
                    </a:lnTo>
                    <a:lnTo>
                      <a:pt x="534" y="1741"/>
                    </a:lnTo>
                    <a:lnTo>
                      <a:pt x="545" y="1739"/>
                    </a:lnTo>
                    <a:lnTo>
                      <a:pt x="545" y="1737"/>
                    </a:lnTo>
                    <a:lnTo>
                      <a:pt x="544" y="1737"/>
                    </a:lnTo>
                    <a:lnTo>
                      <a:pt x="546" y="1734"/>
                    </a:lnTo>
                    <a:lnTo>
                      <a:pt x="546" y="1737"/>
                    </a:lnTo>
                    <a:lnTo>
                      <a:pt x="549" y="1739"/>
                    </a:lnTo>
                    <a:lnTo>
                      <a:pt x="555" y="1739"/>
                    </a:lnTo>
                    <a:lnTo>
                      <a:pt x="561" y="1739"/>
                    </a:lnTo>
                    <a:lnTo>
                      <a:pt x="561" y="1739"/>
                    </a:lnTo>
                    <a:lnTo>
                      <a:pt x="562" y="1736"/>
                    </a:lnTo>
                    <a:lnTo>
                      <a:pt x="561" y="1734"/>
                    </a:lnTo>
                    <a:lnTo>
                      <a:pt x="563" y="1731"/>
                    </a:lnTo>
                    <a:lnTo>
                      <a:pt x="567" y="1728"/>
                    </a:lnTo>
                    <a:lnTo>
                      <a:pt x="575" y="1725"/>
                    </a:lnTo>
                    <a:lnTo>
                      <a:pt x="575" y="1723"/>
                    </a:lnTo>
                    <a:lnTo>
                      <a:pt x="575" y="1716"/>
                    </a:lnTo>
                    <a:lnTo>
                      <a:pt x="577" y="1711"/>
                    </a:lnTo>
                    <a:lnTo>
                      <a:pt x="578" y="1709"/>
                    </a:lnTo>
                    <a:lnTo>
                      <a:pt x="580" y="1708"/>
                    </a:lnTo>
                    <a:lnTo>
                      <a:pt x="583" y="1705"/>
                    </a:lnTo>
                    <a:lnTo>
                      <a:pt x="585" y="1702"/>
                    </a:lnTo>
                    <a:lnTo>
                      <a:pt x="584" y="1700"/>
                    </a:lnTo>
                    <a:lnTo>
                      <a:pt x="586" y="1700"/>
                    </a:lnTo>
                    <a:lnTo>
                      <a:pt x="587" y="1696"/>
                    </a:lnTo>
                    <a:lnTo>
                      <a:pt x="588" y="1692"/>
                    </a:lnTo>
                    <a:lnTo>
                      <a:pt x="592" y="1691"/>
                    </a:lnTo>
                    <a:lnTo>
                      <a:pt x="593" y="1689"/>
                    </a:lnTo>
                    <a:lnTo>
                      <a:pt x="593" y="1685"/>
                    </a:lnTo>
                    <a:lnTo>
                      <a:pt x="592" y="1677"/>
                    </a:lnTo>
                    <a:lnTo>
                      <a:pt x="593" y="1672"/>
                    </a:lnTo>
                    <a:lnTo>
                      <a:pt x="595" y="1670"/>
                    </a:lnTo>
                    <a:lnTo>
                      <a:pt x="601" y="1664"/>
                    </a:lnTo>
                    <a:lnTo>
                      <a:pt x="600" y="1656"/>
                    </a:lnTo>
                    <a:lnTo>
                      <a:pt x="602" y="1645"/>
                    </a:lnTo>
                    <a:lnTo>
                      <a:pt x="604" y="1638"/>
                    </a:lnTo>
                    <a:lnTo>
                      <a:pt x="603" y="1634"/>
                    </a:lnTo>
                    <a:lnTo>
                      <a:pt x="602" y="1622"/>
                    </a:lnTo>
                    <a:lnTo>
                      <a:pt x="603" y="1615"/>
                    </a:lnTo>
                    <a:lnTo>
                      <a:pt x="603" y="1613"/>
                    </a:lnTo>
                    <a:lnTo>
                      <a:pt x="602" y="1610"/>
                    </a:lnTo>
                    <a:lnTo>
                      <a:pt x="603" y="1607"/>
                    </a:lnTo>
                    <a:lnTo>
                      <a:pt x="602" y="1604"/>
                    </a:lnTo>
                    <a:lnTo>
                      <a:pt x="601" y="1606"/>
                    </a:lnTo>
                    <a:lnTo>
                      <a:pt x="602" y="1603"/>
                    </a:lnTo>
                    <a:lnTo>
                      <a:pt x="605" y="1598"/>
                    </a:lnTo>
                    <a:lnTo>
                      <a:pt x="604" y="1594"/>
                    </a:lnTo>
                    <a:lnTo>
                      <a:pt x="606" y="1594"/>
                    </a:lnTo>
                    <a:lnTo>
                      <a:pt x="609" y="1594"/>
                    </a:lnTo>
                    <a:lnTo>
                      <a:pt x="610" y="1597"/>
                    </a:lnTo>
                    <a:lnTo>
                      <a:pt x="612" y="1596"/>
                    </a:lnTo>
                    <a:lnTo>
                      <a:pt x="614" y="1594"/>
                    </a:lnTo>
                    <a:lnTo>
                      <a:pt x="620" y="1586"/>
                    </a:lnTo>
                    <a:lnTo>
                      <a:pt x="623" y="1579"/>
                    </a:lnTo>
                    <a:lnTo>
                      <a:pt x="625" y="1578"/>
                    </a:lnTo>
                    <a:lnTo>
                      <a:pt x="623" y="1577"/>
                    </a:lnTo>
                    <a:lnTo>
                      <a:pt x="625" y="1574"/>
                    </a:lnTo>
                    <a:lnTo>
                      <a:pt x="627" y="1573"/>
                    </a:lnTo>
                    <a:lnTo>
                      <a:pt x="626" y="1570"/>
                    </a:lnTo>
                    <a:lnTo>
                      <a:pt x="629" y="1570"/>
                    </a:lnTo>
                    <a:lnTo>
                      <a:pt x="628" y="1566"/>
                    </a:lnTo>
                    <a:lnTo>
                      <a:pt x="631" y="1568"/>
                    </a:lnTo>
                    <a:lnTo>
                      <a:pt x="636" y="1563"/>
                    </a:lnTo>
                    <a:lnTo>
                      <a:pt x="638" y="1563"/>
                    </a:lnTo>
                    <a:lnTo>
                      <a:pt x="639" y="1561"/>
                    </a:lnTo>
                    <a:lnTo>
                      <a:pt x="646" y="1553"/>
                    </a:lnTo>
                    <a:lnTo>
                      <a:pt x="646" y="1552"/>
                    </a:lnTo>
                    <a:lnTo>
                      <a:pt x="647" y="1552"/>
                    </a:lnTo>
                    <a:lnTo>
                      <a:pt x="647" y="1552"/>
                    </a:lnTo>
                    <a:lnTo>
                      <a:pt x="653" y="1546"/>
                    </a:lnTo>
                    <a:lnTo>
                      <a:pt x="655" y="1540"/>
                    </a:lnTo>
                    <a:lnTo>
                      <a:pt x="657" y="1536"/>
                    </a:lnTo>
                    <a:lnTo>
                      <a:pt x="657" y="1534"/>
                    </a:lnTo>
                    <a:lnTo>
                      <a:pt x="659" y="1529"/>
                    </a:lnTo>
                    <a:lnTo>
                      <a:pt x="660" y="1527"/>
                    </a:lnTo>
                    <a:lnTo>
                      <a:pt x="659" y="1526"/>
                    </a:lnTo>
                    <a:lnTo>
                      <a:pt x="660" y="1522"/>
                    </a:lnTo>
                    <a:lnTo>
                      <a:pt x="659" y="1522"/>
                    </a:lnTo>
                    <a:lnTo>
                      <a:pt x="660" y="1521"/>
                    </a:lnTo>
                    <a:lnTo>
                      <a:pt x="660" y="1518"/>
                    </a:lnTo>
                    <a:lnTo>
                      <a:pt x="660" y="1516"/>
                    </a:lnTo>
                    <a:lnTo>
                      <a:pt x="659" y="1517"/>
                    </a:lnTo>
                    <a:close/>
                    <a:moveTo>
                      <a:pt x="195" y="1646"/>
                    </a:moveTo>
                    <a:lnTo>
                      <a:pt x="193" y="1646"/>
                    </a:lnTo>
                    <a:lnTo>
                      <a:pt x="193" y="1646"/>
                    </a:lnTo>
                    <a:lnTo>
                      <a:pt x="194" y="1648"/>
                    </a:lnTo>
                    <a:lnTo>
                      <a:pt x="192" y="1648"/>
                    </a:lnTo>
                    <a:lnTo>
                      <a:pt x="192" y="1645"/>
                    </a:lnTo>
                    <a:lnTo>
                      <a:pt x="192" y="1642"/>
                    </a:lnTo>
                    <a:lnTo>
                      <a:pt x="191" y="1642"/>
                    </a:lnTo>
                    <a:lnTo>
                      <a:pt x="191" y="1642"/>
                    </a:lnTo>
                    <a:lnTo>
                      <a:pt x="187" y="1643"/>
                    </a:lnTo>
                    <a:lnTo>
                      <a:pt x="185" y="1642"/>
                    </a:lnTo>
                    <a:lnTo>
                      <a:pt x="186" y="1640"/>
                    </a:lnTo>
                    <a:lnTo>
                      <a:pt x="183" y="1639"/>
                    </a:lnTo>
                    <a:lnTo>
                      <a:pt x="181" y="1637"/>
                    </a:lnTo>
                    <a:lnTo>
                      <a:pt x="178" y="1638"/>
                    </a:lnTo>
                    <a:lnTo>
                      <a:pt x="178" y="1636"/>
                    </a:lnTo>
                    <a:lnTo>
                      <a:pt x="181" y="1636"/>
                    </a:lnTo>
                    <a:lnTo>
                      <a:pt x="179" y="1633"/>
                    </a:lnTo>
                    <a:lnTo>
                      <a:pt x="181" y="1630"/>
                    </a:lnTo>
                    <a:lnTo>
                      <a:pt x="184" y="1631"/>
                    </a:lnTo>
                    <a:lnTo>
                      <a:pt x="186" y="1632"/>
                    </a:lnTo>
                    <a:lnTo>
                      <a:pt x="187" y="1633"/>
                    </a:lnTo>
                    <a:lnTo>
                      <a:pt x="190" y="1634"/>
                    </a:lnTo>
                    <a:lnTo>
                      <a:pt x="192" y="1638"/>
                    </a:lnTo>
                    <a:lnTo>
                      <a:pt x="194" y="1639"/>
                    </a:lnTo>
                    <a:lnTo>
                      <a:pt x="193" y="1641"/>
                    </a:lnTo>
                    <a:lnTo>
                      <a:pt x="194" y="1642"/>
                    </a:lnTo>
                    <a:lnTo>
                      <a:pt x="196" y="1642"/>
                    </a:lnTo>
                    <a:lnTo>
                      <a:pt x="195" y="1646"/>
                    </a:lnTo>
                    <a:close/>
                    <a:moveTo>
                      <a:pt x="344" y="2192"/>
                    </a:moveTo>
                    <a:lnTo>
                      <a:pt x="340" y="2192"/>
                    </a:lnTo>
                    <a:lnTo>
                      <a:pt x="338" y="2193"/>
                    </a:lnTo>
                    <a:lnTo>
                      <a:pt x="339" y="2196"/>
                    </a:lnTo>
                    <a:lnTo>
                      <a:pt x="337" y="2193"/>
                    </a:lnTo>
                    <a:lnTo>
                      <a:pt x="336" y="2190"/>
                    </a:lnTo>
                    <a:lnTo>
                      <a:pt x="333" y="2190"/>
                    </a:lnTo>
                    <a:lnTo>
                      <a:pt x="331" y="2192"/>
                    </a:lnTo>
                    <a:lnTo>
                      <a:pt x="329" y="2194"/>
                    </a:lnTo>
                    <a:lnTo>
                      <a:pt x="327" y="2194"/>
                    </a:lnTo>
                    <a:lnTo>
                      <a:pt x="329" y="2196"/>
                    </a:lnTo>
                    <a:lnTo>
                      <a:pt x="329" y="2200"/>
                    </a:lnTo>
                    <a:lnTo>
                      <a:pt x="326" y="2197"/>
                    </a:lnTo>
                    <a:lnTo>
                      <a:pt x="323" y="2200"/>
                    </a:lnTo>
                    <a:lnTo>
                      <a:pt x="322" y="2202"/>
                    </a:lnTo>
                    <a:lnTo>
                      <a:pt x="319" y="2205"/>
                    </a:lnTo>
                    <a:lnTo>
                      <a:pt x="321" y="2207"/>
                    </a:lnTo>
                    <a:lnTo>
                      <a:pt x="323" y="2209"/>
                    </a:lnTo>
                    <a:lnTo>
                      <a:pt x="324" y="2205"/>
                    </a:lnTo>
                    <a:lnTo>
                      <a:pt x="327" y="2205"/>
                    </a:lnTo>
                    <a:lnTo>
                      <a:pt x="326" y="2203"/>
                    </a:lnTo>
                    <a:lnTo>
                      <a:pt x="328" y="2203"/>
                    </a:lnTo>
                    <a:lnTo>
                      <a:pt x="331" y="2204"/>
                    </a:lnTo>
                    <a:lnTo>
                      <a:pt x="333" y="2205"/>
                    </a:lnTo>
                    <a:lnTo>
                      <a:pt x="331" y="2202"/>
                    </a:lnTo>
                    <a:lnTo>
                      <a:pt x="329" y="2200"/>
                    </a:lnTo>
                    <a:lnTo>
                      <a:pt x="332" y="2201"/>
                    </a:lnTo>
                    <a:lnTo>
                      <a:pt x="335" y="2201"/>
                    </a:lnTo>
                    <a:lnTo>
                      <a:pt x="337" y="2201"/>
                    </a:lnTo>
                    <a:lnTo>
                      <a:pt x="339" y="2198"/>
                    </a:lnTo>
                    <a:lnTo>
                      <a:pt x="339" y="2198"/>
                    </a:lnTo>
                    <a:lnTo>
                      <a:pt x="343" y="2198"/>
                    </a:lnTo>
                    <a:lnTo>
                      <a:pt x="345" y="2196"/>
                    </a:lnTo>
                    <a:lnTo>
                      <a:pt x="343" y="2194"/>
                    </a:lnTo>
                    <a:lnTo>
                      <a:pt x="345" y="2194"/>
                    </a:lnTo>
                    <a:lnTo>
                      <a:pt x="344" y="2192"/>
                    </a:lnTo>
                    <a:close/>
                    <a:moveTo>
                      <a:pt x="444" y="1443"/>
                    </a:moveTo>
                    <a:lnTo>
                      <a:pt x="447" y="1444"/>
                    </a:lnTo>
                    <a:lnTo>
                      <a:pt x="448" y="1443"/>
                    </a:lnTo>
                    <a:lnTo>
                      <a:pt x="447" y="1443"/>
                    </a:lnTo>
                    <a:lnTo>
                      <a:pt x="449" y="1443"/>
                    </a:lnTo>
                    <a:lnTo>
                      <a:pt x="452" y="1443"/>
                    </a:lnTo>
                    <a:lnTo>
                      <a:pt x="455" y="1443"/>
                    </a:lnTo>
                    <a:lnTo>
                      <a:pt x="457" y="1443"/>
                    </a:lnTo>
                    <a:lnTo>
                      <a:pt x="460" y="1441"/>
                    </a:lnTo>
                    <a:lnTo>
                      <a:pt x="463" y="1441"/>
                    </a:lnTo>
                    <a:lnTo>
                      <a:pt x="465" y="1440"/>
                    </a:lnTo>
                    <a:lnTo>
                      <a:pt x="468" y="1437"/>
                    </a:lnTo>
                    <a:lnTo>
                      <a:pt x="468" y="1435"/>
                    </a:lnTo>
                    <a:lnTo>
                      <a:pt x="471" y="1433"/>
                    </a:lnTo>
                    <a:lnTo>
                      <a:pt x="472" y="1431"/>
                    </a:lnTo>
                    <a:lnTo>
                      <a:pt x="474" y="1425"/>
                    </a:lnTo>
                    <a:lnTo>
                      <a:pt x="472" y="1422"/>
                    </a:lnTo>
                    <a:lnTo>
                      <a:pt x="463" y="1420"/>
                    </a:lnTo>
                    <a:lnTo>
                      <a:pt x="460" y="1422"/>
                    </a:lnTo>
                    <a:lnTo>
                      <a:pt x="448" y="1420"/>
                    </a:lnTo>
                    <a:lnTo>
                      <a:pt x="444" y="1420"/>
                    </a:lnTo>
                    <a:lnTo>
                      <a:pt x="442" y="1424"/>
                    </a:lnTo>
                    <a:lnTo>
                      <a:pt x="442" y="1426"/>
                    </a:lnTo>
                    <a:lnTo>
                      <a:pt x="444" y="1428"/>
                    </a:lnTo>
                    <a:lnTo>
                      <a:pt x="442" y="1427"/>
                    </a:lnTo>
                    <a:lnTo>
                      <a:pt x="441" y="1428"/>
                    </a:lnTo>
                    <a:lnTo>
                      <a:pt x="442" y="1429"/>
                    </a:lnTo>
                    <a:lnTo>
                      <a:pt x="441" y="1431"/>
                    </a:lnTo>
                    <a:lnTo>
                      <a:pt x="442" y="1434"/>
                    </a:lnTo>
                    <a:lnTo>
                      <a:pt x="444" y="1433"/>
                    </a:lnTo>
                    <a:lnTo>
                      <a:pt x="446" y="1433"/>
                    </a:lnTo>
                    <a:lnTo>
                      <a:pt x="444" y="1435"/>
                    </a:lnTo>
                    <a:lnTo>
                      <a:pt x="441" y="1435"/>
                    </a:lnTo>
                    <a:lnTo>
                      <a:pt x="441" y="1439"/>
                    </a:lnTo>
                    <a:lnTo>
                      <a:pt x="442" y="1440"/>
                    </a:lnTo>
                    <a:lnTo>
                      <a:pt x="444" y="144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7"/>
              <p:cNvSpPr/>
              <p:nvPr/>
            </p:nvSpPr>
            <p:spPr>
              <a:xfrm>
                <a:off x="4057650" y="4014788"/>
                <a:ext cx="704850" cy="419100"/>
              </a:xfrm>
              <a:custGeom>
                <a:rect b="b" l="l" r="r" t="t"/>
                <a:pathLst>
                  <a:path extrusionOk="0" h="264" w="444">
                    <a:moveTo>
                      <a:pt x="76" y="28"/>
                    </a:moveTo>
                    <a:lnTo>
                      <a:pt x="77" y="28"/>
                    </a:lnTo>
                    <a:lnTo>
                      <a:pt x="79" y="28"/>
                    </a:lnTo>
                    <a:lnTo>
                      <a:pt x="77" y="28"/>
                    </a:lnTo>
                    <a:lnTo>
                      <a:pt x="79" y="28"/>
                    </a:lnTo>
                    <a:lnTo>
                      <a:pt x="80" y="28"/>
                    </a:lnTo>
                    <a:lnTo>
                      <a:pt x="82" y="29"/>
                    </a:lnTo>
                    <a:lnTo>
                      <a:pt x="84" y="27"/>
                    </a:lnTo>
                    <a:lnTo>
                      <a:pt x="83" y="26"/>
                    </a:lnTo>
                    <a:lnTo>
                      <a:pt x="81" y="25"/>
                    </a:lnTo>
                    <a:lnTo>
                      <a:pt x="79" y="24"/>
                    </a:lnTo>
                    <a:lnTo>
                      <a:pt x="76" y="22"/>
                    </a:lnTo>
                    <a:lnTo>
                      <a:pt x="73" y="21"/>
                    </a:lnTo>
                    <a:lnTo>
                      <a:pt x="71" y="21"/>
                    </a:lnTo>
                    <a:lnTo>
                      <a:pt x="68" y="21"/>
                    </a:lnTo>
                    <a:lnTo>
                      <a:pt x="67" y="20"/>
                    </a:lnTo>
                    <a:lnTo>
                      <a:pt x="64" y="20"/>
                    </a:lnTo>
                    <a:lnTo>
                      <a:pt x="63" y="20"/>
                    </a:lnTo>
                    <a:lnTo>
                      <a:pt x="60" y="21"/>
                    </a:lnTo>
                    <a:lnTo>
                      <a:pt x="58" y="21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5"/>
                    </a:lnTo>
                    <a:lnTo>
                      <a:pt x="58" y="25"/>
                    </a:lnTo>
                    <a:lnTo>
                      <a:pt x="62" y="27"/>
                    </a:lnTo>
                    <a:lnTo>
                      <a:pt x="62" y="27"/>
                    </a:lnTo>
                    <a:lnTo>
                      <a:pt x="64" y="29"/>
                    </a:lnTo>
                    <a:lnTo>
                      <a:pt x="66" y="29"/>
                    </a:lnTo>
                    <a:lnTo>
                      <a:pt x="68" y="29"/>
                    </a:lnTo>
                    <a:lnTo>
                      <a:pt x="69" y="30"/>
                    </a:lnTo>
                    <a:lnTo>
                      <a:pt x="73" y="29"/>
                    </a:lnTo>
                    <a:lnTo>
                      <a:pt x="74" y="29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6" y="28"/>
                    </a:lnTo>
                    <a:close/>
                    <a:moveTo>
                      <a:pt x="170" y="21"/>
                    </a:moveTo>
                    <a:lnTo>
                      <a:pt x="171" y="21"/>
                    </a:lnTo>
                    <a:lnTo>
                      <a:pt x="174" y="21"/>
                    </a:lnTo>
                    <a:lnTo>
                      <a:pt x="177" y="22"/>
                    </a:lnTo>
                    <a:lnTo>
                      <a:pt x="179" y="21"/>
                    </a:lnTo>
                    <a:lnTo>
                      <a:pt x="182" y="21"/>
                    </a:lnTo>
                    <a:lnTo>
                      <a:pt x="184" y="22"/>
                    </a:lnTo>
                    <a:lnTo>
                      <a:pt x="186" y="24"/>
                    </a:lnTo>
                    <a:lnTo>
                      <a:pt x="190" y="22"/>
                    </a:lnTo>
                    <a:lnTo>
                      <a:pt x="190" y="22"/>
                    </a:lnTo>
                    <a:lnTo>
                      <a:pt x="192" y="20"/>
                    </a:lnTo>
                    <a:lnTo>
                      <a:pt x="192" y="18"/>
                    </a:lnTo>
                    <a:lnTo>
                      <a:pt x="188" y="16"/>
                    </a:lnTo>
                    <a:lnTo>
                      <a:pt x="186" y="13"/>
                    </a:lnTo>
                    <a:lnTo>
                      <a:pt x="184" y="13"/>
                    </a:lnTo>
                    <a:lnTo>
                      <a:pt x="180" y="13"/>
                    </a:lnTo>
                    <a:lnTo>
                      <a:pt x="178" y="12"/>
                    </a:lnTo>
                    <a:lnTo>
                      <a:pt x="175" y="10"/>
                    </a:lnTo>
                    <a:lnTo>
                      <a:pt x="176" y="10"/>
                    </a:lnTo>
                    <a:lnTo>
                      <a:pt x="179" y="10"/>
                    </a:lnTo>
                    <a:lnTo>
                      <a:pt x="182" y="9"/>
                    </a:lnTo>
                    <a:lnTo>
                      <a:pt x="179" y="9"/>
                    </a:lnTo>
                    <a:lnTo>
                      <a:pt x="176" y="9"/>
                    </a:lnTo>
                    <a:lnTo>
                      <a:pt x="174" y="9"/>
                    </a:lnTo>
                    <a:lnTo>
                      <a:pt x="171" y="7"/>
                    </a:lnTo>
                    <a:lnTo>
                      <a:pt x="170" y="4"/>
                    </a:lnTo>
                    <a:lnTo>
                      <a:pt x="169" y="4"/>
                    </a:lnTo>
                    <a:lnTo>
                      <a:pt x="166" y="4"/>
                    </a:lnTo>
                    <a:lnTo>
                      <a:pt x="163" y="2"/>
                    </a:lnTo>
                    <a:lnTo>
                      <a:pt x="160" y="2"/>
                    </a:lnTo>
                    <a:lnTo>
                      <a:pt x="158" y="1"/>
                    </a:lnTo>
                    <a:lnTo>
                      <a:pt x="156" y="1"/>
                    </a:lnTo>
                    <a:lnTo>
                      <a:pt x="152" y="1"/>
                    </a:lnTo>
                    <a:lnTo>
                      <a:pt x="150" y="1"/>
                    </a:lnTo>
                    <a:lnTo>
                      <a:pt x="148" y="1"/>
                    </a:lnTo>
                    <a:lnTo>
                      <a:pt x="147" y="3"/>
                    </a:lnTo>
                    <a:lnTo>
                      <a:pt x="145" y="3"/>
                    </a:lnTo>
                    <a:lnTo>
                      <a:pt x="143" y="3"/>
                    </a:lnTo>
                    <a:lnTo>
                      <a:pt x="142" y="3"/>
                    </a:lnTo>
                    <a:lnTo>
                      <a:pt x="140" y="2"/>
                    </a:lnTo>
                    <a:lnTo>
                      <a:pt x="136" y="2"/>
                    </a:lnTo>
                    <a:lnTo>
                      <a:pt x="134" y="1"/>
                    </a:lnTo>
                    <a:lnTo>
                      <a:pt x="132" y="0"/>
                    </a:lnTo>
                    <a:lnTo>
                      <a:pt x="130" y="1"/>
                    </a:lnTo>
                    <a:lnTo>
                      <a:pt x="127" y="0"/>
                    </a:lnTo>
                    <a:lnTo>
                      <a:pt x="124" y="2"/>
                    </a:lnTo>
                    <a:lnTo>
                      <a:pt x="125" y="4"/>
                    </a:lnTo>
                    <a:lnTo>
                      <a:pt x="127" y="4"/>
                    </a:lnTo>
                    <a:lnTo>
                      <a:pt x="131" y="5"/>
                    </a:lnTo>
                    <a:lnTo>
                      <a:pt x="133" y="7"/>
                    </a:lnTo>
                    <a:lnTo>
                      <a:pt x="132" y="10"/>
                    </a:lnTo>
                    <a:lnTo>
                      <a:pt x="132" y="11"/>
                    </a:lnTo>
                    <a:lnTo>
                      <a:pt x="133" y="12"/>
                    </a:lnTo>
                    <a:lnTo>
                      <a:pt x="134" y="15"/>
                    </a:lnTo>
                    <a:lnTo>
                      <a:pt x="136" y="17"/>
                    </a:lnTo>
                    <a:lnTo>
                      <a:pt x="137" y="20"/>
                    </a:lnTo>
                    <a:lnTo>
                      <a:pt x="135" y="20"/>
                    </a:lnTo>
                    <a:lnTo>
                      <a:pt x="133" y="21"/>
                    </a:lnTo>
                    <a:lnTo>
                      <a:pt x="131" y="21"/>
                    </a:lnTo>
                    <a:lnTo>
                      <a:pt x="127" y="21"/>
                    </a:lnTo>
                    <a:lnTo>
                      <a:pt x="125" y="20"/>
                    </a:lnTo>
                    <a:lnTo>
                      <a:pt x="123" y="20"/>
                    </a:lnTo>
                    <a:lnTo>
                      <a:pt x="119" y="19"/>
                    </a:lnTo>
                    <a:lnTo>
                      <a:pt x="117" y="19"/>
                    </a:lnTo>
                    <a:lnTo>
                      <a:pt x="114" y="18"/>
                    </a:lnTo>
                    <a:lnTo>
                      <a:pt x="113" y="18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11" y="24"/>
                    </a:lnTo>
                    <a:lnTo>
                      <a:pt x="115" y="25"/>
                    </a:lnTo>
                    <a:lnTo>
                      <a:pt x="117" y="27"/>
                    </a:lnTo>
                    <a:lnTo>
                      <a:pt x="118" y="26"/>
                    </a:lnTo>
                    <a:lnTo>
                      <a:pt x="120" y="25"/>
                    </a:lnTo>
                    <a:lnTo>
                      <a:pt x="123" y="24"/>
                    </a:lnTo>
                    <a:lnTo>
                      <a:pt x="124" y="25"/>
                    </a:lnTo>
                    <a:lnTo>
                      <a:pt x="127" y="25"/>
                    </a:lnTo>
                    <a:lnTo>
                      <a:pt x="130" y="25"/>
                    </a:lnTo>
                    <a:lnTo>
                      <a:pt x="132" y="25"/>
                    </a:lnTo>
                    <a:lnTo>
                      <a:pt x="135" y="25"/>
                    </a:lnTo>
                    <a:lnTo>
                      <a:pt x="137" y="25"/>
                    </a:lnTo>
                    <a:lnTo>
                      <a:pt x="141" y="25"/>
                    </a:lnTo>
                    <a:lnTo>
                      <a:pt x="143" y="25"/>
                    </a:lnTo>
                    <a:lnTo>
                      <a:pt x="145" y="27"/>
                    </a:lnTo>
                    <a:lnTo>
                      <a:pt x="148" y="28"/>
                    </a:lnTo>
                    <a:lnTo>
                      <a:pt x="149" y="32"/>
                    </a:lnTo>
                    <a:lnTo>
                      <a:pt x="151" y="32"/>
                    </a:lnTo>
                    <a:lnTo>
                      <a:pt x="152" y="32"/>
                    </a:lnTo>
                    <a:lnTo>
                      <a:pt x="153" y="29"/>
                    </a:lnTo>
                    <a:lnTo>
                      <a:pt x="156" y="26"/>
                    </a:lnTo>
                    <a:lnTo>
                      <a:pt x="156" y="24"/>
                    </a:lnTo>
                    <a:lnTo>
                      <a:pt x="157" y="24"/>
                    </a:lnTo>
                    <a:lnTo>
                      <a:pt x="159" y="22"/>
                    </a:lnTo>
                    <a:lnTo>
                      <a:pt x="162" y="24"/>
                    </a:lnTo>
                    <a:lnTo>
                      <a:pt x="162" y="24"/>
                    </a:lnTo>
                    <a:lnTo>
                      <a:pt x="165" y="25"/>
                    </a:lnTo>
                    <a:lnTo>
                      <a:pt x="168" y="25"/>
                    </a:lnTo>
                    <a:lnTo>
                      <a:pt x="170" y="21"/>
                    </a:lnTo>
                    <a:lnTo>
                      <a:pt x="170" y="21"/>
                    </a:lnTo>
                    <a:close/>
                    <a:moveTo>
                      <a:pt x="0" y="164"/>
                    </a:moveTo>
                    <a:lnTo>
                      <a:pt x="0" y="164"/>
                    </a:lnTo>
                    <a:lnTo>
                      <a:pt x="2" y="163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164"/>
                    </a:lnTo>
                    <a:lnTo>
                      <a:pt x="0" y="164"/>
                    </a:lnTo>
                    <a:close/>
                    <a:moveTo>
                      <a:pt x="444" y="263"/>
                    </a:moveTo>
                    <a:lnTo>
                      <a:pt x="444" y="264"/>
                    </a:lnTo>
                    <a:lnTo>
                      <a:pt x="444" y="263"/>
                    </a:lnTo>
                    <a:lnTo>
                      <a:pt x="444" y="26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7"/>
              <p:cNvSpPr/>
              <p:nvPr/>
            </p:nvSpPr>
            <p:spPr>
              <a:xfrm>
                <a:off x="4003675" y="3940175"/>
                <a:ext cx="234950" cy="76200"/>
              </a:xfrm>
              <a:custGeom>
                <a:rect b="b" l="l" r="r" t="t"/>
                <a:pathLst>
                  <a:path extrusionOk="0" h="48" w="148">
                    <a:moveTo>
                      <a:pt x="100" y="46"/>
                    </a:moveTo>
                    <a:lnTo>
                      <a:pt x="100" y="48"/>
                    </a:lnTo>
                    <a:lnTo>
                      <a:pt x="102" y="48"/>
                    </a:lnTo>
                    <a:lnTo>
                      <a:pt x="105" y="48"/>
                    </a:lnTo>
                    <a:lnTo>
                      <a:pt x="108" y="48"/>
                    </a:lnTo>
                    <a:lnTo>
                      <a:pt x="108" y="48"/>
                    </a:lnTo>
                    <a:lnTo>
                      <a:pt x="111" y="47"/>
                    </a:lnTo>
                    <a:lnTo>
                      <a:pt x="114" y="47"/>
                    </a:lnTo>
                    <a:lnTo>
                      <a:pt x="117" y="47"/>
                    </a:lnTo>
                    <a:lnTo>
                      <a:pt x="119" y="47"/>
                    </a:lnTo>
                    <a:lnTo>
                      <a:pt x="123" y="47"/>
                    </a:lnTo>
                    <a:lnTo>
                      <a:pt x="125" y="47"/>
                    </a:lnTo>
                    <a:lnTo>
                      <a:pt x="127" y="48"/>
                    </a:lnTo>
                    <a:lnTo>
                      <a:pt x="131" y="48"/>
                    </a:lnTo>
                    <a:lnTo>
                      <a:pt x="133" y="48"/>
                    </a:lnTo>
                    <a:lnTo>
                      <a:pt x="133" y="47"/>
                    </a:lnTo>
                    <a:lnTo>
                      <a:pt x="133" y="46"/>
                    </a:lnTo>
                    <a:lnTo>
                      <a:pt x="134" y="46"/>
                    </a:lnTo>
                    <a:lnTo>
                      <a:pt x="134" y="47"/>
                    </a:lnTo>
                    <a:lnTo>
                      <a:pt x="134" y="48"/>
                    </a:lnTo>
                    <a:lnTo>
                      <a:pt x="135" y="48"/>
                    </a:lnTo>
                    <a:lnTo>
                      <a:pt x="137" y="46"/>
                    </a:lnTo>
                    <a:lnTo>
                      <a:pt x="137" y="46"/>
                    </a:lnTo>
                    <a:lnTo>
                      <a:pt x="140" y="46"/>
                    </a:lnTo>
                    <a:lnTo>
                      <a:pt x="143" y="46"/>
                    </a:lnTo>
                    <a:lnTo>
                      <a:pt x="145" y="46"/>
                    </a:lnTo>
                    <a:lnTo>
                      <a:pt x="148" y="42"/>
                    </a:lnTo>
                    <a:lnTo>
                      <a:pt x="144" y="42"/>
                    </a:lnTo>
                    <a:lnTo>
                      <a:pt x="142" y="41"/>
                    </a:lnTo>
                    <a:lnTo>
                      <a:pt x="140" y="39"/>
                    </a:lnTo>
                    <a:lnTo>
                      <a:pt x="140" y="38"/>
                    </a:lnTo>
                    <a:lnTo>
                      <a:pt x="136" y="37"/>
                    </a:lnTo>
                    <a:lnTo>
                      <a:pt x="134" y="37"/>
                    </a:lnTo>
                    <a:lnTo>
                      <a:pt x="133" y="36"/>
                    </a:lnTo>
                    <a:lnTo>
                      <a:pt x="131" y="36"/>
                    </a:lnTo>
                    <a:lnTo>
                      <a:pt x="127" y="37"/>
                    </a:lnTo>
                    <a:lnTo>
                      <a:pt x="125" y="36"/>
                    </a:lnTo>
                    <a:lnTo>
                      <a:pt x="126" y="33"/>
                    </a:lnTo>
                    <a:lnTo>
                      <a:pt x="127" y="33"/>
                    </a:lnTo>
                    <a:lnTo>
                      <a:pt x="126" y="30"/>
                    </a:lnTo>
                    <a:lnTo>
                      <a:pt x="123" y="30"/>
                    </a:lnTo>
                    <a:lnTo>
                      <a:pt x="123" y="30"/>
                    </a:lnTo>
                    <a:lnTo>
                      <a:pt x="120" y="31"/>
                    </a:lnTo>
                    <a:lnTo>
                      <a:pt x="117" y="29"/>
                    </a:lnTo>
                    <a:lnTo>
                      <a:pt x="117" y="28"/>
                    </a:lnTo>
                    <a:lnTo>
                      <a:pt x="115" y="28"/>
                    </a:lnTo>
                    <a:lnTo>
                      <a:pt x="111" y="26"/>
                    </a:lnTo>
                    <a:lnTo>
                      <a:pt x="109" y="25"/>
                    </a:lnTo>
                    <a:lnTo>
                      <a:pt x="108" y="24"/>
                    </a:lnTo>
                    <a:lnTo>
                      <a:pt x="106" y="25"/>
                    </a:lnTo>
                    <a:lnTo>
                      <a:pt x="105" y="24"/>
                    </a:lnTo>
                    <a:lnTo>
                      <a:pt x="103" y="23"/>
                    </a:lnTo>
                    <a:lnTo>
                      <a:pt x="106" y="24"/>
                    </a:lnTo>
                    <a:lnTo>
                      <a:pt x="103" y="21"/>
                    </a:lnTo>
                    <a:lnTo>
                      <a:pt x="101" y="21"/>
                    </a:lnTo>
                    <a:lnTo>
                      <a:pt x="99" y="21"/>
                    </a:lnTo>
                    <a:lnTo>
                      <a:pt x="96" y="19"/>
                    </a:lnTo>
                    <a:lnTo>
                      <a:pt x="93" y="16"/>
                    </a:lnTo>
                    <a:lnTo>
                      <a:pt x="92" y="16"/>
                    </a:lnTo>
                    <a:lnTo>
                      <a:pt x="90" y="15"/>
                    </a:lnTo>
                    <a:lnTo>
                      <a:pt x="86" y="13"/>
                    </a:lnTo>
                    <a:lnTo>
                      <a:pt x="84" y="13"/>
                    </a:lnTo>
                    <a:lnTo>
                      <a:pt x="82" y="12"/>
                    </a:lnTo>
                    <a:lnTo>
                      <a:pt x="81" y="12"/>
                    </a:lnTo>
                    <a:lnTo>
                      <a:pt x="79" y="12"/>
                    </a:lnTo>
                    <a:lnTo>
                      <a:pt x="75" y="11"/>
                    </a:lnTo>
                    <a:lnTo>
                      <a:pt x="74" y="11"/>
                    </a:lnTo>
                    <a:lnTo>
                      <a:pt x="72" y="7"/>
                    </a:lnTo>
                    <a:lnTo>
                      <a:pt x="69" y="5"/>
                    </a:lnTo>
                    <a:lnTo>
                      <a:pt x="67" y="4"/>
                    </a:lnTo>
                    <a:lnTo>
                      <a:pt x="67" y="4"/>
                    </a:lnTo>
                    <a:lnTo>
                      <a:pt x="64" y="4"/>
                    </a:lnTo>
                    <a:lnTo>
                      <a:pt x="62" y="4"/>
                    </a:lnTo>
                    <a:lnTo>
                      <a:pt x="59" y="3"/>
                    </a:lnTo>
                    <a:lnTo>
                      <a:pt x="57" y="2"/>
                    </a:lnTo>
                    <a:lnTo>
                      <a:pt x="54" y="3"/>
                    </a:lnTo>
                    <a:lnTo>
                      <a:pt x="51" y="0"/>
                    </a:lnTo>
                    <a:lnTo>
                      <a:pt x="48" y="2"/>
                    </a:lnTo>
                    <a:lnTo>
                      <a:pt x="47" y="2"/>
                    </a:lnTo>
                    <a:lnTo>
                      <a:pt x="45" y="0"/>
                    </a:lnTo>
                    <a:lnTo>
                      <a:pt x="41" y="0"/>
                    </a:lnTo>
                    <a:lnTo>
                      <a:pt x="39" y="0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32" y="3"/>
                    </a:lnTo>
                    <a:lnTo>
                      <a:pt x="30" y="3"/>
                    </a:lnTo>
                    <a:lnTo>
                      <a:pt x="26" y="4"/>
                    </a:lnTo>
                    <a:lnTo>
                      <a:pt x="25" y="3"/>
                    </a:lnTo>
                    <a:lnTo>
                      <a:pt x="23" y="4"/>
                    </a:lnTo>
                    <a:lnTo>
                      <a:pt x="21" y="5"/>
                    </a:lnTo>
                    <a:lnTo>
                      <a:pt x="17" y="6"/>
                    </a:lnTo>
                    <a:lnTo>
                      <a:pt x="15" y="6"/>
                    </a:lnTo>
                    <a:lnTo>
                      <a:pt x="13" y="8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6" y="14"/>
                    </a:lnTo>
                    <a:lnTo>
                      <a:pt x="8" y="17"/>
                    </a:lnTo>
                    <a:lnTo>
                      <a:pt x="5" y="17"/>
                    </a:lnTo>
                    <a:lnTo>
                      <a:pt x="3" y="19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5" y="19"/>
                    </a:lnTo>
                    <a:lnTo>
                      <a:pt x="7" y="20"/>
                    </a:lnTo>
                    <a:lnTo>
                      <a:pt x="9" y="19"/>
                    </a:lnTo>
                    <a:lnTo>
                      <a:pt x="13" y="16"/>
                    </a:lnTo>
                    <a:lnTo>
                      <a:pt x="15" y="15"/>
                    </a:lnTo>
                    <a:lnTo>
                      <a:pt x="16" y="15"/>
                    </a:lnTo>
                    <a:lnTo>
                      <a:pt x="19" y="15"/>
                    </a:lnTo>
                    <a:lnTo>
                      <a:pt x="22" y="14"/>
                    </a:lnTo>
                    <a:lnTo>
                      <a:pt x="24" y="13"/>
                    </a:lnTo>
                    <a:lnTo>
                      <a:pt x="26" y="9"/>
                    </a:lnTo>
                    <a:lnTo>
                      <a:pt x="29" y="8"/>
                    </a:lnTo>
                    <a:lnTo>
                      <a:pt x="30" y="7"/>
                    </a:lnTo>
                    <a:lnTo>
                      <a:pt x="33" y="8"/>
                    </a:lnTo>
                    <a:lnTo>
                      <a:pt x="36" y="8"/>
                    </a:lnTo>
                    <a:lnTo>
                      <a:pt x="39" y="8"/>
                    </a:lnTo>
                    <a:lnTo>
                      <a:pt x="39" y="8"/>
                    </a:lnTo>
                    <a:lnTo>
                      <a:pt x="42" y="8"/>
                    </a:lnTo>
                    <a:lnTo>
                      <a:pt x="45" y="9"/>
                    </a:lnTo>
                    <a:lnTo>
                      <a:pt x="45" y="9"/>
                    </a:lnTo>
                    <a:lnTo>
                      <a:pt x="43" y="11"/>
                    </a:lnTo>
                    <a:lnTo>
                      <a:pt x="42" y="12"/>
                    </a:lnTo>
                    <a:lnTo>
                      <a:pt x="40" y="13"/>
                    </a:lnTo>
                    <a:lnTo>
                      <a:pt x="42" y="15"/>
                    </a:lnTo>
                    <a:lnTo>
                      <a:pt x="46" y="15"/>
                    </a:lnTo>
                    <a:lnTo>
                      <a:pt x="48" y="15"/>
                    </a:lnTo>
                    <a:lnTo>
                      <a:pt x="50" y="17"/>
                    </a:lnTo>
                    <a:lnTo>
                      <a:pt x="51" y="14"/>
                    </a:lnTo>
                    <a:lnTo>
                      <a:pt x="54" y="17"/>
                    </a:lnTo>
                    <a:lnTo>
                      <a:pt x="59" y="17"/>
                    </a:lnTo>
                    <a:lnTo>
                      <a:pt x="59" y="16"/>
                    </a:lnTo>
                    <a:lnTo>
                      <a:pt x="60" y="16"/>
                    </a:lnTo>
                    <a:lnTo>
                      <a:pt x="60" y="15"/>
                    </a:lnTo>
                    <a:lnTo>
                      <a:pt x="62" y="17"/>
                    </a:lnTo>
                    <a:lnTo>
                      <a:pt x="63" y="19"/>
                    </a:lnTo>
                    <a:lnTo>
                      <a:pt x="66" y="20"/>
                    </a:lnTo>
                    <a:lnTo>
                      <a:pt x="66" y="21"/>
                    </a:lnTo>
                    <a:lnTo>
                      <a:pt x="67" y="22"/>
                    </a:lnTo>
                    <a:lnTo>
                      <a:pt x="67" y="21"/>
                    </a:lnTo>
                    <a:lnTo>
                      <a:pt x="67" y="22"/>
                    </a:lnTo>
                    <a:lnTo>
                      <a:pt x="71" y="22"/>
                    </a:lnTo>
                    <a:lnTo>
                      <a:pt x="73" y="23"/>
                    </a:lnTo>
                    <a:lnTo>
                      <a:pt x="74" y="23"/>
                    </a:lnTo>
                    <a:lnTo>
                      <a:pt x="76" y="23"/>
                    </a:lnTo>
                    <a:lnTo>
                      <a:pt x="79" y="24"/>
                    </a:lnTo>
                    <a:lnTo>
                      <a:pt x="81" y="23"/>
                    </a:lnTo>
                    <a:lnTo>
                      <a:pt x="83" y="23"/>
                    </a:lnTo>
                    <a:lnTo>
                      <a:pt x="85" y="23"/>
                    </a:lnTo>
                    <a:lnTo>
                      <a:pt x="85" y="24"/>
                    </a:lnTo>
                    <a:lnTo>
                      <a:pt x="86" y="26"/>
                    </a:lnTo>
                    <a:lnTo>
                      <a:pt x="88" y="30"/>
                    </a:lnTo>
                    <a:lnTo>
                      <a:pt x="89" y="32"/>
                    </a:lnTo>
                    <a:lnTo>
                      <a:pt x="91" y="34"/>
                    </a:lnTo>
                    <a:lnTo>
                      <a:pt x="94" y="37"/>
                    </a:lnTo>
                    <a:lnTo>
                      <a:pt x="97" y="36"/>
                    </a:lnTo>
                    <a:lnTo>
                      <a:pt x="98" y="37"/>
                    </a:lnTo>
                    <a:lnTo>
                      <a:pt x="101" y="37"/>
                    </a:lnTo>
                    <a:lnTo>
                      <a:pt x="103" y="36"/>
                    </a:lnTo>
                    <a:lnTo>
                      <a:pt x="105" y="39"/>
                    </a:lnTo>
                    <a:lnTo>
                      <a:pt x="107" y="39"/>
                    </a:lnTo>
                    <a:lnTo>
                      <a:pt x="107" y="41"/>
                    </a:lnTo>
                    <a:lnTo>
                      <a:pt x="106" y="42"/>
                    </a:lnTo>
                    <a:lnTo>
                      <a:pt x="103" y="43"/>
                    </a:lnTo>
                    <a:lnTo>
                      <a:pt x="102" y="43"/>
                    </a:lnTo>
                    <a:lnTo>
                      <a:pt x="100" y="46"/>
                    </a:lnTo>
                    <a:lnTo>
                      <a:pt x="100" y="46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7"/>
              <p:cNvSpPr/>
              <p:nvPr/>
            </p:nvSpPr>
            <p:spPr>
              <a:xfrm>
                <a:off x="3236913" y="3219450"/>
                <a:ext cx="1468437" cy="684213"/>
              </a:xfrm>
              <a:custGeom>
                <a:rect b="b" l="l" r="r" t="t"/>
                <a:pathLst>
                  <a:path extrusionOk="0" h="431" w="925">
                    <a:moveTo>
                      <a:pt x="904" y="85"/>
                    </a:moveTo>
                    <a:lnTo>
                      <a:pt x="905" y="85"/>
                    </a:lnTo>
                    <a:lnTo>
                      <a:pt x="907" y="84"/>
                    </a:lnTo>
                    <a:lnTo>
                      <a:pt x="910" y="82"/>
                    </a:lnTo>
                    <a:lnTo>
                      <a:pt x="913" y="80"/>
                    </a:lnTo>
                    <a:lnTo>
                      <a:pt x="913" y="83"/>
                    </a:lnTo>
                    <a:lnTo>
                      <a:pt x="912" y="85"/>
                    </a:lnTo>
                    <a:lnTo>
                      <a:pt x="914" y="89"/>
                    </a:lnTo>
                    <a:lnTo>
                      <a:pt x="916" y="87"/>
                    </a:lnTo>
                    <a:lnTo>
                      <a:pt x="918" y="87"/>
                    </a:lnTo>
                    <a:lnTo>
                      <a:pt x="921" y="85"/>
                    </a:lnTo>
                    <a:lnTo>
                      <a:pt x="922" y="83"/>
                    </a:lnTo>
                    <a:lnTo>
                      <a:pt x="922" y="80"/>
                    </a:lnTo>
                    <a:lnTo>
                      <a:pt x="923" y="77"/>
                    </a:lnTo>
                    <a:lnTo>
                      <a:pt x="923" y="77"/>
                    </a:lnTo>
                    <a:lnTo>
                      <a:pt x="924" y="75"/>
                    </a:lnTo>
                    <a:lnTo>
                      <a:pt x="925" y="72"/>
                    </a:lnTo>
                    <a:lnTo>
                      <a:pt x="923" y="69"/>
                    </a:lnTo>
                    <a:lnTo>
                      <a:pt x="922" y="72"/>
                    </a:lnTo>
                    <a:lnTo>
                      <a:pt x="918" y="74"/>
                    </a:lnTo>
                    <a:lnTo>
                      <a:pt x="916" y="73"/>
                    </a:lnTo>
                    <a:lnTo>
                      <a:pt x="917" y="71"/>
                    </a:lnTo>
                    <a:lnTo>
                      <a:pt x="918" y="67"/>
                    </a:lnTo>
                    <a:lnTo>
                      <a:pt x="921" y="65"/>
                    </a:lnTo>
                    <a:lnTo>
                      <a:pt x="921" y="63"/>
                    </a:lnTo>
                    <a:lnTo>
                      <a:pt x="918" y="64"/>
                    </a:lnTo>
                    <a:lnTo>
                      <a:pt x="916" y="65"/>
                    </a:lnTo>
                    <a:lnTo>
                      <a:pt x="914" y="68"/>
                    </a:lnTo>
                    <a:lnTo>
                      <a:pt x="914" y="71"/>
                    </a:lnTo>
                    <a:lnTo>
                      <a:pt x="910" y="73"/>
                    </a:lnTo>
                    <a:lnTo>
                      <a:pt x="910" y="73"/>
                    </a:lnTo>
                    <a:lnTo>
                      <a:pt x="908" y="71"/>
                    </a:lnTo>
                    <a:lnTo>
                      <a:pt x="907" y="67"/>
                    </a:lnTo>
                    <a:lnTo>
                      <a:pt x="909" y="67"/>
                    </a:lnTo>
                    <a:lnTo>
                      <a:pt x="910" y="65"/>
                    </a:lnTo>
                    <a:lnTo>
                      <a:pt x="908" y="65"/>
                    </a:lnTo>
                    <a:lnTo>
                      <a:pt x="910" y="64"/>
                    </a:lnTo>
                    <a:lnTo>
                      <a:pt x="909" y="61"/>
                    </a:lnTo>
                    <a:lnTo>
                      <a:pt x="912" y="61"/>
                    </a:lnTo>
                    <a:lnTo>
                      <a:pt x="915" y="59"/>
                    </a:lnTo>
                    <a:lnTo>
                      <a:pt x="917" y="58"/>
                    </a:lnTo>
                    <a:lnTo>
                      <a:pt x="920" y="56"/>
                    </a:lnTo>
                    <a:lnTo>
                      <a:pt x="918" y="54"/>
                    </a:lnTo>
                    <a:lnTo>
                      <a:pt x="916" y="56"/>
                    </a:lnTo>
                    <a:lnTo>
                      <a:pt x="914" y="55"/>
                    </a:lnTo>
                    <a:lnTo>
                      <a:pt x="913" y="57"/>
                    </a:lnTo>
                    <a:lnTo>
                      <a:pt x="909" y="56"/>
                    </a:lnTo>
                    <a:lnTo>
                      <a:pt x="907" y="57"/>
                    </a:lnTo>
                    <a:lnTo>
                      <a:pt x="905" y="59"/>
                    </a:lnTo>
                    <a:lnTo>
                      <a:pt x="905" y="58"/>
                    </a:lnTo>
                    <a:lnTo>
                      <a:pt x="907" y="57"/>
                    </a:lnTo>
                    <a:lnTo>
                      <a:pt x="909" y="55"/>
                    </a:lnTo>
                    <a:lnTo>
                      <a:pt x="907" y="55"/>
                    </a:lnTo>
                    <a:lnTo>
                      <a:pt x="909" y="52"/>
                    </a:lnTo>
                    <a:lnTo>
                      <a:pt x="907" y="54"/>
                    </a:lnTo>
                    <a:lnTo>
                      <a:pt x="907" y="54"/>
                    </a:lnTo>
                    <a:lnTo>
                      <a:pt x="907" y="50"/>
                    </a:lnTo>
                    <a:lnTo>
                      <a:pt x="905" y="50"/>
                    </a:lnTo>
                    <a:lnTo>
                      <a:pt x="907" y="50"/>
                    </a:lnTo>
                    <a:lnTo>
                      <a:pt x="909" y="47"/>
                    </a:lnTo>
                    <a:lnTo>
                      <a:pt x="912" y="46"/>
                    </a:lnTo>
                    <a:lnTo>
                      <a:pt x="914" y="43"/>
                    </a:lnTo>
                    <a:lnTo>
                      <a:pt x="912" y="41"/>
                    </a:lnTo>
                    <a:lnTo>
                      <a:pt x="909" y="40"/>
                    </a:lnTo>
                    <a:lnTo>
                      <a:pt x="906" y="40"/>
                    </a:lnTo>
                    <a:lnTo>
                      <a:pt x="904" y="41"/>
                    </a:lnTo>
                    <a:lnTo>
                      <a:pt x="901" y="40"/>
                    </a:lnTo>
                    <a:lnTo>
                      <a:pt x="899" y="42"/>
                    </a:lnTo>
                    <a:lnTo>
                      <a:pt x="899" y="40"/>
                    </a:lnTo>
                    <a:lnTo>
                      <a:pt x="900" y="38"/>
                    </a:lnTo>
                    <a:lnTo>
                      <a:pt x="897" y="40"/>
                    </a:lnTo>
                    <a:lnTo>
                      <a:pt x="895" y="40"/>
                    </a:lnTo>
                    <a:lnTo>
                      <a:pt x="892" y="43"/>
                    </a:lnTo>
                    <a:lnTo>
                      <a:pt x="891" y="42"/>
                    </a:lnTo>
                    <a:lnTo>
                      <a:pt x="890" y="46"/>
                    </a:lnTo>
                    <a:lnTo>
                      <a:pt x="888" y="47"/>
                    </a:lnTo>
                    <a:lnTo>
                      <a:pt x="888" y="44"/>
                    </a:lnTo>
                    <a:lnTo>
                      <a:pt x="889" y="41"/>
                    </a:lnTo>
                    <a:lnTo>
                      <a:pt x="889" y="39"/>
                    </a:lnTo>
                    <a:lnTo>
                      <a:pt x="888" y="41"/>
                    </a:lnTo>
                    <a:lnTo>
                      <a:pt x="888" y="39"/>
                    </a:lnTo>
                    <a:lnTo>
                      <a:pt x="884" y="41"/>
                    </a:lnTo>
                    <a:lnTo>
                      <a:pt x="886" y="39"/>
                    </a:lnTo>
                    <a:lnTo>
                      <a:pt x="882" y="39"/>
                    </a:lnTo>
                    <a:lnTo>
                      <a:pt x="880" y="39"/>
                    </a:lnTo>
                    <a:lnTo>
                      <a:pt x="878" y="40"/>
                    </a:lnTo>
                    <a:lnTo>
                      <a:pt x="880" y="38"/>
                    </a:lnTo>
                    <a:lnTo>
                      <a:pt x="881" y="35"/>
                    </a:lnTo>
                    <a:lnTo>
                      <a:pt x="879" y="35"/>
                    </a:lnTo>
                    <a:lnTo>
                      <a:pt x="881" y="33"/>
                    </a:lnTo>
                    <a:lnTo>
                      <a:pt x="883" y="32"/>
                    </a:lnTo>
                    <a:lnTo>
                      <a:pt x="886" y="30"/>
                    </a:lnTo>
                    <a:lnTo>
                      <a:pt x="886" y="30"/>
                    </a:lnTo>
                    <a:lnTo>
                      <a:pt x="883" y="30"/>
                    </a:lnTo>
                    <a:lnTo>
                      <a:pt x="881" y="30"/>
                    </a:lnTo>
                    <a:lnTo>
                      <a:pt x="878" y="30"/>
                    </a:lnTo>
                    <a:lnTo>
                      <a:pt x="876" y="27"/>
                    </a:lnTo>
                    <a:lnTo>
                      <a:pt x="874" y="30"/>
                    </a:lnTo>
                    <a:lnTo>
                      <a:pt x="874" y="30"/>
                    </a:lnTo>
                    <a:lnTo>
                      <a:pt x="871" y="32"/>
                    </a:lnTo>
                    <a:lnTo>
                      <a:pt x="869" y="35"/>
                    </a:lnTo>
                    <a:lnTo>
                      <a:pt x="867" y="38"/>
                    </a:lnTo>
                    <a:lnTo>
                      <a:pt x="869" y="35"/>
                    </a:lnTo>
                    <a:lnTo>
                      <a:pt x="869" y="32"/>
                    </a:lnTo>
                    <a:lnTo>
                      <a:pt x="869" y="30"/>
                    </a:lnTo>
                    <a:lnTo>
                      <a:pt x="870" y="27"/>
                    </a:lnTo>
                    <a:lnTo>
                      <a:pt x="872" y="25"/>
                    </a:lnTo>
                    <a:lnTo>
                      <a:pt x="872" y="23"/>
                    </a:lnTo>
                    <a:lnTo>
                      <a:pt x="875" y="21"/>
                    </a:lnTo>
                    <a:lnTo>
                      <a:pt x="876" y="18"/>
                    </a:lnTo>
                    <a:lnTo>
                      <a:pt x="879" y="15"/>
                    </a:lnTo>
                    <a:lnTo>
                      <a:pt x="881" y="13"/>
                    </a:lnTo>
                    <a:lnTo>
                      <a:pt x="882" y="10"/>
                    </a:lnTo>
                    <a:lnTo>
                      <a:pt x="881" y="7"/>
                    </a:lnTo>
                    <a:lnTo>
                      <a:pt x="879" y="7"/>
                    </a:lnTo>
                    <a:lnTo>
                      <a:pt x="878" y="5"/>
                    </a:lnTo>
                    <a:lnTo>
                      <a:pt x="881" y="6"/>
                    </a:lnTo>
                    <a:lnTo>
                      <a:pt x="883" y="6"/>
                    </a:lnTo>
                    <a:lnTo>
                      <a:pt x="887" y="4"/>
                    </a:lnTo>
                    <a:lnTo>
                      <a:pt x="887" y="1"/>
                    </a:lnTo>
                    <a:lnTo>
                      <a:pt x="883" y="3"/>
                    </a:lnTo>
                    <a:lnTo>
                      <a:pt x="881" y="0"/>
                    </a:lnTo>
                    <a:lnTo>
                      <a:pt x="878" y="1"/>
                    </a:lnTo>
                    <a:lnTo>
                      <a:pt x="875" y="3"/>
                    </a:lnTo>
                    <a:lnTo>
                      <a:pt x="873" y="4"/>
                    </a:lnTo>
                    <a:lnTo>
                      <a:pt x="870" y="5"/>
                    </a:lnTo>
                    <a:lnTo>
                      <a:pt x="869" y="8"/>
                    </a:lnTo>
                    <a:lnTo>
                      <a:pt x="866" y="10"/>
                    </a:lnTo>
                    <a:lnTo>
                      <a:pt x="865" y="14"/>
                    </a:lnTo>
                    <a:lnTo>
                      <a:pt x="863" y="16"/>
                    </a:lnTo>
                    <a:lnTo>
                      <a:pt x="861" y="18"/>
                    </a:lnTo>
                    <a:lnTo>
                      <a:pt x="858" y="22"/>
                    </a:lnTo>
                    <a:lnTo>
                      <a:pt x="857" y="24"/>
                    </a:lnTo>
                    <a:lnTo>
                      <a:pt x="856" y="27"/>
                    </a:lnTo>
                    <a:lnTo>
                      <a:pt x="855" y="30"/>
                    </a:lnTo>
                    <a:lnTo>
                      <a:pt x="855" y="31"/>
                    </a:lnTo>
                    <a:lnTo>
                      <a:pt x="853" y="33"/>
                    </a:lnTo>
                    <a:lnTo>
                      <a:pt x="853" y="37"/>
                    </a:lnTo>
                    <a:lnTo>
                      <a:pt x="855" y="39"/>
                    </a:lnTo>
                    <a:lnTo>
                      <a:pt x="852" y="38"/>
                    </a:lnTo>
                    <a:lnTo>
                      <a:pt x="849" y="40"/>
                    </a:lnTo>
                    <a:lnTo>
                      <a:pt x="848" y="42"/>
                    </a:lnTo>
                    <a:lnTo>
                      <a:pt x="850" y="44"/>
                    </a:lnTo>
                    <a:lnTo>
                      <a:pt x="853" y="44"/>
                    </a:lnTo>
                    <a:lnTo>
                      <a:pt x="850" y="47"/>
                    </a:lnTo>
                    <a:lnTo>
                      <a:pt x="853" y="48"/>
                    </a:lnTo>
                    <a:lnTo>
                      <a:pt x="850" y="48"/>
                    </a:lnTo>
                    <a:lnTo>
                      <a:pt x="848" y="46"/>
                    </a:lnTo>
                    <a:lnTo>
                      <a:pt x="845" y="47"/>
                    </a:lnTo>
                    <a:lnTo>
                      <a:pt x="844" y="49"/>
                    </a:lnTo>
                    <a:lnTo>
                      <a:pt x="842" y="52"/>
                    </a:lnTo>
                    <a:lnTo>
                      <a:pt x="841" y="55"/>
                    </a:lnTo>
                    <a:lnTo>
                      <a:pt x="839" y="55"/>
                    </a:lnTo>
                    <a:lnTo>
                      <a:pt x="839" y="52"/>
                    </a:lnTo>
                    <a:lnTo>
                      <a:pt x="837" y="54"/>
                    </a:lnTo>
                    <a:lnTo>
                      <a:pt x="835" y="57"/>
                    </a:lnTo>
                    <a:lnTo>
                      <a:pt x="837" y="56"/>
                    </a:lnTo>
                    <a:lnTo>
                      <a:pt x="840" y="56"/>
                    </a:lnTo>
                    <a:lnTo>
                      <a:pt x="842" y="56"/>
                    </a:lnTo>
                    <a:lnTo>
                      <a:pt x="842" y="56"/>
                    </a:lnTo>
                    <a:lnTo>
                      <a:pt x="846" y="56"/>
                    </a:lnTo>
                    <a:lnTo>
                      <a:pt x="846" y="57"/>
                    </a:lnTo>
                    <a:lnTo>
                      <a:pt x="844" y="58"/>
                    </a:lnTo>
                    <a:lnTo>
                      <a:pt x="840" y="60"/>
                    </a:lnTo>
                    <a:lnTo>
                      <a:pt x="838" y="63"/>
                    </a:lnTo>
                    <a:lnTo>
                      <a:pt x="835" y="65"/>
                    </a:lnTo>
                    <a:lnTo>
                      <a:pt x="832" y="67"/>
                    </a:lnTo>
                    <a:lnTo>
                      <a:pt x="833" y="69"/>
                    </a:lnTo>
                    <a:lnTo>
                      <a:pt x="835" y="73"/>
                    </a:lnTo>
                    <a:lnTo>
                      <a:pt x="837" y="73"/>
                    </a:lnTo>
                    <a:lnTo>
                      <a:pt x="840" y="72"/>
                    </a:lnTo>
                    <a:lnTo>
                      <a:pt x="842" y="72"/>
                    </a:lnTo>
                    <a:lnTo>
                      <a:pt x="846" y="72"/>
                    </a:lnTo>
                    <a:lnTo>
                      <a:pt x="847" y="71"/>
                    </a:lnTo>
                    <a:lnTo>
                      <a:pt x="849" y="71"/>
                    </a:lnTo>
                    <a:lnTo>
                      <a:pt x="853" y="71"/>
                    </a:lnTo>
                    <a:lnTo>
                      <a:pt x="855" y="71"/>
                    </a:lnTo>
                    <a:lnTo>
                      <a:pt x="858" y="72"/>
                    </a:lnTo>
                    <a:lnTo>
                      <a:pt x="861" y="72"/>
                    </a:lnTo>
                    <a:lnTo>
                      <a:pt x="862" y="72"/>
                    </a:lnTo>
                    <a:lnTo>
                      <a:pt x="864" y="73"/>
                    </a:lnTo>
                    <a:lnTo>
                      <a:pt x="867" y="73"/>
                    </a:lnTo>
                    <a:lnTo>
                      <a:pt x="870" y="73"/>
                    </a:lnTo>
                    <a:lnTo>
                      <a:pt x="870" y="72"/>
                    </a:lnTo>
                    <a:lnTo>
                      <a:pt x="873" y="72"/>
                    </a:lnTo>
                    <a:lnTo>
                      <a:pt x="875" y="72"/>
                    </a:lnTo>
                    <a:lnTo>
                      <a:pt x="878" y="68"/>
                    </a:lnTo>
                    <a:lnTo>
                      <a:pt x="880" y="69"/>
                    </a:lnTo>
                    <a:lnTo>
                      <a:pt x="882" y="66"/>
                    </a:lnTo>
                    <a:lnTo>
                      <a:pt x="881" y="69"/>
                    </a:lnTo>
                    <a:lnTo>
                      <a:pt x="881" y="72"/>
                    </a:lnTo>
                    <a:lnTo>
                      <a:pt x="879" y="74"/>
                    </a:lnTo>
                    <a:lnTo>
                      <a:pt x="882" y="74"/>
                    </a:lnTo>
                    <a:lnTo>
                      <a:pt x="884" y="75"/>
                    </a:lnTo>
                    <a:lnTo>
                      <a:pt x="887" y="74"/>
                    </a:lnTo>
                    <a:lnTo>
                      <a:pt x="888" y="71"/>
                    </a:lnTo>
                    <a:lnTo>
                      <a:pt x="891" y="72"/>
                    </a:lnTo>
                    <a:lnTo>
                      <a:pt x="893" y="69"/>
                    </a:lnTo>
                    <a:lnTo>
                      <a:pt x="892" y="72"/>
                    </a:lnTo>
                    <a:lnTo>
                      <a:pt x="896" y="72"/>
                    </a:lnTo>
                    <a:lnTo>
                      <a:pt x="892" y="74"/>
                    </a:lnTo>
                    <a:lnTo>
                      <a:pt x="890" y="75"/>
                    </a:lnTo>
                    <a:lnTo>
                      <a:pt x="889" y="77"/>
                    </a:lnTo>
                    <a:lnTo>
                      <a:pt x="886" y="80"/>
                    </a:lnTo>
                    <a:lnTo>
                      <a:pt x="883" y="81"/>
                    </a:lnTo>
                    <a:lnTo>
                      <a:pt x="881" y="81"/>
                    </a:lnTo>
                    <a:lnTo>
                      <a:pt x="879" y="84"/>
                    </a:lnTo>
                    <a:lnTo>
                      <a:pt x="882" y="84"/>
                    </a:lnTo>
                    <a:lnTo>
                      <a:pt x="884" y="84"/>
                    </a:lnTo>
                    <a:lnTo>
                      <a:pt x="888" y="84"/>
                    </a:lnTo>
                    <a:lnTo>
                      <a:pt x="889" y="84"/>
                    </a:lnTo>
                    <a:lnTo>
                      <a:pt x="891" y="81"/>
                    </a:lnTo>
                    <a:lnTo>
                      <a:pt x="892" y="78"/>
                    </a:lnTo>
                    <a:lnTo>
                      <a:pt x="895" y="76"/>
                    </a:lnTo>
                    <a:lnTo>
                      <a:pt x="898" y="75"/>
                    </a:lnTo>
                    <a:lnTo>
                      <a:pt x="900" y="73"/>
                    </a:lnTo>
                    <a:lnTo>
                      <a:pt x="899" y="75"/>
                    </a:lnTo>
                    <a:lnTo>
                      <a:pt x="900" y="73"/>
                    </a:lnTo>
                    <a:lnTo>
                      <a:pt x="903" y="71"/>
                    </a:lnTo>
                    <a:lnTo>
                      <a:pt x="904" y="67"/>
                    </a:lnTo>
                    <a:lnTo>
                      <a:pt x="907" y="69"/>
                    </a:lnTo>
                    <a:lnTo>
                      <a:pt x="908" y="72"/>
                    </a:lnTo>
                    <a:lnTo>
                      <a:pt x="907" y="75"/>
                    </a:lnTo>
                    <a:lnTo>
                      <a:pt x="906" y="77"/>
                    </a:lnTo>
                    <a:lnTo>
                      <a:pt x="905" y="80"/>
                    </a:lnTo>
                    <a:lnTo>
                      <a:pt x="904" y="83"/>
                    </a:lnTo>
                    <a:lnTo>
                      <a:pt x="904" y="85"/>
                    </a:lnTo>
                    <a:lnTo>
                      <a:pt x="904" y="85"/>
                    </a:lnTo>
                    <a:close/>
                    <a:moveTo>
                      <a:pt x="824" y="97"/>
                    </a:moveTo>
                    <a:lnTo>
                      <a:pt x="827" y="98"/>
                    </a:lnTo>
                    <a:lnTo>
                      <a:pt x="827" y="101"/>
                    </a:lnTo>
                    <a:lnTo>
                      <a:pt x="824" y="101"/>
                    </a:lnTo>
                    <a:lnTo>
                      <a:pt x="822" y="103"/>
                    </a:lnTo>
                    <a:lnTo>
                      <a:pt x="819" y="106"/>
                    </a:lnTo>
                    <a:lnTo>
                      <a:pt x="813" y="107"/>
                    </a:lnTo>
                    <a:lnTo>
                      <a:pt x="811" y="106"/>
                    </a:lnTo>
                    <a:lnTo>
                      <a:pt x="808" y="107"/>
                    </a:lnTo>
                    <a:lnTo>
                      <a:pt x="805" y="107"/>
                    </a:lnTo>
                    <a:lnTo>
                      <a:pt x="804" y="104"/>
                    </a:lnTo>
                    <a:lnTo>
                      <a:pt x="804" y="102"/>
                    </a:lnTo>
                    <a:lnTo>
                      <a:pt x="803" y="99"/>
                    </a:lnTo>
                    <a:lnTo>
                      <a:pt x="805" y="97"/>
                    </a:lnTo>
                    <a:lnTo>
                      <a:pt x="807" y="94"/>
                    </a:lnTo>
                    <a:lnTo>
                      <a:pt x="810" y="92"/>
                    </a:lnTo>
                    <a:lnTo>
                      <a:pt x="810" y="89"/>
                    </a:lnTo>
                    <a:lnTo>
                      <a:pt x="812" y="86"/>
                    </a:lnTo>
                    <a:lnTo>
                      <a:pt x="814" y="84"/>
                    </a:lnTo>
                    <a:lnTo>
                      <a:pt x="818" y="84"/>
                    </a:lnTo>
                    <a:lnTo>
                      <a:pt x="820" y="85"/>
                    </a:lnTo>
                    <a:lnTo>
                      <a:pt x="819" y="87"/>
                    </a:lnTo>
                    <a:lnTo>
                      <a:pt x="819" y="91"/>
                    </a:lnTo>
                    <a:lnTo>
                      <a:pt x="818" y="93"/>
                    </a:lnTo>
                    <a:lnTo>
                      <a:pt x="815" y="97"/>
                    </a:lnTo>
                    <a:lnTo>
                      <a:pt x="819" y="94"/>
                    </a:lnTo>
                    <a:lnTo>
                      <a:pt x="815" y="98"/>
                    </a:lnTo>
                    <a:lnTo>
                      <a:pt x="813" y="99"/>
                    </a:lnTo>
                    <a:lnTo>
                      <a:pt x="811" y="101"/>
                    </a:lnTo>
                    <a:lnTo>
                      <a:pt x="813" y="101"/>
                    </a:lnTo>
                    <a:lnTo>
                      <a:pt x="811" y="102"/>
                    </a:lnTo>
                    <a:lnTo>
                      <a:pt x="808" y="104"/>
                    </a:lnTo>
                    <a:lnTo>
                      <a:pt x="811" y="103"/>
                    </a:lnTo>
                    <a:lnTo>
                      <a:pt x="814" y="104"/>
                    </a:lnTo>
                    <a:lnTo>
                      <a:pt x="816" y="101"/>
                    </a:lnTo>
                    <a:lnTo>
                      <a:pt x="819" y="100"/>
                    </a:lnTo>
                    <a:lnTo>
                      <a:pt x="816" y="101"/>
                    </a:lnTo>
                    <a:lnTo>
                      <a:pt x="813" y="101"/>
                    </a:lnTo>
                    <a:lnTo>
                      <a:pt x="813" y="100"/>
                    </a:lnTo>
                    <a:lnTo>
                      <a:pt x="816" y="99"/>
                    </a:lnTo>
                    <a:lnTo>
                      <a:pt x="819" y="95"/>
                    </a:lnTo>
                    <a:lnTo>
                      <a:pt x="816" y="97"/>
                    </a:lnTo>
                    <a:lnTo>
                      <a:pt x="819" y="94"/>
                    </a:lnTo>
                    <a:lnTo>
                      <a:pt x="821" y="97"/>
                    </a:lnTo>
                    <a:lnTo>
                      <a:pt x="824" y="97"/>
                    </a:lnTo>
                    <a:lnTo>
                      <a:pt x="824" y="97"/>
                    </a:lnTo>
                    <a:close/>
                    <a:moveTo>
                      <a:pt x="2" y="295"/>
                    </a:moveTo>
                    <a:lnTo>
                      <a:pt x="2" y="294"/>
                    </a:lnTo>
                    <a:lnTo>
                      <a:pt x="0" y="294"/>
                    </a:lnTo>
                    <a:lnTo>
                      <a:pt x="2" y="295"/>
                    </a:lnTo>
                    <a:lnTo>
                      <a:pt x="2" y="295"/>
                    </a:lnTo>
                    <a:close/>
                    <a:moveTo>
                      <a:pt x="164" y="428"/>
                    </a:moveTo>
                    <a:lnTo>
                      <a:pt x="165" y="431"/>
                    </a:lnTo>
                    <a:lnTo>
                      <a:pt x="164" y="428"/>
                    </a:lnTo>
                    <a:lnTo>
                      <a:pt x="164" y="428"/>
                    </a:lnTo>
                    <a:lnTo>
                      <a:pt x="164" y="428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7"/>
              <p:cNvSpPr/>
              <p:nvPr/>
            </p:nvSpPr>
            <p:spPr>
              <a:xfrm>
                <a:off x="3059113" y="3241675"/>
                <a:ext cx="898525" cy="166688"/>
              </a:xfrm>
              <a:custGeom>
                <a:rect b="b" l="l" r="r" t="t"/>
                <a:pathLst>
                  <a:path extrusionOk="0" h="105" w="566">
                    <a:moveTo>
                      <a:pt x="43" y="16"/>
                    </a:moveTo>
                    <a:lnTo>
                      <a:pt x="44" y="17"/>
                    </a:lnTo>
                    <a:lnTo>
                      <a:pt x="46" y="19"/>
                    </a:lnTo>
                    <a:lnTo>
                      <a:pt x="47" y="23"/>
                    </a:lnTo>
                    <a:lnTo>
                      <a:pt x="49" y="25"/>
                    </a:lnTo>
                    <a:lnTo>
                      <a:pt x="53" y="27"/>
                    </a:lnTo>
                    <a:lnTo>
                      <a:pt x="55" y="27"/>
                    </a:lnTo>
                    <a:lnTo>
                      <a:pt x="57" y="29"/>
                    </a:lnTo>
                    <a:lnTo>
                      <a:pt x="61" y="30"/>
                    </a:lnTo>
                    <a:lnTo>
                      <a:pt x="62" y="34"/>
                    </a:lnTo>
                    <a:lnTo>
                      <a:pt x="64" y="36"/>
                    </a:lnTo>
                    <a:lnTo>
                      <a:pt x="65" y="38"/>
                    </a:lnTo>
                    <a:lnTo>
                      <a:pt x="69" y="41"/>
                    </a:lnTo>
                    <a:lnTo>
                      <a:pt x="68" y="44"/>
                    </a:lnTo>
                    <a:lnTo>
                      <a:pt x="65" y="45"/>
                    </a:lnTo>
                    <a:lnTo>
                      <a:pt x="63" y="44"/>
                    </a:lnTo>
                    <a:lnTo>
                      <a:pt x="60" y="44"/>
                    </a:lnTo>
                    <a:lnTo>
                      <a:pt x="57" y="43"/>
                    </a:lnTo>
                    <a:lnTo>
                      <a:pt x="54" y="42"/>
                    </a:lnTo>
                    <a:lnTo>
                      <a:pt x="52" y="41"/>
                    </a:lnTo>
                    <a:lnTo>
                      <a:pt x="49" y="41"/>
                    </a:lnTo>
                    <a:lnTo>
                      <a:pt x="46" y="38"/>
                    </a:lnTo>
                    <a:lnTo>
                      <a:pt x="44" y="36"/>
                    </a:lnTo>
                    <a:lnTo>
                      <a:pt x="46" y="34"/>
                    </a:lnTo>
                    <a:lnTo>
                      <a:pt x="48" y="32"/>
                    </a:lnTo>
                    <a:lnTo>
                      <a:pt x="46" y="34"/>
                    </a:lnTo>
                    <a:lnTo>
                      <a:pt x="43" y="34"/>
                    </a:lnTo>
                    <a:lnTo>
                      <a:pt x="40" y="35"/>
                    </a:lnTo>
                    <a:lnTo>
                      <a:pt x="37" y="34"/>
                    </a:lnTo>
                    <a:lnTo>
                      <a:pt x="35" y="33"/>
                    </a:lnTo>
                    <a:lnTo>
                      <a:pt x="36" y="29"/>
                    </a:lnTo>
                    <a:lnTo>
                      <a:pt x="35" y="27"/>
                    </a:lnTo>
                    <a:lnTo>
                      <a:pt x="32" y="27"/>
                    </a:lnTo>
                    <a:lnTo>
                      <a:pt x="30" y="26"/>
                    </a:lnTo>
                    <a:lnTo>
                      <a:pt x="27" y="26"/>
                    </a:lnTo>
                    <a:lnTo>
                      <a:pt x="25" y="25"/>
                    </a:lnTo>
                    <a:lnTo>
                      <a:pt x="26" y="23"/>
                    </a:lnTo>
                    <a:lnTo>
                      <a:pt x="28" y="21"/>
                    </a:lnTo>
                    <a:lnTo>
                      <a:pt x="30" y="21"/>
                    </a:lnTo>
                    <a:lnTo>
                      <a:pt x="29" y="21"/>
                    </a:lnTo>
                    <a:lnTo>
                      <a:pt x="27" y="19"/>
                    </a:lnTo>
                    <a:lnTo>
                      <a:pt x="23" y="20"/>
                    </a:lnTo>
                    <a:lnTo>
                      <a:pt x="21" y="17"/>
                    </a:lnTo>
                    <a:lnTo>
                      <a:pt x="19" y="18"/>
                    </a:lnTo>
                    <a:lnTo>
                      <a:pt x="15" y="16"/>
                    </a:lnTo>
                    <a:lnTo>
                      <a:pt x="13" y="15"/>
                    </a:lnTo>
                    <a:lnTo>
                      <a:pt x="12" y="12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9" y="11"/>
                    </a:lnTo>
                    <a:lnTo>
                      <a:pt x="5" y="10"/>
                    </a:lnTo>
                    <a:lnTo>
                      <a:pt x="6" y="7"/>
                    </a:lnTo>
                    <a:lnTo>
                      <a:pt x="10" y="7"/>
                    </a:lnTo>
                    <a:lnTo>
                      <a:pt x="12" y="9"/>
                    </a:lnTo>
                    <a:lnTo>
                      <a:pt x="11" y="7"/>
                    </a:lnTo>
                    <a:lnTo>
                      <a:pt x="8" y="4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1" y="1"/>
                    </a:lnTo>
                    <a:lnTo>
                      <a:pt x="13" y="3"/>
                    </a:lnTo>
                    <a:lnTo>
                      <a:pt x="15" y="4"/>
                    </a:lnTo>
                    <a:lnTo>
                      <a:pt x="19" y="6"/>
                    </a:lnTo>
                    <a:lnTo>
                      <a:pt x="21" y="6"/>
                    </a:lnTo>
                    <a:lnTo>
                      <a:pt x="25" y="7"/>
                    </a:lnTo>
                    <a:lnTo>
                      <a:pt x="27" y="7"/>
                    </a:lnTo>
                    <a:lnTo>
                      <a:pt x="29" y="8"/>
                    </a:lnTo>
                    <a:lnTo>
                      <a:pt x="32" y="9"/>
                    </a:lnTo>
                    <a:lnTo>
                      <a:pt x="34" y="9"/>
                    </a:lnTo>
                    <a:lnTo>
                      <a:pt x="36" y="9"/>
                    </a:lnTo>
                    <a:lnTo>
                      <a:pt x="38" y="9"/>
                    </a:lnTo>
                    <a:lnTo>
                      <a:pt x="40" y="12"/>
                    </a:lnTo>
                    <a:lnTo>
                      <a:pt x="43" y="15"/>
                    </a:lnTo>
                    <a:lnTo>
                      <a:pt x="43" y="16"/>
                    </a:lnTo>
                    <a:lnTo>
                      <a:pt x="43" y="16"/>
                    </a:lnTo>
                    <a:close/>
                    <a:moveTo>
                      <a:pt x="561" y="103"/>
                    </a:moveTo>
                    <a:lnTo>
                      <a:pt x="563" y="105"/>
                    </a:lnTo>
                    <a:lnTo>
                      <a:pt x="564" y="103"/>
                    </a:lnTo>
                    <a:lnTo>
                      <a:pt x="565" y="101"/>
                    </a:lnTo>
                    <a:lnTo>
                      <a:pt x="566" y="97"/>
                    </a:lnTo>
                    <a:lnTo>
                      <a:pt x="563" y="100"/>
                    </a:lnTo>
                    <a:lnTo>
                      <a:pt x="561" y="103"/>
                    </a:lnTo>
                    <a:lnTo>
                      <a:pt x="561" y="10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7"/>
              <p:cNvSpPr/>
              <p:nvPr/>
            </p:nvSpPr>
            <p:spPr>
              <a:xfrm>
                <a:off x="5316538" y="2740025"/>
                <a:ext cx="239712" cy="109538"/>
              </a:xfrm>
              <a:custGeom>
                <a:rect b="b" l="l" r="r" t="t"/>
                <a:pathLst>
                  <a:path extrusionOk="0" h="69" w="151">
                    <a:moveTo>
                      <a:pt x="137" y="46"/>
                    </a:moveTo>
                    <a:lnTo>
                      <a:pt x="137" y="46"/>
                    </a:lnTo>
                    <a:lnTo>
                      <a:pt x="136" y="43"/>
                    </a:lnTo>
                    <a:lnTo>
                      <a:pt x="140" y="41"/>
                    </a:lnTo>
                    <a:lnTo>
                      <a:pt x="142" y="41"/>
                    </a:lnTo>
                    <a:lnTo>
                      <a:pt x="145" y="38"/>
                    </a:lnTo>
                    <a:lnTo>
                      <a:pt x="146" y="38"/>
                    </a:lnTo>
                    <a:lnTo>
                      <a:pt x="144" y="36"/>
                    </a:lnTo>
                    <a:lnTo>
                      <a:pt x="148" y="35"/>
                    </a:lnTo>
                    <a:lnTo>
                      <a:pt x="144" y="34"/>
                    </a:lnTo>
                    <a:lnTo>
                      <a:pt x="142" y="34"/>
                    </a:lnTo>
                    <a:lnTo>
                      <a:pt x="145" y="33"/>
                    </a:lnTo>
                    <a:lnTo>
                      <a:pt x="148" y="34"/>
                    </a:lnTo>
                    <a:lnTo>
                      <a:pt x="150" y="33"/>
                    </a:lnTo>
                    <a:lnTo>
                      <a:pt x="151" y="31"/>
                    </a:lnTo>
                    <a:lnTo>
                      <a:pt x="148" y="29"/>
                    </a:lnTo>
                    <a:lnTo>
                      <a:pt x="145" y="29"/>
                    </a:lnTo>
                    <a:lnTo>
                      <a:pt x="144" y="31"/>
                    </a:lnTo>
                    <a:lnTo>
                      <a:pt x="144" y="29"/>
                    </a:lnTo>
                    <a:lnTo>
                      <a:pt x="148" y="29"/>
                    </a:lnTo>
                    <a:lnTo>
                      <a:pt x="150" y="28"/>
                    </a:lnTo>
                    <a:lnTo>
                      <a:pt x="149" y="27"/>
                    </a:lnTo>
                    <a:lnTo>
                      <a:pt x="145" y="27"/>
                    </a:lnTo>
                    <a:lnTo>
                      <a:pt x="149" y="26"/>
                    </a:lnTo>
                    <a:lnTo>
                      <a:pt x="149" y="23"/>
                    </a:lnTo>
                    <a:lnTo>
                      <a:pt x="146" y="23"/>
                    </a:lnTo>
                    <a:lnTo>
                      <a:pt x="144" y="20"/>
                    </a:lnTo>
                    <a:lnTo>
                      <a:pt x="141" y="20"/>
                    </a:lnTo>
                    <a:lnTo>
                      <a:pt x="138" y="20"/>
                    </a:lnTo>
                    <a:lnTo>
                      <a:pt x="136" y="24"/>
                    </a:lnTo>
                    <a:lnTo>
                      <a:pt x="138" y="20"/>
                    </a:lnTo>
                    <a:lnTo>
                      <a:pt x="140" y="19"/>
                    </a:lnTo>
                    <a:lnTo>
                      <a:pt x="137" y="17"/>
                    </a:lnTo>
                    <a:lnTo>
                      <a:pt x="133" y="18"/>
                    </a:lnTo>
                    <a:lnTo>
                      <a:pt x="133" y="16"/>
                    </a:lnTo>
                    <a:lnTo>
                      <a:pt x="135" y="14"/>
                    </a:lnTo>
                    <a:lnTo>
                      <a:pt x="133" y="10"/>
                    </a:lnTo>
                    <a:lnTo>
                      <a:pt x="131" y="11"/>
                    </a:lnTo>
                    <a:lnTo>
                      <a:pt x="131" y="8"/>
                    </a:lnTo>
                    <a:lnTo>
                      <a:pt x="131" y="8"/>
                    </a:lnTo>
                    <a:lnTo>
                      <a:pt x="131" y="6"/>
                    </a:lnTo>
                    <a:lnTo>
                      <a:pt x="134" y="3"/>
                    </a:lnTo>
                    <a:lnTo>
                      <a:pt x="131" y="3"/>
                    </a:lnTo>
                    <a:lnTo>
                      <a:pt x="128" y="6"/>
                    </a:lnTo>
                    <a:lnTo>
                      <a:pt x="126" y="6"/>
                    </a:lnTo>
                    <a:lnTo>
                      <a:pt x="125" y="9"/>
                    </a:lnTo>
                    <a:lnTo>
                      <a:pt x="123" y="7"/>
                    </a:lnTo>
                    <a:lnTo>
                      <a:pt x="119" y="6"/>
                    </a:lnTo>
                    <a:lnTo>
                      <a:pt x="119" y="2"/>
                    </a:lnTo>
                    <a:lnTo>
                      <a:pt x="117" y="0"/>
                    </a:lnTo>
                    <a:lnTo>
                      <a:pt x="114" y="0"/>
                    </a:lnTo>
                    <a:lnTo>
                      <a:pt x="111" y="0"/>
                    </a:lnTo>
                    <a:lnTo>
                      <a:pt x="109" y="1"/>
                    </a:lnTo>
                    <a:lnTo>
                      <a:pt x="109" y="3"/>
                    </a:lnTo>
                    <a:lnTo>
                      <a:pt x="110" y="6"/>
                    </a:lnTo>
                    <a:lnTo>
                      <a:pt x="110" y="7"/>
                    </a:lnTo>
                    <a:lnTo>
                      <a:pt x="109" y="10"/>
                    </a:lnTo>
                    <a:lnTo>
                      <a:pt x="106" y="9"/>
                    </a:lnTo>
                    <a:lnTo>
                      <a:pt x="103" y="7"/>
                    </a:lnTo>
                    <a:lnTo>
                      <a:pt x="102" y="7"/>
                    </a:lnTo>
                    <a:lnTo>
                      <a:pt x="100" y="8"/>
                    </a:lnTo>
                    <a:lnTo>
                      <a:pt x="98" y="11"/>
                    </a:lnTo>
                    <a:lnTo>
                      <a:pt x="95" y="14"/>
                    </a:lnTo>
                    <a:lnTo>
                      <a:pt x="93" y="11"/>
                    </a:lnTo>
                    <a:lnTo>
                      <a:pt x="91" y="9"/>
                    </a:lnTo>
                    <a:lnTo>
                      <a:pt x="90" y="8"/>
                    </a:lnTo>
                    <a:lnTo>
                      <a:pt x="88" y="8"/>
                    </a:lnTo>
                    <a:lnTo>
                      <a:pt x="85" y="8"/>
                    </a:lnTo>
                    <a:lnTo>
                      <a:pt x="85" y="11"/>
                    </a:lnTo>
                    <a:lnTo>
                      <a:pt x="88" y="14"/>
                    </a:lnTo>
                    <a:lnTo>
                      <a:pt x="89" y="16"/>
                    </a:lnTo>
                    <a:lnTo>
                      <a:pt x="89" y="20"/>
                    </a:lnTo>
                    <a:lnTo>
                      <a:pt x="88" y="18"/>
                    </a:lnTo>
                    <a:lnTo>
                      <a:pt x="86" y="16"/>
                    </a:lnTo>
                    <a:lnTo>
                      <a:pt x="84" y="14"/>
                    </a:lnTo>
                    <a:lnTo>
                      <a:pt x="82" y="11"/>
                    </a:lnTo>
                    <a:lnTo>
                      <a:pt x="80" y="8"/>
                    </a:lnTo>
                    <a:lnTo>
                      <a:pt x="76" y="8"/>
                    </a:lnTo>
                    <a:lnTo>
                      <a:pt x="74" y="8"/>
                    </a:lnTo>
                    <a:lnTo>
                      <a:pt x="74" y="10"/>
                    </a:lnTo>
                    <a:lnTo>
                      <a:pt x="72" y="10"/>
                    </a:lnTo>
                    <a:lnTo>
                      <a:pt x="68" y="12"/>
                    </a:lnTo>
                    <a:lnTo>
                      <a:pt x="69" y="16"/>
                    </a:lnTo>
                    <a:lnTo>
                      <a:pt x="69" y="18"/>
                    </a:lnTo>
                    <a:lnTo>
                      <a:pt x="69" y="18"/>
                    </a:lnTo>
                    <a:lnTo>
                      <a:pt x="68" y="18"/>
                    </a:lnTo>
                    <a:lnTo>
                      <a:pt x="66" y="16"/>
                    </a:lnTo>
                    <a:lnTo>
                      <a:pt x="64" y="14"/>
                    </a:lnTo>
                    <a:lnTo>
                      <a:pt x="61" y="11"/>
                    </a:lnTo>
                    <a:lnTo>
                      <a:pt x="60" y="9"/>
                    </a:lnTo>
                    <a:lnTo>
                      <a:pt x="59" y="9"/>
                    </a:lnTo>
                    <a:lnTo>
                      <a:pt x="56" y="11"/>
                    </a:lnTo>
                    <a:lnTo>
                      <a:pt x="57" y="15"/>
                    </a:lnTo>
                    <a:lnTo>
                      <a:pt x="58" y="17"/>
                    </a:lnTo>
                    <a:lnTo>
                      <a:pt x="58" y="19"/>
                    </a:lnTo>
                    <a:lnTo>
                      <a:pt x="57" y="20"/>
                    </a:lnTo>
                    <a:lnTo>
                      <a:pt x="56" y="23"/>
                    </a:lnTo>
                    <a:lnTo>
                      <a:pt x="56" y="24"/>
                    </a:lnTo>
                    <a:lnTo>
                      <a:pt x="55" y="23"/>
                    </a:lnTo>
                    <a:lnTo>
                      <a:pt x="54" y="21"/>
                    </a:lnTo>
                    <a:lnTo>
                      <a:pt x="51" y="20"/>
                    </a:lnTo>
                    <a:lnTo>
                      <a:pt x="48" y="23"/>
                    </a:lnTo>
                    <a:lnTo>
                      <a:pt x="47" y="25"/>
                    </a:lnTo>
                    <a:lnTo>
                      <a:pt x="47" y="28"/>
                    </a:lnTo>
                    <a:lnTo>
                      <a:pt x="47" y="31"/>
                    </a:lnTo>
                    <a:lnTo>
                      <a:pt x="46" y="28"/>
                    </a:lnTo>
                    <a:lnTo>
                      <a:pt x="46" y="25"/>
                    </a:lnTo>
                    <a:lnTo>
                      <a:pt x="43" y="23"/>
                    </a:lnTo>
                    <a:lnTo>
                      <a:pt x="42" y="20"/>
                    </a:lnTo>
                    <a:lnTo>
                      <a:pt x="39" y="20"/>
                    </a:lnTo>
                    <a:lnTo>
                      <a:pt x="38" y="17"/>
                    </a:lnTo>
                    <a:lnTo>
                      <a:pt x="40" y="19"/>
                    </a:lnTo>
                    <a:lnTo>
                      <a:pt x="43" y="18"/>
                    </a:lnTo>
                    <a:lnTo>
                      <a:pt x="44" y="16"/>
                    </a:lnTo>
                    <a:lnTo>
                      <a:pt x="43" y="12"/>
                    </a:lnTo>
                    <a:lnTo>
                      <a:pt x="41" y="12"/>
                    </a:lnTo>
                    <a:lnTo>
                      <a:pt x="43" y="11"/>
                    </a:lnTo>
                    <a:lnTo>
                      <a:pt x="41" y="10"/>
                    </a:lnTo>
                    <a:lnTo>
                      <a:pt x="39" y="10"/>
                    </a:lnTo>
                    <a:lnTo>
                      <a:pt x="38" y="8"/>
                    </a:lnTo>
                    <a:lnTo>
                      <a:pt x="34" y="6"/>
                    </a:lnTo>
                    <a:lnTo>
                      <a:pt x="34" y="6"/>
                    </a:lnTo>
                    <a:lnTo>
                      <a:pt x="31" y="6"/>
                    </a:lnTo>
                    <a:lnTo>
                      <a:pt x="30" y="3"/>
                    </a:lnTo>
                    <a:lnTo>
                      <a:pt x="27" y="1"/>
                    </a:lnTo>
                    <a:lnTo>
                      <a:pt x="24" y="2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20" y="4"/>
                    </a:lnTo>
                    <a:lnTo>
                      <a:pt x="23" y="3"/>
                    </a:lnTo>
                    <a:lnTo>
                      <a:pt x="25" y="6"/>
                    </a:lnTo>
                    <a:lnTo>
                      <a:pt x="29" y="6"/>
                    </a:lnTo>
                    <a:lnTo>
                      <a:pt x="25" y="7"/>
                    </a:lnTo>
                    <a:lnTo>
                      <a:pt x="23" y="8"/>
                    </a:lnTo>
                    <a:lnTo>
                      <a:pt x="25" y="9"/>
                    </a:lnTo>
                    <a:lnTo>
                      <a:pt x="27" y="10"/>
                    </a:lnTo>
                    <a:lnTo>
                      <a:pt x="26" y="14"/>
                    </a:lnTo>
                    <a:lnTo>
                      <a:pt x="25" y="16"/>
                    </a:lnTo>
                    <a:lnTo>
                      <a:pt x="26" y="15"/>
                    </a:lnTo>
                    <a:lnTo>
                      <a:pt x="26" y="12"/>
                    </a:lnTo>
                    <a:lnTo>
                      <a:pt x="24" y="12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6" y="8"/>
                    </a:lnTo>
                    <a:lnTo>
                      <a:pt x="13" y="8"/>
                    </a:lnTo>
                    <a:lnTo>
                      <a:pt x="13" y="9"/>
                    </a:lnTo>
                    <a:lnTo>
                      <a:pt x="15" y="10"/>
                    </a:lnTo>
                    <a:lnTo>
                      <a:pt x="13" y="10"/>
                    </a:lnTo>
                    <a:lnTo>
                      <a:pt x="15" y="12"/>
                    </a:lnTo>
                    <a:lnTo>
                      <a:pt x="13" y="11"/>
                    </a:lnTo>
                    <a:lnTo>
                      <a:pt x="9" y="10"/>
                    </a:lnTo>
                    <a:lnTo>
                      <a:pt x="12" y="14"/>
                    </a:lnTo>
                    <a:lnTo>
                      <a:pt x="14" y="15"/>
                    </a:lnTo>
                    <a:lnTo>
                      <a:pt x="17" y="16"/>
                    </a:lnTo>
                    <a:lnTo>
                      <a:pt x="14" y="15"/>
                    </a:lnTo>
                    <a:lnTo>
                      <a:pt x="12" y="14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3" y="17"/>
                    </a:lnTo>
                    <a:lnTo>
                      <a:pt x="16" y="18"/>
                    </a:lnTo>
                    <a:lnTo>
                      <a:pt x="13" y="18"/>
                    </a:lnTo>
                    <a:lnTo>
                      <a:pt x="14" y="18"/>
                    </a:lnTo>
                    <a:lnTo>
                      <a:pt x="16" y="19"/>
                    </a:lnTo>
                    <a:lnTo>
                      <a:pt x="13" y="20"/>
                    </a:lnTo>
                    <a:lnTo>
                      <a:pt x="10" y="18"/>
                    </a:lnTo>
                    <a:lnTo>
                      <a:pt x="8" y="17"/>
                    </a:lnTo>
                    <a:lnTo>
                      <a:pt x="5" y="17"/>
                    </a:lnTo>
                    <a:lnTo>
                      <a:pt x="7" y="19"/>
                    </a:lnTo>
                    <a:lnTo>
                      <a:pt x="7" y="21"/>
                    </a:lnTo>
                    <a:lnTo>
                      <a:pt x="5" y="20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18" y="21"/>
                    </a:lnTo>
                    <a:lnTo>
                      <a:pt x="22" y="21"/>
                    </a:lnTo>
                    <a:lnTo>
                      <a:pt x="22" y="21"/>
                    </a:lnTo>
                    <a:lnTo>
                      <a:pt x="24" y="23"/>
                    </a:lnTo>
                    <a:lnTo>
                      <a:pt x="24" y="20"/>
                    </a:lnTo>
                    <a:lnTo>
                      <a:pt x="26" y="20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0" y="25"/>
                    </a:lnTo>
                    <a:lnTo>
                      <a:pt x="33" y="23"/>
                    </a:lnTo>
                    <a:lnTo>
                      <a:pt x="35" y="25"/>
                    </a:lnTo>
                    <a:lnTo>
                      <a:pt x="39" y="25"/>
                    </a:lnTo>
                    <a:lnTo>
                      <a:pt x="38" y="25"/>
                    </a:lnTo>
                    <a:lnTo>
                      <a:pt x="34" y="25"/>
                    </a:lnTo>
                    <a:lnTo>
                      <a:pt x="32" y="27"/>
                    </a:lnTo>
                    <a:lnTo>
                      <a:pt x="30" y="28"/>
                    </a:lnTo>
                    <a:lnTo>
                      <a:pt x="30" y="31"/>
                    </a:lnTo>
                    <a:lnTo>
                      <a:pt x="32" y="32"/>
                    </a:lnTo>
                    <a:lnTo>
                      <a:pt x="34" y="32"/>
                    </a:lnTo>
                    <a:lnTo>
                      <a:pt x="38" y="32"/>
                    </a:lnTo>
                    <a:lnTo>
                      <a:pt x="34" y="34"/>
                    </a:lnTo>
                    <a:lnTo>
                      <a:pt x="34" y="33"/>
                    </a:lnTo>
                    <a:lnTo>
                      <a:pt x="31" y="33"/>
                    </a:lnTo>
                    <a:lnTo>
                      <a:pt x="29" y="33"/>
                    </a:lnTo>
                    <a:lnTo>
                      <a:pt x="26" y="34"/>
                    </a:lnTo>
                    <a:lnTo>
                      <a:pt x="23" y="34"/>
                    </a:lnTo>
                    <a:lnTo>
                      <a:pt x="21" y="34"/>
                    </a:lnTo>
                    <a:lnTo>
                      <a:pt x="17" y="34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6"/>
                    </a:lnTo>
                    <a:lnTo>
                      <a:pt x="7" y="38"/>
                    </a:lnTo>
                    <a:lnTo>
                      <a:pt x="9" y="41"/>
                    </a:lnTo>
                    <a:lnTo>
                      <a:pt x="13" y="38"/>
                    </a:lnTo>
                    <a:lnTo>
                      <a:pt x="15" y="38"/>
                    </a:lnTo>
                    <a:lnTo>
                      <a:pt x="17" y="38"/>
                    </a:lnTo>
                    <a:lnTo>
                      <a:pt x="21" y="38"/>
                    </a:lnTo>
                    <a:lnTo>
                      <a:pt x="23" y="38"/>
                    </a:lnTo>
                    <a:lnTo>
                      <a:pt x="26" y="40"/>
                    </a:lnTo>
                    <a:lnTo>
                      <a:pt x="29" y="38"/>
                    </a:lnTo>
                    <a:lnTo>
                      <a:pt x="30" y="42"/>
                    </a:lnTo>
                    <a:lnTo>
                      <a:pt x="32" y="41"/>
                    </a:lnTo>
                    <a:lnTo>
                      <a:pt x="30" y="41"/>
                    </a:lnTo>
                    <a:lnTo>
                      <a:pt x="30" y="44"/>
                    </a:lnTo>
                    <a:lnTo>
                      <a:pt x="32" y="46"/>
                    </a:lnTo>
                    <a:lnTo>
                      <a:pt x="33" y="46"/>
                    </a:lnTo>
                    <a:lnTo>
                      <a:pt x="35" y="44"/>
                    </a:lnTo>
                    <a:lnTo>
                      <a:pt x="38" y="43"/>
                    </a:lnTo>
                    <a:lnTo>
                      <a:pt x="40" y="42"/>
                    </a:lnTo>
                    <a:lnTo>
                      <a:pt x="41" y="42"/>
                    </a:lnTo>
                    <a:lnTo>
                      <a:pt x="40" y="43"/>
                    </a:lnTo>
                    <a:lnTo>
                      <a:pt x="40" y="43"/>
                    </a:lnTo>
                    <a:lnTo>
                      <a:pt x="39" y="43"/>
                    </a:lnTo>
                    <a:lnTo>
                      <a:pt x="38" y="44"/>
                    </a:lnTo>
                    <a:lnTo>
                      <a:pt x="35" y="45"/>
                    </a:lnTo>
                    <a:lnTo>
                      <a:pt x="34" y="46"/>
                    </a:lnTo>
                    <a:lnTo>
                      <a:pt x="35" y="50"/>
                    </a:lnTo>
                    <a:lnTo>
                      <a:pt x="38" y="48"/>
                    </a:lnTo>
                    <a:lnTo>
                      <a:pt x="40" y="48"/>
                    </a:lnTo>
                    <a:lnTo>
                      <a:pt x="43" y="48"/>
                    </a:lnTo>
                    <a:lnTo>
                      <a:pt x="42" y="49"/>
                    </a:lnTo>
                    <a:lnTo>
                      <a:pt x="40" y="48"/>
                    </a:lnTo>
                    <a:lnTo>
                      <a:pt x="37" y="50"/>
                    </a:lnTo>
                    <a:lnTo>
                      <a:pt x="38" y="52"/>
                    </a:lnTo>
                    <a:lnTo>
                      <a:pt x="37" y="53"/>
                    </a:lnTo>
                    <a:lnTo>
                      <a:pt x="34" y="53"/>
                    </a:lnTo>
                    <a:lnTo>
                      <a:pt x="35" y="54"/>
                    </a:lnTo>
                    <a:lnTo>
                      <a:pt x="33" y="55"/>
                    </a:lnTo>
                    <a:lnTo>
                      <a:pt x="30" y="55"/>
                    </a:lnTo>
                    <a:lnTo>
                      <a:pt x="27" y="57"/>
                    </a:lnTo>
                    <a:lnTo>
                      <a:pt x="25" y="55"/>
                    </a:lnTo>
                    <a:lnTo>
                      <a:pt x="24" y="59"/>
                    </a:lnTo>
                    <a:lnTo>
                      <a:pt x="27" y="60"/>
                    </a:lnTo>
                    <a:lnTo>
                      <a:pt x="30" y="59"/>
                    </a:lnTo>
                    <a:lnTo>
                      <a:pt x="32" y="60"/>
                    </a:lnTo>
                    <a:lnTo>
                      <a:pt x="35" y="60"/>
                    </a:lnTo>
                    <a:lnTo>
                      <a:pt x="38" y="59"/>
                    </a:lnTo>
                    <a:lnTo>
                      <a:pt x="40" y="60"/>
                    </a:lnTo>
                    <a:lnTo>
                      <a:pt x="43" y="60"/>
                    </a:lnTo>
                    <a:lnTo>
                      <a:pt x="44" y="58"/>
                    </a:lnTo>
                    <a:lnTo>
                      <a:pt x="48" y="58"/>
                    </a:lnTo>
                    <a:lnTo>
                      <a:pt x="47" y="59"/>
                    </a:lnTo>
                    <a:lnTo>
                      <a:pt x="49" y="60"/>
                    </a:lnTo>
                    <a:lnTo>
                      <a:pt x="52" y="59"/>
                    </a:lnTo>
                    <a:lnTo>
                      <a:pt x="51" y="61"/>
                    </a:lnTo>
                    <a:lnTo>
                      <a:pt x="54" y="62"/>
                    </a:lnTo>
                    <a:lnTo>
                      <a:pt x="56" y="60"/>
                    </a:lnTo>
                    <a:lnTo>
                      <a:pt x="57" y="62"/>
                    </a:lnTo>
                    <a:lnTo>
                      <a:pt x="56" y="63"/>
                    </a:lnTo>
                    <a:lnTo>
                      <a:pt x="58" y="66"/>
                    </a:lnTo>
                    <a:lnTo>
                      <a:pt x="60" y="66"/>
                    </a:lnTo>
                    <a:lnTo>
                      <a:pt x="61" y="66"/>
                    </a:lnTo>
                    <a:lnTo>
                      <a:pt x="61" y="67"/>
                    </a:lnTo>
                    <a:lnTo>
                      <a:pt x="65" y="67"/>
                    </a:lnTo>
                    <a:lnTo>
                      <a:pt x="67" y="67"/>
                    </a:lnTo>
                    <a:lnTo>
                      <a:pt x="69" y="68"/>
                    </a:lnTo>
                    <a:lnTo>
                      <a:pt x="72" y="68"/>
                    </a:lnTo>
                    <a:lnTo>
                      <a:pt x="74" y="69"/>
                    </a:lnTo>
                    <a:lnTo>
                      <a:pt x="77" y="69"/>
                    </a:lnTo>
                    <a:lnTo>
                      <a:pt x="80" y="69"/>
                    </a:lnTo>
                    <a:lnTo>
                      <a:pt x="82" y="69"/>
                    </a:lnTo>
                    <a:lnTo>
                      <a:pt x="85" y="67"/>
                    </a:lnTo>
                    <a:lnTo>
                      <a:pt x="85" y="67"/>
                    </a:lnTo>
                    <a:lnTo>
                      <a:pt x="89" y="67"/>
                    </a:lnTo>
                    <a:lnTo>
                      <a:pt x="91" y="64"/>
                    </a:lnTo>
                    <a:lnTo>
                      <a:pt x="90" y="64"/>
                    </a:lnTo>
                    <a:lnTo>
                      <a:pt x="91" y="62"/>
                    </a:lnTo>
                    <a:lnTo>
                      <a:pt x="93" y="62"/>
                    </a:lnTo>
                    <a:lnTo>
                      <a:pt x="97" y="61"/>
                    </a:lnTo>
                    <a:lnTo>
                      <a:pt x="99" y="61"/>
                    </a:lnTo>
                    <a:lnTo>
                      <a:pt x="100" y="61"/>
                    </a:lnTo>
                    <a:lnTo>
                      <a:pt x="103" y="61"/>
                    </a:lnTo>
                    <a:lnTo>
                      <a:pt x="103" y="58"/>
                    </a:lnTo>
                    <a:lnTo>
                      <a:pt x="105" y="61"/>
                    </a:lnTo>
                    <a:lnTo>
                      <a:pt x="107" y="59"/>
                    </a:lnTo>
                    <a:lnTo>
                      <a:pt x="109" y="59"/>
                    </a:lnTo>
                    <a:lnTo>
                      <a:pt x="112" y="57"/>
                    </a:lnTo>
                    <a:lnTo>
                      <a:pt x="112" y="57"/>
                    </a:lnTo>
                    <a:lnTo>
                      <a:pt x="115" y="55"/>
                    </a:lnTo>
                    <a:lnTo>
                      <a:pt x="117" y="53"/>
                    </a:lnTo>
                    <a:lnTo>
                      <a:pt x="120" y="52"/>
                    </a:lnTo>
                    <a:lnTo>
                      <a:pt x="123" y="51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6" y="50"/>
                    </a:lnTo>
                    <a:lnTo>
                      <a:pt x="129" y="50"/>
                    </a:lnTo>
                    <a:lnTo>
                      <a:pt x="132" y="49"/>
                    </a:lnTo>
                    <a:lnTo>
                      <a:pt x="134" y="48"/>
                    </a:lnTo>
                    <a:lnTo>
                      <a:pt x="134" y="48"/>
                    </a:lnTo>
                    <a:lnTo>
                      <a:pt x="137" y="46"/>
                    </a:lnTo>
                    <a:lnTo>
                      <a:pt x="137" y="46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7"/>
              <p:cNvSpPr/>
              <p:nvPr/>
            </p:nvSpPr>
            <p:spPr>
              <a:xfrm>
                <a:off x="3259138" y="2473325"/>
                <a:ext cx="398462" cy="195263"/>
              </a:xfrm>
              <a:custGeom>
                <a:rect b="b" l="l" r="r" t="t"/>
                <a:pathLst>
                  <a:path extrusionOk="0" h="123" w="251">
                    <a:moveTo>
                      <a:pt x="250" y="85"/>
                    </a:moveTo>
                    <a:lnTo>
                      <a:pt x="250" y="89"/>
                    </a:lnTo>
                    <a:lnTo>
                      <a:pt x="251" y="91"/>
                    </a:lnTo>
                    <a:lnTo>
                      <a:pt x="250" y="93"/>
                    </a:lnTo>
                    <a:lnTo>
                      <a:pt x="244" y="93"/>
                    </a:lnTo>
                    <a:lnTo>
                      <a:pt x="242" y="91"/>
                    </a:lnTo>
                    <a:lnTo>
                      <a:pt x="238" y="93"/>
                    </a:lnTo>
                    <a:lnTo>
                      <a:pt x="236" y="92"/>
                    </a:lnTo>
                    <a:lnTo>
                      <a:pt x="234" y="90"/>
                    </a:lnTo>
                    <a:lnTo>
                      <a:pt x="232" y="90"/>
                    </a:lnTo>
                    <a:lnTo>
                      <a:pt x="228" y="91"/>
                    </a:lnTo>
                    <a:lnTo>
                      <a:pt x="226" y="91"/>
                    </a:lnTo>
                    <a:lnTo>
                      <a:pt x="228" y="94"/>
                    </a:lnTo>
                    <a:lnTo>
                      <a:pt x="226" y="97"/>
                    </a:lnTo>
                    <a:lnTo>
                      <a:pt x="224" y="97"/>
                    </a:lnTo>
                    <a:lnTo>
                      <a:pt x="220" y="95"/>
                    </a:lnTo>
                    <a:lnTo>
                      <a:pt x="218" y="94"/>
                    </a:lnTo>
                    <a:lnTo>
                      <a:pt x="216" y="95"/>
                    </a:lnTo>
                    <a:lnTo>
                      <a:pt x="220" y="98"/>
                    </a:lnTo>
                    <a:lnTo>
                      <a:pt x="221" y="100"/>
                    </a:lnTo>
                    <a:lnTo>
                      <a:pt x="220" y="103"/>
                    </a:lnTo>
                    <a:lnTo>
                      <a:pt x="220" y="106"/>
                    </a:lnTo>
                    <a:lnTo>
                      <a:pt x="221" y="103"/>
                    </a:lnTo>
                    <a:lnTo>
                      <a:pt x="225" y="101"/>
                    </a:lnTo>
                    <a:lnTo>
                      <a:pt x="227" y="100"/>
                    </a:lnTo>
                    <a:lnTo>
                      <a:pt x="229" y="99"/>
                    </a:lnTo>
                    <a:lnTo>
                      <a:pt x="233" y="98"/>
                    </a:lnTo>
                    <a:lnTo>
                      <a:pt x="235" y="99"/>
                    </a:lnTo>
                    <a:lnTo>
                      <a:pt x="234" y="102"/>
                    </a:lnTo>
                    <a:lnTo>
                      <a:pt x="233" y="105"/>
                    </a:lnTo>
                    <a:lnTo>
                      <a:pt x="235" y="103"/>
                    </a:lnTo>
                    <a:lnTo>
                      <a:pt x="238" y="106"/>
                    </a:lnTo>
                    <a:lnTo>
                      <a:pt x="237" y="108"/>
                    </a:lnTo>
                    <a:lnTo>
                      <a:pt x="235" y="110"/>
                    </a:lnTo>
                    <a:lnTo>
                      <a:pt x="233" y="111"/>
                    </a:lnTo>
                    <a:lnTo>
                      <a:pt x="229" y="111"/>
                    </a:lnTo>
                    <a:lnTo>
                      <a:pt x="227" y="114"/>
                    </a:lnTo>
                    <a:lnTo>
                      <a:pt x="221" y="115"/>
                    </a:lnTo>
                    <a:lnTo>
                      <a:pt x="219" y="114"/>
                    </a:lnTo>
                    <a:lnTo>
                      <a:pt x="216" y="115"/>
                    </a:lnTo>
                    <a:lnTo>
                      <a:pt x="213" y="114"/>
                    </a:lnTo>
                    <a:lnTo>
                      <a:pt x="211" y="114"/>
                    </a:lnTo>
                    <a:lnTo>
                      <a:pt x="208" y="114"/>
                    </a:lnTo>
                    <a:lnTo>
                      <a:pt x="205" y="112"/>
                    </a:lnTo>
                    <a:lnTo>
                      <a:pt x="202" y="111"/>
                    </a:lnTo>
                    <a:lnTo>
                      <a:pt x="200" y="114"/>
                    </a:lnTo>
                    <a:lnTo>
                      <a:pt x="196" y="114"/>
                    </a:lnTo>
                    <a:lnTo>
                      <a:pt x="194" y="112"/>
                    </a:lnTo>
                    <a:lnTo>
                      <a:pt x="191" y="110"/>
                    </a:lnTo>
                    <a:lnTo>
                      <a:pt x="194" y="108"/>
                    </a:lnTo>
                    <a:lnTo>
                      <a:pt x="191" y="108"/>
                    </a:lnTo>
                    <a:lnTo>
                      <a:pt x="188" y="108"/>
                    </a:lnTo>
                    <a:lnTo>
                      <a:pt x="186" y="106"/>
                    </a:lnTo>
                    <a:lnTo>
                      <a:pt x="183" y="106"/>
                    </a:lnTo>
                    <a:lnTo>
                      <a:pt x="181" y="106"/>
                    </a:lnTo>
                    <a:lnTo>
                      <a:pt x="177" y="107"/>
                    </a:lnTo>
                    <a:lnTo>
                      <a:pt x="175" y="105"/>
                    </a:lnTo>
                    <a:lnTo>
                      <a:pt x="176" y="102"/>
                    </a:lnTo>
                    <a:lnTo>
                      <a:pt x="174" y="99"/>
                    </a:lnTo>
                    <a:lnTo>
                      <a:pt x="171" y="98"/>
                    </a:lnTo>
                    <a:lnTo>
                      <a:pt x="169" y="101"/>
                    </a:lnTo>
                    <a:lnTo>
                      <a:pt x="167" y="102"/>
                    </a:lnTo>
                    <a:lnTo>
                      <a:pt x="167" y="106"/>
                    </a:lnTo>
                    <a:lnTo>
                      <a:pt x="164" y="107"/>
                    </a:lnTo>
                    <a:lnTo>
                      <a:pt x="161" y="109"/>
                    </a:lnTo>
                    <a:lnTo>
                      <a:pt x="159" y="110"/>
                    </a:lnTo>
                    <a:lnTo>
                      <a:pt x="156" y="110"/>
                    </a:lnTo>
                    <a:lnTo>
                      <a:pt x="153" y="111"/>
                    </a:lnTo>
                    <a:lnTo>
                      <a:pt x="150" y="111"/>
                    </a:lnTo>
                    <a:lnTo>
                      <a:pt x="148" y="111"/>
                    </a:lnTo>
                    <a:lnTo>
                      <a:pt x="144" y="114"/>
                    </a:lnTo>
                    <a:lnTo>
                      <a:pt x="142" y="115"/>
                    </a:lnTo>
                    <a:lnTo>
                      <a:pt x="139" y="116"/>
                    </a:lnTo>
                    <a:lnTo>
                      <a:pt x="136" y="117"/>
                    </a:lnTo>
                    <a:lnTo>
                      <a:pt x="134" y="117"/>
                    </a:lnTo>
                    <a:lnTo>
                      <a:pt x="131" y="118"/>
                    </a:lnTo>
                    <a:lnTo>
                      <a:pt x="128" y="118"/>
                    </a:lnTo>
                    <a:lnTo>
                      <a:pt x="125" y="119"/>
                    </a:lnTo>
                    <a:lnTo>
                      <a:pt x="123" y="118"/>
                    </a:lnTo>
                    <a:lnTo>
                      <a:pt x="119" y="119"/>
                    </a:lnTo>
                    <a:lnTo>
                      <a:pt x="117" y="119"/>
                    </a:lnTo>
                    <a:lnTo>
                      <a:pt x="115" y="120"/>
                    </a:lnTo>
                    <a:lnTo>
                      <a:pt x="111" y="119"/>
                    </a:lnTo>
                    <a:lnTo>
                      <a:pt x="109" y="120"/>
                    </a:lnTo>
                    <a:lnTo>
                      <a:pt x="106" y="120"/>
                    </a:lnTo>
                    <a:lnTo>
                      <a:pt x="109" y="122"/>
                    </a:lnTo>
                    <a:lnTo>
                      <a:pt x="106" y="122"/>
                    </a:lnTo>
                    <a:lnTo>
                      <a:pt x="104" y="120"/>
                    </a:lnTo>
                    <a:lnTo>
                      <a:pt x="94" y="122"/>
                    </a:lnTo>
                    <a:lnTo>
                      <a:pt x="92" y="122"/>
                    </a:lnTo>
                    <a:lnTo>
                      <a:pt x="90" y="122"/>
                    </a:lnTo>
                    <a:lnTo>
                      <a:pt x="87" y="123"/>
                    </a:lnTo>
                    <a:lnTo>
                      <a:pt x="84" y="123"/>
                    </a:lnTo>
                    <a:lnTo>
                      <a:pt x="81" y="120"/>
                    </a:lnTo>
                    <a:lnTo>
                      <a:pt x="79" y="119"/>
                    </a:lnTo>
                    <a:lnTo>
                      <a:pt x="76" y="116"/>
                    </a:lnTo>
                    <a:lnTo>
                      <a:pt x="76" y="114"/>
                    </a:lnTo>
                    <a:lnTo>
                      <a:pt x="76" y="110"/>
                    </a:lnTo>
                    <a:lnTo>
                      <a:pt x="75" y="108"/>
                    </a:lnTo>
                    <a:lnTo>
                      <a:pt x="76" y="106"/>
                    </a:lnTo>
                    <a:lnTo>
                      <a:pt x="74" y="105"/>
                    </a:lnTo>
                    <a:lnTo>
                      <a:pt x="71" y="103"/>
                    </a:lnTo>
                    <a:lnTo>
                      <a:pt x="68" y="103"/>
                    </a:lnTo>
                    <a:lnTo>
                      <a:pt x="65" y="103"/>
                    </a:lnTo>
                    <a:lnTo>
                      <a:pt x="63" y="103"/>
                    </a:lnTo>
                    <a:lnTo>
                      <a:pt x="59" y="103"/>
                    </a:lnTo>
                    <a:lnTo>
                      <a:pt x="57" y="103"/>
                    </a:lnTo>
                    <a:lnTo>
                      <a:pt x="55" y="105"/>
                    </a:lnTo>
                    <a:lnTo>
                      <a:pt x="51" y="103"/>
                    </a:lnTo>
                    <a:lnTo>
                      <a:pt x="49" y="103"/>
                    </a:lnTo>
                    <a:lnTo>
                      <a:pt x="46" y="103"/>
                    </a:lnTo>
                    <a:lnTo>
                      <a:pt x="43" y="102"/>
                    </a:lnTo>
                    <a:lnTo>
                      <a:pt x="41" y="101"/>
                    </a:lnTo>
                    <a:lnTo>
                      <a:pt x="38" y="100"/>
                    </a:lnTo>
                    <a:lnTo>
                      <a:pt x="36" y="100"/>
                    </a:lnTo>
                    <a:lnTo>
                      <a:pt x="33" y="97"/>
                    </a:lnTo>
                    <a:lnTo>
                      <a:pt x="31" y="94"/>
                    </a:lnTo>
                    <a:lnTo>
                      <a:pt x="29" y="93"/>
                    </a:lnTo>
                    <a:lnTo>
                      <a:pt x="25" y="91"/>
                    </a:lnTo>
                    <a:lnTo>
                      <a:pt x="25" y="89"/>
                    </a:lnTo>
                    <a:lnTo>
                      <a:pt x="23" y="85"/>
                    </a:lnTo>
                    <a:lnTo>
                      <a:pt x="24" y="84"/>
                    </a:lnTo>
                    <a:lnTo>
                      <a:pt x="28" y="83"/>
                    </a:lnTo>
                    <a:lnTo>
                      <a:pt x="30" y="83"/>
                    </a:lnTo>
                    <a:lnTo>
                      <a:pt x="33" y="82"/>
                    </a:lnTo>
                    <a:lnTo>
                      <a:pt x="38" y="81"/>
                    </a:lnTo>
                    <a:lnTo>
                      <a:pt x="41" y="81"/>
                    </a:lnTo>
                    <a:lnTo>
                      <a:pt x="43" y="80"/>
                    </a:lnTo>
                    <a:lnTo>
                      <a:pt x="47" y="80"/>
                    </a:lnTo>
                    <a:lnTo>
                      <a:pt x="49" y="80"/>
                    </a:lnTo>
                    <a:lnTo>
                      <a:pt x="53" y="78"/>
                    </a:lnTo>
                    <a:lnTo>
                      <a:pt x="55" y="78"/>
                    </a:lnTo>
                    <a:lnTo>
                      <a:pt x="58" y="78"/>
                    </a:lnTo>
                    <a:lnTo>
                      <a:pt x="60" y="78"/>
                    </a:lnTo>
                    <a:lnTo>
                      <a:pt x="64" y="78"/>
                    </a:lnTo>
                    <a:lnTo>
                      <a:pt x="66" y="77"/>
                    </a:lnTo>
                    <a:lnTo>
                      <a:pt x="68" y="78"/>
                    </a:lnTo>
                    <a:lnTo>
                      <a:pt x="72" y="78"/>
                    </a:lnTo>
                    <a:lnTo>
                      <a:pt x="74" y="78"/>
                    </a:lnTo>
                    <a:lnTo>
                      <a:pt x="77" y="78"/>
                    </a:lnTo>
                    <a:lnTo>
                      <a:pt x="80" y="78"/>
                    </a:lnTo>
                    <a:lnTo>
                      <a:pt x="83" y="80"/>
                    </a:lnTo>
                    <a:lnTo>
                      <a:pt x="85" y="80"/>
                    </a:lnTo>
                    <a:lnTo>
                      <a:pt x="89" y="81"/>
                    </a:lnTo>
                    <a:lnTo>
                      <a:pt x="91" y="80"/>
                    </a:lnTo>
                    <a:lnTo>
                      <a:pt x="94" y="78"/>
                    </a:lnTo>
                    <a:lnTo>
                      <a:pt x="97" y="78"/>
                    </a:lnTo>
                    <a:lnTo>
                      <a:pt x="99" y="78"/>
                    </a:lnTo>
                    <a:lnTo>
                      <a:pt x="102" y="78"/>
                    </a:lnTo>
                    <a:lnTo>
                      <a:pt x="105" y="77"/>
                    </a:lnTo>
                    <a:lnTo>
                      <a:pt x="102" y="77"/>
                    </a:lnTo>
                    <a:lnTo>
                      <a:pt x="99" y="76"/>
                    </a:lnTo>
                    <a:lnTo>
                      <a:pt x="98" y="76"/>
                    </a:lnTo>
                    <a:lnTo>
                      <a:pt x="96" y="73"/>
                    </a:lnTo>
                    <a:lnTo>
                      <a:pt x="92" y="73"/>
                    </a:lnTo>
                    <a:lnTo>
                      <a:pt x="90" y="73"/>
                    </a:lnTo>
                    <a:lnTo>
                      <a:pt x="87" y="72"/>
                    </a:lnTo>
                    <a:lnTo>
                      <a:pt x="84" y="72"/>
                    </a:lnTo>
                    <a:lnTo>
                      <a:pt x="82" y="71"/>
                    </a:lnTo>
                    <a:lnTo>
                      <a:pt x="79" y="69"/>
                    </a:lnTo>
                    <a:lnTo>
                      <a:pt x="76" y="69"/>
                    </a:lnTo>
                    <a:lnTo>
                      <a:pt x="73" y="68"/>
                    </a:lnTo>
                    <a:lnTo>
                      <a:pt x="71" y="68"/>
                    </a:lnTo>
                    <a:lnTo>
                      <a:pt x="67" y="69"/>
                    </a:lnTo>
                    <a:lnTo>
                      <a:pt x="65" y="69"/>
                    </a:lnTo>
                    <a:lnTo>
                      <a:pt x="62" y="71"/>
                    </a:lnTo>
                    <a:lnTo>
                      <a:pt x="59" y="71"/>
                    </a:lnTo>
                    <a:lnTo>
                      <a:pt x="56" y="71"/>
                    </a:lnTo>
                    <a:lnTo>
                      <a:pt x="51" y="71"/>
                    </a:lnTo>
                    <a:lnTo>
                      <a:pt x="48" y="71"/>
                    </a:lnTo>
                    <a:lnTo>
                      <a:pt x="46" y="71"/>
                    </a:lnTo>
                    <a:lnTo>
                      <a:pt x="42" y="72"/>
                    </a:lnTo>
                    <a:lnTo>
                      <a:pt x="40" y="71"/>
                    </a:lnTo>
                    <a:lnTo>
                      <a:pt x="37" y="71"/>
                    </a:lnTo>
                    <a:lnTo>
                      <a:pt x="34" y="71"/>
                    </a:lnTo>
                    <a:lnTo>
                      <a:pt x="32" y="71"/>
                    </a:lnTo>
                    <a:lnTo>
                      <a:pt x="29" y="71"/>
                    </a:lnTo>
                    <a:lnTo>
                      <a:pt x="26" y="71"/>
                    </a:lnTo>
                    <a:lnTo>
                      <a:pt x="23" y="71"/>
                    </a:lnTo>
                    <a:lnTo>
                      <a:pt x="21" y="71"/>
                    </a:lnTo>
                    <a:lnTo>
                      <a:pt x="19" y="67"/>
                    </a:lnTo>
                    <a:lnTo>
                      <a:pt x="16" y="66"/>
                    </a:lnTo>
                    <a:lnTo>
                      <a:pt x="13" y="65"/>
                    </a:lnTo>
                    <a:lnTo>
                      <a:pt x="11" y="61"/>
                    </a:lnTo>
                    <a:lnTo>
                      <a:pt x="13" y="59"/>
                    </a:lnTo>
                    <a:lnTo>
                      <a:pt x="15" y="58"/>
                    </a:lnTo>
                    <a:lnTo>
                      <a:pt x="17" y="57"/>
                    </a:lnTo>
                    <a:lnTo>
                      <a:pt x="21" y="57"/>
                    </a:lnTo>
                    <a:lnTo>
                      <a:pt x="23" y="56"/>
                    </a:lnTo>
                    <a:lnTo>
                      <a:pt x="26" y="56"/>
                    </a:lnTo>
                    <a:lnTo>
                      <a:pt x="32" y="55"/>
                    </a:lnTo>
                    <a:lnTo>
                      <a:pt x="33" y="54"/>
                    </a:lnTo>
                    <a:lnTo>
                      <a:pt x="36" y="52"/>
                    </a:lnTo>
                    <a:lnTo>
                      <a:pt x="39" y="52"/>
                    </a:lnTo>
                    <a:lnTo>
                      <a:pt x="41" y="52"/>
                    </a:lnTo>
                    <a:lnTo>
                      <a:pt x="45" y="51"/>
                    </a:lnTo>
                    <a:lnTo>
                      <a:pt x="41" y="50"/>
                    </a:lnTo>
                    <a:lnTo>
                      <a:pt x="45" y="49"/>
                    </a:lnTo>
                    <a:lnTo>
                      <a:pt x="47" y="49"/>
                    </a:lnTo>
                    <a:lnTo>
                      <a:pt x="50" y="49"/>
                    </a:lnTo>
                    <a:lnTo>
                      <a:pt x="53" y="49"/>
                    </a:lnTo>
                    <a:lnTo>
                      <a:pt x="56" y="48"/>
                    </a:lnTo>
                    <a:lnTo>
                      <a:pt x="53" y="49"/>
                    </a:lnTo>
                    <a:lnTo>
                      <a:pt x="50" y="48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48"/>
                    </a:lnTo>
                    <a:lnTo>
                      <a:pt x="39" y="49"/>
                    </a:lnTo>
                    <a:lnTo>
                      <a:pt x="37" y="49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8" y="50"/>
                    </a:lnTo>
                    <a:lnTo>
                      <a:pt x="25" y="51"/>
                    </a:lnTo>
                    <a:lnTo>
                      <a:pt x="23" y="50"/>
                    </a:lnTo>
                    <a:lnTo>
                      <a:pt x="20" y="51"/>
                    </a:lnTo>
                    <a:lnTo>
                      <a:pt x="17" y="51"/>
                    </a:lnTo>
                    <a:lnTo>
                      <a:pt x="14" y="51"/>
                    </a:lnTo>
                    <a:lnTo>
                      <a:pt x="12" y="49"/>
                    </a:lnTo>
                    <a:lnTo>
                      <a:pt x="14" y="48"/>
                    </a:lnTo>
                    <a:lnTo>
                      <a:pt x="17" y="48"/>
                    </a:lnTo>
                    <a:lnTo>
                      <a:pt x="20" y="47"/>
                    </a:lnTo>
                    <a:lnTo>
                      <a:pt x="17" y="45"/>
                    </a:lnTo>
                    <a:lnTo>
                      <a:pt x="14" y="45"/>
                    </a:lnTo>
                    <a:lnTo>
                      <a:pt x="12" y="46"/>
                    </a:lnTo>
                    <a:lnTo>
                      <a:pt x="10" y="45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4" y="35"/>
                    </a:lnTo>
                    <a:lnTo>
                      <a:pt x="6" y="33"/>
                    </a:lnTo>
                    <a:lnTo>
                      <a:pt x="8" y="31"/>
                    </a:lnTo>
                    <a:lnTo>
                      <a:pt x="12" y="31"/>
                    </a:lnTo>
                    <a:lnTo>
                      <a:pt x="14" y="30"/>
                    </a:lnTo>
                    <a:lnTo>
                      <a:pt x="13" y="26"/>
                    </a:lnTo>
                    <a:lnTo>
                      <a:pt x="11" y="26"/>
                    </a:lnTo>
                    <a:lnTo>
                      <a:pt x="7" y="24"/>
                    </a:lnTo>
                    <a:lnTo>
                      <a:pt x="11" y="22"/>
                    </a:lnTo>
                    <a:lnTo>
                      <a:pt x="13" y="20"/>
                    </a:lnTo>
                    <a:lnTo>
                      <a:pt x="16" y="18"/>
                    </a:lnTo>
                    <a:lnTo>
                      <a:pt x="19" y="16"/>
                    </a:lnTo>
                    <a:lnTo>
                      <a:pt x="21" y="15"/>
                    </a:lnTo>
                    <a:lnTo>
                      <a:pt x="24" y="13"/>
                    </a:lnTo>
                    <a:lnTo>
                      <a:pt x="26" y="12"/>
                    </a:lnTo>
                    <a:lnTo>
                      <a:pt x="30" y="11"/>
                    </a:lnTo>
                    <a:lnTo>
                      <a:pt x="32" y="9"/>
                    </a:lnTo>
                    <a:lnTo>
                      <a:pt x="36" y="8"/>
                    </a:lnTo>
                    <a:lnTo>
                      <a:pt x="38" y="8"/>
                    </a:lnTo>
                    <a:lnTo>
                      <a:pt x="40" y="6"/>
                    </a:lnTo>
                    <a:lnTo>
                      <a:pt x="43" y="6"/>
                    </a:lnTo>
                    <a:lnTo>
                      <a:pt x="46" y="5"/>
                    </a:lnTo>
                    <a:lnTo>
                      <a:pt x="49" y="5"/>
                    </a:lnTo>
                    <a:lnTo>
                      <a:pt x="51" y="4"/>
                    </a:lnTo>
                    <a:lnTo>
                      <a:pt x="55" y="3"/>
                    </a:lnTo>
                    <a:lnTo>
                      <a:pt x="57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7" y="1"/>
                    </a:lnTo>
                    <a:lnTo>
                      <a:pt x="70" y="4"/>
                    </a:lnTo>
                    <a:lnTo>
                      <a:pt x="71" y="6"/>
                    </a:lnTo>
                    <a:lnTo>
                      <a:pt x="71" y="9"/>
                    </a:lnTo>
                    <a:lnTo>
                      <a:pt x="70" y="12"/>
                    </a:lnTo>
                    <a:lnTo>
                      <a:pt x="71" y="15"/>
                    </a:lnTo>
                    <a:lnTo>
                      <a:pt x="68" y="15"/>
                    </a:lnTo>
                    <a:lnTo>
                      <a:pt x="66" y="16"/>
                    </a:lnTo>
                    <a:lnTo>
                      <a:pt x="65" y="18"/>
                    </a:lnTo>
                    <a:lnTo>
                      <a:pt x="63" y="20"/>
                    </a:lnTo>
                    <a:lnTo>
                      <a:pt x="63" y="21"/>
                    </a:lnTo>
                    <a:lnTo>
                      <a:pt x="65" y="22"/>
                    </a:lnTo>
                    <a:lnTo>
                      <a:pt x="67" y="21"/>
                    </a:lnTo>
                    <a:lnTo>
                      <a:pt x="71" y="18"/>
                    </a:lnTo>
                    <a:lnTo>
                      <a:pt x="73" y="20"/>
                    </a:lnTo>
                    <a:lnTo>
                      <a:pt x="76" y="20"/>
                    </a:lnTo>
                    <a:lnTo>
                      <a:pt x="79" y="17"/>
                    </a:lnTo>
                    <a:lnTo>
                      <a:pt x="76" y="16"/>
                    </a:lnTo>
                    <a:lnTo>
                      <a:pt x="77" y="14"/>
                    </a:lnTo>
                    <a:lnTo>
                      <a:pt x="81" y="11"/>
                    </a:lnTo>
                    <a:lnTo>
                      <a:pt x="83" y="9"/>
                    </a:lnTo>
                    <a:lnTo>
                      <a:pt x="87" y="9"/>
                    </a:lnTo>
                    <a:lnTo>
                      <a:pt x="89" y="11"/>
                    </a:lnTo>
                    <a:lnTo>
                      <a:pt x="91" y="12"/>
                    </a:lnTo>
                    <a:lnTo>
                      <a:pt x="94" y="13"/>
                    </a:lnTo>
                    <a:lnTo>
                      <a:pt x="97" y="13"/>
                    </a:lnTo>
                    <a:lnTo>
                      <a:pt x="100" y="14"/>
                    </a:lnTo>
                    <a:lnTo>
                      <a:pt x="104" y="15"/>
                    </a:lnTo>
                    <a:lnTo>
                      <a:pt x="106" y="16"/>
                    </a:lnTo>
                    <a:lnTo>
                      <a:pt x="108" y="17"/>
                    </a:lnTo>
                    <a:lnTo>
                      <a:pt x="108" y="18"/>
                    </a:lnTo>
                    <a:lnTo>
                      <a:pt x="108" y="21"/>
                    </a:lnTo>
                    <a:lnTo>
                      <a:pt x="106" y="23"/>
                    </a:lnTo>
                    <a:lnTo>
                      <a:pt x="102" y="25"/>
                    </a:lnTo>
                    <a:lnTo>
                      <a:pt x="100" y="28"/>
                    </a:lnTo>
                    <a:lnTo>
                      <a:pt x="102" y="28"/>
                    </a:lnTo>
                    <a:lnTo>
                      <a:pt x="101" y="30"/>
                    </a:lnTo>
                    <a:lnTo>
                      <a:pt x="104" y="28"/>
                    </a:lnTo>
                    <a:lnTo>
                      <a:pt x="105" y="25"/>
                    </a:lnTo>
                    <a:lnTo>
                      <a:pt x="108" y="26"/>
                    </a:lnTo>
                    <a:lnTo>
                      <a:pt x="110" y="26"/>
                    </a:lnTo>
                    <a:lnTo>
                      <a:pt x="111" y="23"/>
                    </a:lnTo>
                    <a:lnTo>
                      <a:pt x="115" y="22"/>
                    </a:lnTo>
                    <a:lnTo>
                      <a:pt x="117" y="23"/>
                    </a:lnTo>
                    <a:lnTo>
                      <a:pt x="121" y="24"/>
                    </a:lnTo>
                    <a:lnTo>
                      <a:pt x="121" y="22"/>
                    </a:lnTo>
                    <a:lnTo>
                      <a:pt x="125" y="24"/>
                    </a:lnTo>
                    <a:lnTo>
                      <a:pt x="128" y="24"/>
                    </a:lnTo>
                    <a:lnTo>
                      <a:pt x="125" y="23"/>
                    </a:lnTo>
                    <a:lnTo>
                      <a:pt x="123" y="21"/>
                    </a:lnTo>
                    <a:lnTo>
                      <a:pt x="125" y="22"/>
                    </a:lnTo>
                    <a:lnTo>
                      <a:pt x="128" y="23"/>
                    </a:lnTo>
                    <a:lnTo>
                      <a:pt x="125" y="20"/>
                    </a:lnTo>
                    <a:lnTo>
                      <a:pt x="125" y="20"/>
                    </a:lnTo>
                    <a:lnTo>
                      <a:pt x="123" y="17"/>
                    </a:lnTo>
                    <a:lnTo>
                      <a:pt x="125" y="17"/>
                    </a:lnTo>
                    <a:lnTo>
                      <a:pt x="125" y="17"/>
                    </a:lnTo>
                    <a:lnTo>
                      <a:pt x="128" y="17"/>
                    </a:lnTo>
                    <a:lnTo>
                      <a:pt x="125" y="16"/>
                    </a:lnTo>
                    <a:lnTo>
                      <a:pt x="124" y="16"/>
                    </a:lnTo>
                    <a:lnTo>
                      <a:pt x="121" y="14"/>
                    </a:lnTo>
                    <a:lnTo>
                      <a:pt x="118" y="14"/>
                    </a:lnTo>
                    <a:lnTo>
                      <a:pt x="116" y="12"/>
                    </a:lnTo>
                    <a:lnTo>
                      <a:pt x="117" y="9"/>
                    </a:lnTo>
                    <a:lnTo>
                      <a:pt x="119" y="9"/>
                    </a:lnTo>
                    <a:lnTo>
                      <a:pt x="123" y="9"/>
                    </a:lnTo>
                    <a:lnTo>
                      <a:pt x="125" y="11"/>
                    </a:lnTo>
                    <a:lnTo>
                      <a:pt x="127" y="11"/>
                    </a:lnTo>
                    <a:lnTo>
                      <a:pt x="130" y="12"/>
                    </a:lnTo>
                    <a:lnTo>
                      <a:pt x="131" y="14"/>
                    </a:lnTo>
                    <a:lnTo>
                      <a:pt x="134" y="16"/>
                    </a:lnTo>
                    <a:lnTo>
                      <a:pt x="136" y="16"/>
                    </a:lnTo>
                    <a:lnTo>
                      <a:pt x="136" y="17"/>
                    </a:lnTo>
                    <a:lnTo>
                      <a:pt x="140" y="18"/>
                    </a:lnTo>
                    <a:lnTo>
                      <a:pt x="139" y="21"/>
                    </a:lnTo>
                    <a:lnTo>
                      <a:pt x="142" y="21"/>
                    </a:lnTo>
                    <a:lnTo>
                      <a:pt x="144" y="22"/>
                    </a:lnTo>
                    <a:lnTo>
                      <a:pt x="144" y="25"/>
                    </a:lnTo>
                    <a:lnTo>
                      <a:pt x="144" y="28"/>
                    </a:lnTo>
                    <a:lnTo>
                      <a:pt x="145" y="31"/>
                    </a:lnTo>
                    <a:lnTo>
                      <a:pt x="147" y="33"/>
                    </a:lnTo>
                    <a:lnTo>
                      <a:pt x="147" y="35"/>
                    </a:lnTo>
                    <a:lnTo>
                      <a:pt x="150" y="38"/>
                    </a:lnTo>
                    <a:lnTo>
                      <a:pt x="149" y="40"/>
                    </a:lnTo>
                    <a:lnTo>
                      <a:pt x="150" y="43"/>
                    </a:lnTo>
                    <a:lnTo>
                      <a:pt x="152" y="43"/>
                    </a:lnTo>
                    <a:lnTo>
                      <a:pt x="156" y="46"/>
                    </a:lnTo>
                    <a:lnTo>
                      <a:pt x="154" y="43"/>
                    </a:lnTo>
                    <a:lnTo>
                      <a:pt x="158" y="42"/>
                    </a:lnTo>
                    <a:lnTo>
                      <a:pt x="160" y="41"/>
                    </a:lnTo>
                    <a:lnTo>
                      <a:pt x="162" y="40"/>
                    </a:lnTo>
                    <a:lnTo>
                      <a:pt x="161" y="38"/>
                    </a:lnTo>
                    <a:lnTo>
                      <a:pt x="159" y="35"/>
                    </a:lnTo>
                    <a:lnTo>
                      <a:pt x="158" y="33"/>
                    </a:lnTo>
                    <a:lnTo>
                      <a:pt x="156" y="31"/>
                    </a:lnTo>
                    <a:lnTo>
                      <a:pt x="157" y="28"/>
                    </a:lnTo>
                    <a:lnTo>
                      <a:pt x="154" y="25"/>
                    </a:lnTo>
                    <a:lnTo>
                      <a:pt x="154" y="23"/>
                    </a:lnTo>
                    <a:lnTo>
                      <a:pt x="152" y="20"/>
                    </a:lnTo>
                    <a:lnTo>
                      <a:pt x="152" y="17"/>
                    </a:lnTo>
                    <a:lnTo>
                      <a:pt x="151" y="16"/>
                    </a:lnTo>
                    <a:lnTo>
                      <a:pt x="151" y="14"/>
                    </a:lnTo>
                    <a:lnTo>
                      <a:pt x="150" y="11"/>
                    </a:lnTo>
                    <a:lnTo>
                      <a:pt x="151" y="8"/>
                    </a:lnTo>
                    <a:lnTo>
                      <a:pt x="149" y="6"/>
                    </a:lnTo>
                    <a:lnTo>
                      <a:pt x="151" y="5"/>
                    </a:lnTo>
                    <a:lnTo>
                      <a:pt x="154" y="5"/>
                    </a:lnTo>
                    <a:lnTo>
                      <a:pt x="151" y="4"/>
                    </a:lnTo>
                    <a:lnTo>
                      <a:pt x="152" y="0"/>
                    </a:lnTo>
                    <a:lnTo>
                      <a:pt x="156" y="1"/>
                    </a:lnTo>
                    <a:lnTo>
                      <a:pt x="158" y="1"/>
                    </a:lnTo>
                    <a:lnTo>
                      <a:pt x="160" y="3"/>
                    </a:lnTo>
                    <a:lnTo>
                      <a:pt x="164" y="5"/>
                    </a:lnTo>
                    <a:lnTo>
                      <a:pt x="166" y="5"/>
                    </a:lnTo>
                    <a:lnTo>
                      <a:pt x="166" y="1"/>
                    </a:lnTo>
                    <a:lnTo>
                      <a:pt x="168" y="1"/>
                    </a:lnTo>
                    <a:lnTo>
                      <a:pt x="171" y="4"/>
                    </a:lnTo>
                    <a:lnTo>
                      <a:pt x="174" y="5"/>
                    </a:lnTo>
                    <a:lnTo>
                      <a:pt x="177" y="7"/>
                    </a:lnTo>
                    <a:lnTo>
                      <a:pt x="179" y="8"/>
                    </a:lnTo>
                    <a:lnTo>
                      <a:pt x="183" y="9"/>
                    </a:lnTo>
                    <a:lnTo>
                      <a:pt x="185" y="12"/>
                    </a:lnTo>
                    <a:lnTo>
                      <a:pt x="187" y="14"/>
                    </a:lnTo>
                    <a:lnTo>
                      <a:pt x="187" y="17"/>
                    </a:lnTo>
                    <a:lnTo>
                      <a:pt x="190" y="20"/>
                    </a:lnTo>
                    <a:lnTo>
                      <a:pt x="191" y="23"/>
                    </a:lnTo>
                    <a:lnTo>
                      <a:pt x="191" y="25"/>
                    </a:lnTo>
                    <a:lnTo>
                      <a:pt x="192" y="28"/>
                    </a:lnTo>
                    <a:lnTo>
                      <a:pt x="194" y="31"/>
                    </a:lnTo>
                    <a:lnTo>
                      <a:pt x="194" y="33"/>
                    </a:lnTo>
                    <a:lnTo>
                      <a:pt x="195" y="37"/>
                    </a:lnTo>
                    <a:lnTo>
                      <a:pt x="196" y="39"/>
                    </a:lnTo>
                    <a:lnTo>
                      <a:pt x="199" y="41"/>
                    </a:lnTo>
                    <a:lnTo>
                      <a:pt x="201" y="45"/>
                    </a:lnTo>
                    <a:lnTo>
                      <a:pt x="202" y="47"/>
                    </a:lnTo>
                    <a:lnTo>
                      <a:pt x="203" y="49"/>
                    </a:lnTo>
                    <a:lnTo>
                      <a:pt x="203" y="52"/>
                    </a:lnTo>
                    <a:lnTo>
                      <a:pt x="201" y="54"/>
                    </a:lnTo>
                    <a:lnTo>
                      <a:pt x="201" y="56"/>
                    </a:lnTo>
                    <a:lnTo>
                      <a:pt x="199" y="58"/>
                    </a:lnTo>
                    <a:lnTo>
                      <a:pt x="202" y="61"/>
                    </a:lnTo>
                    <a:lnTo>
                      <a:pt x="204" y="61"/>
                    </a:lnTo>
                    <a:lnTo>
                      <a:pt x="207" y="65"/>
                    </a:lnTo>
                    <a:lnTo>
                      <a:pt x="209" y="67"/>
                    </a:lnTo>
                    <a:lnTo>
                      <a:pt x="211" y="68"/>
                    </a:lnTo>
                    <a:lnTo>
                      <a:pt x="215" y="71"/>
                    </a:lnTo>
                    <a:lnTo>
                      <a:pt x="217" y="71"/>
                    </a:lnTo>
                    <a:lnTo>
                      <a:pt x="220" y="73"/>
                    </a:lnTo>
                    <a:lnTo>
                      <a:pt x="222" y="73"/>
                    </a:lnTo>
                    <a:lnTo>
                      <a:pt x="220" y="72"/>
                    </a:lnTo>
                    <a:lnTo>
                      <a:pt x="219" y="69"/>
                    </a:lnTo>
                    <a:lnTo>
                      <a:pt x="222" y="71"/>
                    </a:lnTo>
                    <a:lnTo>
                      <a:pt x="224" y="74"/>
                    </a:lnTo>
                    <a:lnTo>
                      <a:pt x="227" y="74"/>
                    </a:lnTo>
                    <a:lnTo>
                      <a:pt x="229" y="75"/>
                    </a:lnTo>
                    <a:lnTo>
                      <a:pt x="233" y="77"/>
                    </a:lnTo>
                    <a:lnTo>
                      <a:pt x="235" y="78"/>
                    </a:lnTo>
                    <a:lnTo>
                      <a:pt x="237" y="78"/>
                    </a:lnTo>
                    <a:lnTo>
                      <a:pt x="241" y="80"/>
                    </a:lnTo>
                    <a:lnTo>
                      <a:pt x="241" y="82"/>
                    </a:lnTo>
                    <a:lnTo>
                      <a:pt x="243" y="82"/>
                    </a:lnTo>
                    <a:lnTo>
                      <a:pt x="246" y="82"/>
                    </a:lnTo>
                    <a:lnTo>
                      <a:pt x="249" y="83"/>
                    </a:lnTo>
                    <a:lnTo>
                      <a:pt x="250" y="85"/>
                    </a:lnTo>
                    <a:lnTo>
                      <a:pt x="250" y="85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7"/>
              <p:cNvSpPr/>
              <p:nvPr/>
            </p:nvSpPr>
            <p:spPr>
              <a:xfrm>
                <a:off x="3743325" y="2311400"/>
                <a:ext cx="450850" cy="188913"/>
              </a:xfrm>
              <a:custGeom>
                <a:rect b="b" l="l" r="r" t="t"/>
                <a:pathLst>
                  <a:path extrusionOk="0" h="119" w="284">
                    <a:moveTo>
                      <a:pt x="231" y="43"/>
                    </a:moveTo>
                    <a:lnTo>
                      <a:pt x="231" y="43"/>
                    </a:lnTo>
                    <a:lnTo>
                      <a:pt x="228" y="46"/>
                    </a:lnTo>
                    <a:lnTo>
                      <a:pt x="231" y="46"/>
                    </a:lnTo>
                    <a:lnTo>
                      <a:pt x="232" y="46"/>
                    </a:lnTo>
                    <a:lnTo>
                      <a:pt x="235" y="46"/>
                    </a:lnTo>
                    <a:lnTo>
                      <a:pt x="238" y="48"/>
                    </a:lnTo>
                    <a:lnTo>
                      <a:pt x="237" y="50"/>
                    </a:lnTo>
                    <a:lnTo>
                      <a:pt x="237" y="53"/>
                    </a:lnTo>
                    <a:lnTo>
                      <a:pt x="233" y="54"/>
                    </a:lnTo>
                    <a:lnTo>
                      <a:pt x="231" y="56"/>
                    </a:lnTo>
                    <a:lnTo>
                      <a:pt x="229" y="57"/>
                    </a:lnTo>
                    <a:lnTo>
                      <a:pt x="226" y="58"/>
                    </a:lnTo>
                    <a:lnTo>
                      <a:pt x="229" y="59"/>
                    </a:lnTo>
                    <a:lnTo>
                      <a:pt x="231" y="58"/>
                    </a:lnTo>
                    <a:lnTo>
                      <a:pt x="232" y="58"/>
                    </a:lnTo>
                    <a:lnTo>
                      <a:pt x="235" y="57"/>
                    </a:lnTo>
                    <a:lnTo>
                      <a:pt x="238" y="59"/>
                    </a:lnTo>
                    <a:lnTo>
                      <a:pt x="239" y="62"/>
                    </a:lnTo>
                    <a:lnTo>
                      <a:pt x="237" y="63"/>
                    </a:lnTo>
                    <a:lnTo>
                      <a:pt x="233" y="63"/>
                    </a:lnTo>
                    <a:lnTo>
                      <a:pt x="231" y="63"/>
                    </a:lnTo>
                    <a:lnTo>
                      <a:pt x="229" y="63"/>
                    </a:lnTo>
                    <a:lnTo>
                      <a:pt x="227" y="62"/>
                    </a:lnTo>
                    <a:lnTo>
                      <a:pt x="229" y="64"/>
                    </a:lnTo>
                    <a:lnTo>
                      <a:pt x="228" y="67"/>
                    </a:lnTo>
                    <a:lnTo>
                      <a:pt x="228" y="70"/>
                    </a:lnTo>
                    <a:lnTo>
                      <a:pt x="226" y="70"/>
                    </a:lnTo>
                    <a:lnTo>
                      <a:pt x="222" y="71"/>
                    </a:lnTo>
                    <a:lnTo>
                      <a:pt x="220" y="71"/>
                    </a:lnTo>
                    <a:lnTo>
                      <a:pt x="217" y="70"/>
                    </a:lnTo>
                    <a:lnTo>
                      <a:pt x="214" y="71"/>
                    </a:lnTo>
                    <a:lnTo>
                      <a:pt x="211" y="72"/>
                    </a:lnTo>
                    <a:lnTo>
                      <a:pt x="209" y="73"/>
                    </a:lnTo>
                    <a:lnTo>
                      <a:pt x="205" y="73"/>
                    </a:lnTo>
                    <a:lnTo>
                      <a:pt x="203" y="73"/>
                    </a:lnTo>
                    <a:lnTo>
                      <a:pt x="200" y="72"/>
                    </a:lnTo>
                    <a:lnTo>
                      <a:pt x="197" y="71"/>
                    </a:lnTo>
                    <a:lnTo>
                      <a:pt x="194" y="72"/>
                    </a:lnTo>
                    <a:lnTo>
                      <a:pt x="192" y="71"/>
                    </a:lnTo>
                    <a:lnTo>
                      <a:pt x="189" y="68"/>
                    </a:lnTo>
                    <a:lnTo>
                      <a:pt x="188" y="66"/>
                    </a:lnTo>
                    <a:lnTo>
                      <a:pt x="188" y="63"/>
                    </a:lnTo>
                    <a:lnTo>
                      <a:pt x="186" y="63"/>
                    </a:lnTo>
                    <a:lnTo>
                      <a:pt x="183" y="63"/>
                    </a:lnTo>
                    <a:lnTo>
                      <a:pt x="186" y="65"/>
                    </a:lnTo>
                    <a:lnTo>
                      <a:pt x="184" y="67"/>
                    </a:lnTo>
                    <a:lnTo>
                      <a:pt x="183" y="70"/>
                    </a:lnTo>
                    <a:lnTo>
                      <a:pt x="180" y="71"/>
                    </a:lnTo>
                    <a:lnTo>
                      <a:pt x="177" y="71"/>
                    </a:lnTo>
                    <a:lnTo>
                      <a:pt x="175" y="72"/>
                    </a:lnTo>
                    <a:lnTo>
                      <a:pt x="171" y="72"/>
                    </a:lnTo>
                    <a:lnTo>
                      <a:pt x="169" y="72"/>
                    </a:lnTo>
                    <a:lnTo>
                      <a:pt x="166" y="72"/>
                    </a:lnTo>
                    <a:lnTo>
                      <a:pt x="163" y="70"/>
                    </a:lnTo>
                    <a:lnTo>
                      <a:pt x="162" y="67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8" y="72"/>
                    </a:lnTo>
                    <a:lnTo>
                      <a:pt x="155" y="68"/>
                    </a:lnTo>
                    <a:lnTo>
                      <a:pt x="155" y="72"/>
                    </a:lnTo>
                    <a:lnTo>
                      <a:pt x="153" y="72"/>
                    </a:lnTo>
                    <a:lnTo>
                      <a:pt x="150" y="73"/>
                    </a:lnTo>
                    <a:lnTo>
                      <a:pt x="147" y="73"/>
                    </a:lnTo>
                    <a:lnTo>
                      <a:pt x="146" y="70"/>
                    </a:lnTo>
                    <a:lnTo>
                      <a:pt x="143" y="73"/>
                    </a:lnTo>
                    <a:lnTo>
                      <a:pt x="141" y="72"/>
                    </a:lnTo>
                    <a:lnTo>
                      <a:pt x="138" y="70"/>
                    </a:lnTo>
                    <a:lnTo>
                      <a:pt x="138" y="73"/>
                    </a:lnTo>
                    <a:lnTo>
                      <a:pt x="136" y="73"/>
                    </a:lnTo>
                    <a:lnTo>
                      <a:pt x="134" y="73"/>
                    </a:lnTo>
                    <a:lnTo>
                      <a:pt x="130" y="71"/>
                    </a:lnTo>
                    <a:lnTo>
                      <a:pt x="128" y="73"/>
                    </a:lnTo>
                    <a:lnTo>
                      <a:pt x="125" y="72"/>
                    </a:lnTo>
                    <a:lnTo>
                      <a:pt x="122" y="73"/>
                    </a:lnTo>
                    <a:lnTo>
                      <a:pt x="119" y="72"/>
                    </a:lnTo>
                    <a:lnTo>
                      <a:pt x="117" y="72"/>
                    </a:lnTo>
                    <a:lnTo>
                      <a:pt x="113" y="70"/>
                    </a:lnTo>
                    <a:lnTo>
                      <a:pt x="116" y="67"/>
                    </a:lnTo>
                    <a:lnTo>
                      <a:pt x="115" y="64"/>
                    </a:lnTo>
                    <a:lnTo>
                      <a:pt x="113" y="62"/>
                    </a:lnTo>
                    <a:lnTo>
                      <a:pt x="111" y="64"/>
                    </a:lnTo>
                    <a:lnTo>
                      <a:pt x="110" y="67"/>
                    </a:lnTo>
                    <a:lnTo>
                      <a:pt x="108" y="64"/>
                    </a:lnTo>
                    <a:lnTo>
                      <a:pt x="107" y="67"/>
                    </a:lnTo>
                    <a:lnTo>
                      <a:pt x="105" y="70"/>
                    </a:lnTo>
                    <a:lnTo>
                      <a:pt x="102" y="70"/>
                    </a:lnTo>
                    <a:lnTo>
                      <a:pt x="100" y="71"/>
                    </a:lnTo>
                    <a:lnTo>
                      <a:pt x="98" y="71"/>
                    </a:lnTo>
                    <a:lnTo>
                      <a:pt x="94" y="70"/>
                    </a:lnTo>
                    <a:lnTo>
                      <a:pt x="93" y="71"/>
                    </a:lnTo>
                    <a:lnTo>
                      <a:pt x="90" y="70"/>
                    </a:lnTo>
                    <a:lnTo>
                      <a:pt x="87" y="70"/>
                    </a:lnTo>
                    <a:lnTo>
                      <a:pt x="85" y="68"/>
                    </a:lnTo>
                    <a:lnTo>
                      <a:pt x="82" y="67"/>
                    </a:lnTo>
                    <a:lnTo>
                      <a:pt x="83" y="64"/>
                    </a:lnTo>
                    <a:lnTo>
                      <a:pt x="83" y="62"/>
                    </a:lnTo>
                    <a:lnTo>
                      <a:pt x="81" y="64"/>
                    </a:lnTo>
                    <a:lnTo>
                      <a:pt x="77" y="66"/>
                    </a:lnTo>
                    <a:lnTo>
                      <a:pt x="79" y="68"/>
                    </a:lnTo>
                    <a:lnTo>
                      <a:pt x="76" y="66"/>
                    </a:lnTo>
                    <a:lnTo>
                      <a:pt x="74" y="68"/>
                    </a:lnTo>
                    <a:lnTo>
                      <a:pt x="70" y="66"/>
                    </a:lnTo>
                    <a:lnTo>
                      <a:pt x="68" y="65"/>
                    </a:lnTo>
                    <a:lnTo>
                      <a:pt x="67" y="63"/>
                    </a:lnTo>
                    <a:lnTo>
                      <a:pt x="66" y="59"/>
                    </a:lnTo>
                    <a:lnTo>
                      <a:pt x="64" y="57"/>
                    </a:lnTo>
                    <a:lnTo>
                      <a:pt x="66" y="54"/>
                    </a:lnTo>
                    <a:lnTo>
                      <a:pt x="62" y="54"/>
                    </a:lnTo>
                    <a:lnTo>
                      <a:pt x="60" y="51"/>
                    </a:lnTo>
                    <a:lnTo>
                      <a:pt x="61" y="48"/>
                    </a:lnTo>
                    <a:lnTo>
                      <a:pt x="61" y="46"/>
                    </a:lnTo>
                    <a:lnTo>
                      <a:pt x="64" y="43"/>
                    </a:lnTo>
                    <a:lnTo>
                      <a:pt x="67" y="42"/>
                    </a:lnTo>
                    <a:lnTo>
                      <a:pt x="66" y="39"/>
                    </a:lnTo>
                    <a:lnTo>
                      <a:pt x="65" y="37"/>
                    </a:lnTo>
                    <a:lnTo>
                      <a:pt x="64" y="33"/>
                    </a:lnTo>
                    <a:lnTo>
                      <a:pt x="60" y="32"/>
                    </a:lnTo>
                    <a:lnTo>
                      <a:pt x="58" y="30"/>
                    </a:lnTo>
                    <a:lnTo>
                      <a:pt x="58" y="28"/>
                    </a:lnTo>
                    <a:lnTo>
                      <a:pt x="56" y="24"/>
                    </a:lnTo>
                    <a:lnTo>
                      <a:pt x="53" y="23"/>
                    </a:lnTo>
                    <a:lnTo>
                      <a:pt x="50" y="20"/>
                    </a:lnTo>
                    <a:lnTo>
                      <a:pt x="47" y="21"/>
                    </a:lnTo>
                    <a:lnTo>
                      <a:pt x="44" y="23"/>
                    </a:lnTo>
                    <a:lnTo>
                      <a:pt x="42" y="23"/>
                    </a:lnTo>
                    <a:lnTo>
                      <a:pt x="39" y="23"/>
                    </a:lnTo>
                    <a:lnTo>
                      <a:pt x="35" y="23"/>
                    </a:lnTo>
                    <a:lnTo>
                      <a:pt x="33" y="23"/>
                    </a:lnTo>
                    <a:lnTo>
                      <a:pt x="30" y="22"/>
                    </a:lnTo>
                    <a:lnTo>
                      <a:pt x="27" y="23"/>
                    </a:lnTo>
                    <a:lnTo>
                      <a:pt x="24" y="24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7" y="21"/>
                    </a:lnTo>
                    <a:lnTo>
                      <a:pt x="21" y="20"/>
                    </a:lnTo>
                    <a:lnTo>
                      <a:pt x="18" y="20"/>
                    </a:lnTo>
                    <a:lnTo>
                      <a:pt x="16" y="20"/>
                    </a:lnTo>
                    <a:lnTo>
                      <a:pt x="13" y="19"/>
                    </a:lnTo>
                    <a:lnTo>
                      <a:pt x="11" y="16"/>
                    </a:lnTo>
                    <a:lnTo>
                      <a:pt x="14" y="16"/>
                    </a:lnTo>
                    <a:lnTo>
                      <a:pt x="16" y="14"/>
                    </a:lnTo>
                    <a:lnTo>
                      <a:pt x="14" y="15"/>
                    </a:lnTo>
                    <a:lnTo>
                      <a:pt x="11" y="14"/>
                    </a:lnTo>
                    <a:lnTo>
                      <a:pt x="8" y="13"/>
                    </a:lnTo>
                    <a:lnTo>
                      <a:pt x="6" y="12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4" y="9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3" y="2"/>
                    </a:lnTo>
                    <a:lnTo>
                      <a:pt x="25" y="3"/>
                    </a:lnTo>
                    <a:lnTo>
                      <a:pt x="28" y="3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6" y="5"/>
                    </a:lnTo>
                    <a:lnTo>
                      <a:pt x="40" y="4"/>
                    </a:lnTo>
                    <a:lnTo>
                      <a:pt x="42" y="5"/>
                    </a:lnTo>
                    <a:lnTo>
                      <a:pt x="45" y="6"/>
                    </a:lnTo>
                    <a:lnTo>
                      <a:pt x="48" y="8"/>
                    </a:lnTo>
                    <a:lnTo>
                      <a:pt x="51" y="11"/>
                    </a:lnTo>
                    <a:lnTo>
                      <a:pt x="50" y="13"/>
                    </a:lnTo>
                    <a:lnTo>
                      <a:pt x="47" y="16"/>
                    </a:lnTo>
                    <a:lnTo>
                      <a:pt x="44" y="19"/>
                    </a:lnTo>
                    <a:lnTo>
                      <a:pt x="48" y="17"/>
                    </a:lnTo>
                    <a:lnTo>
                      <a:pt x="50" y="15"/>
                    </a:lnTo>
                    <a:lnTo>
                      <a:pt x="53" y="13"/>
                    </a:lnTo>
                    <a:lnTo>
                      <a:pt x="56" y="13"/>
                    </a:lnTo>
                    <a:lnTo>
                      <a:pt x="59" y="13"/>
                    </a:lnTo>
                    <a:lnTo>
                      <a:pt x="61" y="14"/>
                    </a:lnTo>
                    <a:lnTo>
                      <a:pt x="65" y="13"/>
                    </a:lnTo>
                    <a:lnTo>
                      <a:pt x="67" y="12"/>
                    </a:lnTo>
                    <a:lnTo>
                      <a:pt x="73" y="12"/>
                    </a:lnTo>
                    <a:lnTo>
                      <a:pt x="76" y="12"/>
                    </a:lnTo>
                    <a:lnTo>
                      <a:pt x="78" y="12"/>
                    </a:lnTo>
                    <a:lnTo>
                      <a:pt x="82" y="13"/>
                    </a:lnTo>
                    <a:lnTo>
                      <a:pt x="84" y="14"/>
                    </a:lnTo>
                    <a:lnTo>
                      <a:pt x="86" y="15"/>
                    </a:lnTo>
                    <a:lnTo>
                      <a:pt x="85" y="17"/>
                    </a:lnTo>
                    <a:lnTo>
                      <a:pt x="83" y="17"/>
                    </a:lnTo>
                    <a:lnTo>
                      <a:pt x="79" y="17"/>
                    </a:lnTo>
                    <a:lnTo>
                      <a:pt x="77" y="16"/>
                    </a:lnTo>
                    <a:lnTo>
                      <a:pt x="74" y="17"/>
                    </a:lnTo>
                    <a:lnTo>
                      <a:pt x="77" y="17"/>
                    </a:lnTo>
                    <a:lnTo>
                      <a:pt x="81" y="17"/>
                    </a:lnTo>
                    <a:lnTo>
                      <a:pt x="83" y="19"/>
                    </a:lnTo>
                    <a:lnTo>
                      <a:pt x="85" y="20"/>
                    </a:lnTo>
                    <a:lnTo>
                      <a:pt x="89" y="20"/>
                    </a:lnTo>
                    <a:lnTo>
                      <a:pt x="92" y="20"/>
                    </a:lnTo>
                    <a:lnTo>
                      <a:pt x="94" y="21"/>
                    </a:lnTo>
                    <a:lnTo>
                      <a:pt x="96" y="21"/>
                    </a:lnTo>
                    <a:lnTo>
                      <a:pt x="99" y="22"/>
                    </a:lnTo>
                    <a:lnTo>
                      <a:pt x="102" y="22"/>
                    </a:lnTo>
                    <a:lnTo>
                      <a:pt x="104" y="23"/>
                    </a:lnTo>
                    <a:lnTo>
                      <a:pt x="103" y="25"/>
                    </a:lnTo>
                    <a:lnTo>
                      <a:pt x="100" y="25"/>
                    </a:lnTo>
                    <a:lnTo>
                      <a:pt x="98" y="26"/>
                    </a:lnTo>
                    <a:lnTo>
                      <a:pt x="94" y="25"/>
                    </a:lnTo>
                    <a:lnTo>
                      <a:pt x="94" y="25"/>
                    </a:lnTo>
                    <a:lnTo>
                      <a:pt x="91" y="25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89" y="26"/>
                    </a:lnTo>
                    <a:lnTo>
                      <a:pt x="85" y="25"/>
                    </a:lnTo>
                    <a:lnTo>
                      <a:pt x="83" y="25"/>
                    </a:lnTo>
                    <a:lnTo>
                      <a:pt x="77" y="24"/>
                    </a:lnTo>
                    <a:lnTo>
                      <a:pt x="74" y="24"/>
                    </a:lnTo>
                    <a:lnTo>
                      <a:pt x="76" y="26"/>
                    </a:lnTo>
                    <a:lnTo>
                      <a:pt x="78" y="26"/>
                    </a:lnTo>
                    <a:lnTo>
                      <a:pt x="82" y="26"/>
                    </a:lnTo>
                    <a:lnTo>
                      <a:pt x="84" y="29"/>
                    </a:lnTo>
                    <a:lnTo>
                      <a:pt x="87" y="28"/>
                    </a:lnTo>
                    <a:lnTo>
                      <a:pt x="90" y="30"/>
                    </a:lnTo>
                    <a:lnTo>
                      <a:pt x="86" y="30"/>
                    </a:lnTo>
                    <a:lnTo>
                      <a:pt x="84" y="30"/>
                    </a:lnTo>
                    <a:lnTo>
                      <a:pt x="82" y="30"/>
                    </a:lnTo>
                    <a:lnTo>
                      <a:pt x="78" y="30"/>
                    </a:lnTo>
                    <a:lnTo>
                      <a:pt x="82" y="30"/>
                    </a:lnTo>
                    <a:lnTo>
                      <a:pt x="81" y="33"/>
                    </a:lnTo>
                    <a:lnTo>
                      <a:pt x="83" y="31"/>
                    </a:lnTo>
                    <a:lnTo>
                      <a:pt x="86" y="31"/>
                    </a:lnTo>
                    <a:lnTo>
                      <a:pt x="89" y="32"/>
                    </a:lnTo>
                    <a:lnTo>
                      <a:pt x="92" y="32"/>
                    </a:lnTo>
                    <a:lnTo>
                      <a:pt x="94" y="30"/>
                    </a:lnTo>
                    <a:lnTo>
                      <a:pt x="94" y="30"/>
                    </a:lnTo>
                    <a:lnTo>
                      <a:pt x="98" y="33"/>
                    </a:lnTo>
                    <a:lnTo>
                      <a:pt x="98" y="36"/>
                    </a:lnTo>
                    <a:lnTo>
                      <a:pt x="100" y="34"/>
                    </a:lnTo>
                    <a:lnTo>
                      <a:pt x="102" y="36"/>
                    </a:lnTo>
                    <a:lnTo>
                      <a:pt x="105" y="38"/>
                    </a:lnTo>
                    <a:lnTo>
                      <a:pt x="103" y="41"/>
                    </a:lnTo>
                    <a:lnTo>
                      <a:pt x="100" y="41"/>
                    </a:lnTo>
                    <a:lnTo>
                      <a:pt x="98" y="42"/>
                    </a:lnTo>
                    <a:lnTo>
                      <a:pt x="100" y="43"/>
                    </a:lnTo>
                    <a:lnTo>
                      <a:pt x="103" y="42"/>
                    </a:lnTo>
                    <a:lnTo>
                      <a:pt x="105" y="43"/>
                    </a:lnTo>
                    <a:lnTo>
                      <a:pt x="108" y="46"/>
                    </a:lnTo>
                    <a:lnTo>
                      <a:pt x="111" y="46"/>
                    </a:lnTo>
                    <a:lnTo>
                      <a:pt x="111" y="43"/>
                    </a:lnTo>
                    <a:lnTo>
                      <a:pt x="111" y="41"/>
                    </a:lnTo>
                    <a:lnTo>
                      <a:pt x="113" y="40"/>
                    </a:lnTo>
                    <a:lnTo>
                      <a:pt x="116" y="42"/>
                    </a:lnTo>
                    <a:lnTo>
                      <a:pt x="118" y="46"/>
                    </a:lnTo>
                    <a:lnTo>
                      <a:pt x="121" y="43"/>
                    </a:lnTo>
                    <a:lnTo>
                      <a:pt x="124" y="42"/>
                    </a:lnTo>
                    <a:lnTo>
                      <a:pt x="126" y="42"/>
                    </a:lnTo>
                    <a:lnTo>
                      <a:pt x="129" y="45"/>
                    </a:lnTo>
                    <a:lnTo>
                      <a:pt x="130" y="41"/>
                    </a:lnTo>
                    <a:lnTo>
                      <a:pt x="133" y="42"/>
                    </a:lnTo>
                    <a:lnTo>
                      <a:pt x="136" y="45"/>
                    </a:lnTo>
                    <a:lnTo>
                      <a:pt x="138" y="46"/>
                    </a:lnTo>
                    <a:lnTo>
                      <a:pt x="142" y="46"/>
                    </a:lnTo>
                    <a:lnTo>
                      <a:pt x="143" y="48"/>
                    </a:lnTo>
                    <a:lnTo>
                      <a:pt x="146" y="47"/>
                    </a:lnTo>
                    <a:lnTo>
                      <a:pt x="149" y="47"/>
                    </a:lnTo>
                    <a:lnTo>
                      <a:pt x="151" y="47"/>
                    </a:lnTo>
                    <a:lnTo>
                      <a:pt x="154" y="47"/>
                    </a:lnTo>
                    <a:lnTo>
                      <a:pt x="151" y="46"/>
                    </a:lnTo>
                    <a:lnTo>
                      <a:pt x="149" y="43"/>
                    </a:lnTo>
                    <a:lnTo>
                      <a:pt x="152" y="43"/>
                    </a:lnTo>
                    <a:lnTo>
                      <a:pt x="154" y="42"/>
                    </a:lnTo>
                    <a:lnTo>
                      <a:pt x="158" y="42"/>
                    </a:lnTo>
                    <a:lnTo>
                      <a:pt x="160" y="41"/>
                    </a:lnTo>
                    <a:lnTo>
                      <a:pt x="163" y="40"/>
                    </a:lnTo>
                    <a:lnTo>
                      <a:pt x="166" y="40"/>
                    </a:lnTo>
                    <a:lnTo>
                      <a:pt x="168" y="39"/>
                    </a:lnTo>
                    <a:lnTo>
                      <a:pt x="171" y="39"/>
                    </a:lnTo>
                    <a:lnTo>
                      <a:pt x="173" y="38"/>
                    </a:lnTo>
                    <a:lnTo>
                      <a:pt x="177" y="36"/>
                    </a:lnTo>
                    <a:lnTo>
                      <a:pt x="179" y="36"/>
                    </a:lnTo>
                    <a:lnTo>
                      <a:pt x="181" y="37"/>
                    </a:lnTo>
                    <a:lnTo>
                      <a:pt x="185" y="38"/>
                    </a:lnTo>
                    <a:lnTo>
                      <a:pt x="190" y="38"/>
                    </a:lnTo>
                    <a:lnTo>
                      <a:pt x="193" y="37"/>
                    </a:lnTo>
                    <a:lnTo>
                      <a:pt x="196" y="36"/>
                    </a:lnTo>
                    <a:lnTo>
                      <a:pt x="198" y="36"/>
                    </a:lnTo>
                    <a:lnTo>
                      <a:pt x="202" y="36"/>
                    </a:lnTo>
                    <a:lnTo>
                      <a:pt x="204" y="36"/>
                    </a:lnTo>
                    <a:lnTo>
                      <a:pt x="211" y="36"/>
                    </a:lnTo>
                    <a:lnTo>
                      <a:pt x="213" y="37"/>
                    </a:lnTo>
                    <a:lnTo>
                      <a:pt x="217" y="38"/>
                    </a:lnTo>
                    <a:lnTo>
                      <a:pt x="214" y="40"/>
                    </a:lnTo>
                    <a:lnTo>
                      <a:pt x="218" y="41"/>
                    </a:lnTo>
                    <a:lnTo>
                      <a:pt x="220" y="41"/>
                    </a:lnTo>
                    <a:lnTo>
                      <a:pt x="223" y="40"/>
                    </a:lnTo>
                    <a:lnTo>
                      <a:pt x="226" y="41"/>
                    </a:lnTo>
                    <a:lnTo>
                      <a:pt x="229" y="41"/>
                    </a:lnTo>
                    <a:lnTo>
                      <a:pt x="231" y="43"/>
                    </a:lnTo>
                    <a:lnTo>
                      <a:pt x="231" y="43"/>
                    </a:lnTo>
                    <a:close/>
                    <a:moveTo>
                      <a:pt x="231" y="93"/>
                    </a:moveTo>
                    <a:lnTo>
                      <a:pt x="231" y="93"/>
                    </a:lnTo>
                    <a:lnTo>
                      <a:pt x="235" y="94"/>
                    </a:lnTo>
                    <a:lnTo>
                      <a:pt x="237" y="94"/>
                    </a:lnTo>
                    <a:lnTo>
                      <a:pt x="240" y="96"/>
                    </a:lnTo>
                    <a:lnTo>
                      <a:pt x="246" y="96"/>
                    </a:lnTo>
                    <a:lnTo>
                      <a:pt x="248" y="94"/>
                    </a:lnTo>
                    <a:lnTo>
                      <a:pt x="252" y="94"/>
                    </a:lnTo>
                    <a:lnTo>
                      <a:pt x="254" y="94"/>
                    </a:lnTo>
                    <a:lnTo>
                      <a:pt x="257" y="94"/>
                    </a:lnTo>
                    <a:lnTo>
                      <a:pt x="260" y="96"/>
                    </a:lnTo>
                    <a:lnTo>
                      <a:pt x="263" y="97"/>
                    </a:lnTo>
                    <a:lnTo>
                      <a:pt x="265" y="97"/>
                    </a:lnTo>
                    <a:lnTo>
                      <a:pt x="269" y="99"/>
                    </a:lnTo>
                    <a:lnTo>
                      <a:pt x="271" y="100"/>
                    </a:lnTo>
                    <a:lnTo>
                      <a:pt x="273" y="103"/>
                    </a:lnTo>
                    <a:lnTo>
                      <a:pt x="275" y="103"/>
                    </a:lnTo>
                    <a:lnTo>
                      <a:pt x="278" y="106"/>
                    </a:lnTo>
                    <a:lnTo>
                      <a:pt x="279" y="109"/>
                    </a:lnTo>
                    <a:lnTo>
                      <a:pt x="281" y="110"/>
                    </a:lnTo>
                    <a:lnTo>
                      <a:pt x="282" y="113"/>
                    </a:lnTo>
                    <a:lnTo>
                      <a:pt x="284" y="116"/>
                    </a:lnTo>
                    <a:lnTo>
                      <a:pt x="281" y="117"/>
                    </a:lnTo>
                    <a:lnTo>
                      <a:pt x="279" y="117"/>
                    </a:lnTo>
                    <a:lnTo>
                      <a:pt x="275" y="116"/>
                    </a:lnTo>
                    <a:lnTo>
                      <a:pt x="273" y="116"/>
                    </a:lnTo>
                    <a:lnTo>
                      <a:pt x="270" y="116"/>
                    </a:lnTo>
                    <a:lnTo>
                      <a:pt x="267" y="116"/>
                    </a:lnTo>
                    <a:lnTo>
                      <a:pt x="265" y="115"/>
                    </a:lnTo>
                    <a:lnTo>
                      <a:pt x="256" y="115"/>
                    </a:lnTo>
                    <a:lnTo>
                      <a:pt x="254" y="115"/>
                    </a:lnTo>
                    <a:lnTo>
                      <a:pt x="250" y="116"/>
                    </a:lnTo>
                    <a:lnTo>
                      <a:pt x="248" y="116"/>
                    </a:lnTo>
                    <a:lnTo>
                      <a:pt x="245" y="117"/>
                    </a:lnTo>
                    <a:lnTo>
                      <a:pt x="243" y="118"/>
                    </a:lnTo>
                    <a:lnTo>
                      <a:pt x="239" y="119"/>
                    </a:lnTo>
                    <a:lnTo>
                      <a:pt x="237" y="118"/>
                    </a:lnTo>
                    <a:lnTo>
                      <a:pt x="233" y="116"/>
                    </a:lnTo>
                    <a:lnTo>
                      <a:pt x="231" y="116"/>
                    </a:lnTo>
                    <a:lnTo>
                      <a:pt x="230" y="114"/>
                    </a:lnTo>
                    <a:lnTo>
                      <a:pt x="229" y="111"/>
                    </a:lnTo>
                    <a:lnTo>
                      <a:pt x="229" y="108"/>
                    </a:lnTo>
                    <a:lnTo>
                      <a:pt x="228" y="106"/>
                    </a:lnTo>
                    <a:lnTo>
                      <a:pt x="224" y="105"/>
                    </a:lnTo>
                    <a:lnTo>
                      <a:pt x="222" y="105"/>
                    </a:lnTo>
                    <a:lnTo>
                      <a:pt x="219" y="103"/>
                    </a:lnTo>
                    <a:lnTo>
                      <a:pt x="219" y="100"/>
                    </a:lnTo>
                    <a:lnTo>
                      <a:pt x="220" y="98"/>
                    </a:lnTo>
                    <a:lnTo>
                      <a:pt x="220" y="94"/>
                    </a:lnTo>
                    <a:lnTo>
                      <a:pt x="220" y="92"/>
                    </a:lnTo>
                    <a:lnTo>
                      <a:pt x="222" y="92"/>
                    </a:lnTo>
                    <a:lnTo>
                      <a:pt x="226" y="92"/>
                    </a:lnTo>
                    <a:lnTo>
                      <a:pt x="228" y="93"/>
                    </a:lnTo>
                    <a:lnTo>
                      <a:pt x="231" y="93"/>
                    </a:lnTo>
                    <a:lnTo>
                      <a:pt x="231" y="9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7"/>
              <p:cNvSpPr/>
              <p:nvPr/>
            </p:nvSpPr>
            <p:spPr>
              <a:xfrm>
                <a:off x="3614738" y="2330450"/>
                <a:ext cx="119062" cy="74613"/>
              </a:xfrm>
              <a:custGeom>
                <a:rect b="b" l="l" r="r" t="t"/>
                <a:pathLst>
                  <a:path extrusionOk="0" h="47" w="75">
                    <a:moveTo>
                      <a:pt x="38" y="33"/>
                    </a:moveTo>
                    <a:lnTo>
                      <a:pt x="38" y="33"/>
                    </a:lnTo>
                    <a:lnTo>
                      <a:pt x="36" y="31"/>
                    </a:lnTo>
                    <a:lnTo>
                      <a:pt x="38" y="31"/>
                    </a:lnTo>
                    <a:lnTo>
                      <a:pt x="38" y="30"/>
                    </a:lnTo>
                    <a:lnTo>
                      <a:pt x="39" y="30"/>
                    </a:lnTo>
                    <a:lnTo>
                      <a:pt x="42" y="28"/>
                    </a:lnTo>
                    <a:lnTo>
                      <a:pt x="45" y="28"/>
                    </a:lnTo>
                    <a:lnTo>
                      <a:pt x="47" y="28"/>
                    </a:lnTo>
                    <a:lnTo>
                      <a:pt x="51" y="28"/>
                    </a:lnTo>
                    <a:lnTo>
                      <a:pt x="53" y="27"/>
                    </a:lnTo>
                    <a:lnTo>
                      <a:pt x="49" y="27"/>
                    </a:lnTo>
                    <a:lnTo>
                      <a:pt x="44" y="27"/>
                    </a:lnTo>
                    <a:lnTo>
                      <a:pt x="42" y="27"/>
                    </a:lnTo>
                    <a:lnTo>
                      <a:pt x="38" y="28"/>
                    </a:lnTo>
                    <a:lnTo>
                      <a:pt x="36" y="28"/>
                    </a:lnTo>
                    <a:lnTo>
                      <a:pt x="32" y="28"/>
                    </a:lnTo>
                    <a:lnTo>
                      <a:pt x="30" y="29"/>
                    </a:lnTo>
                    <a:lnTo>
                      <a:pt x="27" y="29"/>
                    </a:lnTo>
                    <a:lnTo>
                      <a:pt x="25" y="29"/>
                    </a:lnTo>
                    <a:lnTo>
                      <a:pt x="21" y="30"/>
                    </a:lnTo>
                    <a:lnTo>
                      <a:pt x="19" y="30"/>
                    </a:lnTo>
                    <a:lnTo>
                      <a:pt x="13" y="30"/>
                    </a:lnTo>
                    <a:lnTo>
                      <a:pt x="10" y="31"/>
                    </a:lnTo>
                    <a:lnTo>
                      <a:pt x="8" y="31"/>
                    </a:lnTo>
                    <a:lnTo>
                      <a:pt x="4" y="31"/>
                    </a:lnTo>
                    <a:lnTo>
                      <a:pt x="2" y="31"/>
                    </a:lnTo>
                    <a:lnTo>
                      <a:pt x="0" y="29"/>
                    </a:lnTo>
                    <a:lnTo>
                      <a:pt x="2" y="28"/>
                    </a:lnTo>
                    <a:lnTo>
                      <a:pt x="5" y="26"/>
                    </a:lnTo>
                    <a:lnTo>
                      <a:pt x="8" y="26"/>
                    </a:lnTo>
                    <a:lnTo>
                      <a:pt x="10" y="27"/>
                    </a:lnTo>
                    <a:lnTo>
                      <a:pt x="9" y="25"/>
                    </a:lnTo>
                    <a:lnTo>
                      <a:pt x="5" y="24"/>
                    </a:lnTo>
                    <a:lnTo>
                      <a:pt x="9" y="22"/>
                    </a:lnTo>
                    <a:lnTo>
                      <a:pt x="11" y="21"/>
                    </a:lnTo>
                    <a:lnTo>
                      <a:pt x="14" y="22"/>
                    </a:lnTo>
                    <a:lnTo>
                      <a:pt x="17" y="24"/>
                    </a:lnTo>
                    <a:lnTo>
                      <a:pt x="20" y="26"/>
                    </a:lnTo>
                    <a:lnTo>
                      <a:pt x="22" y="25"/>
                    </a:lnTo>
                    <a:lnTo>
                      <a:pt x="26" y="24"/>
                    </a:lnTo>
                    <a:lnTo>
                      <a:pt x="23" y="25"/>
                    </a:lnTo>
                    <a:lnTo>
                      <a:pt x="20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18" y="19"/>
                    </a:lnTo>
                    <a:lnTo>
                      <a:pt x="14" y="19"/>
                    </a:lnTo>
                    <a:lnTo>
                      <a:pt x="12" y="17"/>
                    </a:lnTo>
                    <a:lnTo>
                      <a:pt x="14" y="13"/>
                    </a:lnTo>
                    <a:lnTo>
                      <a:pt x="18" y="12"/>
                    </a:lnTo>
                    <a:lnTo>
                      <a:pt x="14" y="12"/>
                    </a:lnTo>
                    <a:lnTo>
                      <a:pt x="12" y="12"/>
                    </a:lnTo>
                    <a:lnTo>
                      <a:pt x="9" y="12"/>
                    </a:lnTo>
                    <a:lnTo>
                      <a:pt x="10" y="9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8" y="7"/>
                    </a:lnTo>
                    <a:lnTo>
                      <a:pt x="21" y="8"/>
                    </a:lnTo>
                    <a:lnTo>
                      <a:pt x="23" y="9"/>
                    </a:lnTo>
                    <a:lnTo>
                      <a:pt x="22" y="12"/>
                    </a:lnTo>
                    <a:lnTo>
                      <a:pt x="26" y="12"/>
                    </a:lnTo>
                    <a:lnTo>
                      <a:pt x="28" y="13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6" y="19"/>
                    </a:lnTo>
                    <a:lnTo>
                      <a:pt x="38" y="21"/>
                    </a:lnTo>
                    <a:lnTo>
                      <a:pt x="38" y="22"/>
                    </a:lnTo>
                    <a:lnTo>
                      <a:pt x="42" y="21"/>
                    </a:lnTo>
                    <a:lnTo>
                      <a:pt x="44" y="19"/>
                    </a:lnTo>
                    <a:lnTo>
                      <a:pt x="42" y="20"/>
                    </a:lnTo>
                    <a:lnTo>
                      <a:pt x="38" y="18"/>
                    </a:lnTo>
                    <a:lnTo>
                      <a:pt x="38" y="18"/>
                    </a:lnTo>
                    <a:lnTo>
                      <a:pt x="37" y="18"/>
                    </a:lnTo>
                    <a:lnTo>
                      <a:pt x="36" y="14"/>
                    </a:lnTo>
                    <a:lnTo>
                      <a:pt x="38" y="14"/>
                    </a:lnTo>
                    <a:lnTo>
                      <a:pt x="40" y="14"/>
                    </a:lnTo>
                    <a:lnTo>
                      <a:pt x="44" y="14"/>
                    </a:lnTo>
                    <a:lnTo>
                      <a:pt x="40" y="14"/>
                    </a:lnTo>
                    <a:lnTo>
                      <a:pt x="38" y="13"/>
                    </a:lnTo>
                    <a:lnTo>
                      <a:pt x="36" y="13"/>
                    </a:lnTo>
                    <a:lnTo>
                      <a:pt x="32" y="11"/>
                    </a:lnTo>
                    <a:lnTo>
                      <a:pt x="36" y="10"/>
                    </a:lnTo>
                    <a:lnTo>
                      <a:pt x="38" y="11"/>
                    </a:lnTo>
                    <a:lnTo>
                      <a:pt x="38" y="10"/>
                    </a:lnTo>
                    <a:lnTo>
                      <a:pt x="36" y="8"/>
                    </a:lnTo>
                    <a:lnTo>
                      <a:pt x="30" y="8"/>
                    </a:lnTo>
                    <a:lnTo>
                      <a:pt x="28" y="7"/>
                    </a:lnTo>
                    <a:lnTo>
                      <a:pt x="27" y="4"/>
                    </a:lnTo>
                    <a:lnTo>
                      <a:pt x="30" y="2"/>
                    </a:lnTo>
                    <a:lnTo>
                      <a:pt x="32" y="1"/>
                    </a:lnTo>
                    <a:lnTo>
                      <a:pt x="36" y="0"/>
                    </a:lnTo>
                    <a:lnTo>
                      <a:pt x="38" y="1"/>
                    </a:lnTo>
                    <a:lnTo>
                      <a:pt x="44" y="2"/>
                    </a:lnTo>
                    <a:lnTo>
                      <a:pt x="46" y="3"/>
                    </a:lnTo>
                    <a:lnTo>
                      <a:pt x="49" y="4"/>
                    </a:lnTo>
                    <a:lnTo>
                      <a:pt x="51" y="7"/>
                    </a:lnTo>
                    <a:lnTo>
                      <a:pt x="53" y="4"/>
                    </a:lnTo>
                    <a:lnTo>
                      <a:pt x="52" y="2"/>
                    </a:lnTo>
                    <a:lnTo>
                      <a:pt x="55" y="2"/>
                    </a:lnTo>
                    <a:lnTo>
                      <a:pt x="57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1" y="1"/>
                    </a:lnTo>
                    <a:lnTo>
                      <a:pt x="63" y="2"/>
                    </a:lnTo>
                    <a:lnTo>
                      <a:pt x="61" y="3"/>
                    </a:lnTo>
                    <a:lnTo>
                      <a:pt x="63" y="3"/>
                    </a:lnTo>
                    <a:lnTo>
                      <a:pt x="66" y="4"/>
                    </a:lnTo>
                    <a:lnTo>
                      <a:pt x="69" y="4"/>
                    </a:lnTo>
                    <a:lnTo>
                      <a:pt x="70" y="8"/>
                    </a:lnTo>
                    <a:lnTo>
                      <a:pt x="69" y="10"/>
                    </a:lnTo>
                    <a:lnTo>
                      <a:pt x="72" y="12"/>
                    </a:lnTo>
                    <a:lnTo>
                      <a:pt x="72" y="16"/>
                    </a:lnTo>
                    <a:lnTo>
                      <a:pt x="71" y="18"/>
                    </a:lnTo>
                    <a:lnTo>
                      <a:pt x="71" y="21"/>
                    </a:lnTo>
                    <a:lnTo>
                      <a:pt x="71" y="24"/>
                    </a:lnTo>
                    <a:lnTo>
                      <a:pt x="69" y="26"/>
                    </a:lnTo>
                    <a:lnTo>
                      <a:pt x="71" y="27"/>
                    </a:lnTo>
                    <a:lnTo>
                      <a:pt x="74" y="27"/>
                    </a:lnTo>
                    <a:lnTo>
                      <a:pt x="74" y="30"/>
                    </a:lnTo>
                    <a:lnTo>
                      <a:pt x="73" y="33"/>
                    </a:lnTo>
                    <a:lnTo>
                      <a:pt x="75" y="35"/>
                    </a:lnTo>
                    <a:lnTo>
                      <a:pt x="72" y="34"/>
                    </a:lnTo>
                    <a:lnTo>
                      <a:pt x="71" y="31"/>
                    </a:lnTo>
                    <a:lnTo>
                      <a:pt x="68" y="33"/>
                    </a:lnTo>
                    <a:lnTo>
                      <a:pt x="65" y="34"/>
                    </a:lnTo>
                    <a:lnTo>
                      <a:pt x="66" y="36"/>
                    </a:lnTo>
                    <a:lnTo>
                      <a:pt x="64" y="37"/>
                    </a:lnTo>
                    <a:lnTo>
                      <a:pt x="66" y="39"/>
                    </a:lnTo>
                    <a:lnTo>
                      <a:pt x="69" y="41"/>
                    </a:lnTo>
                    <a:lnTo>
                      <a:pt x="70" y="43"/>
                    </a:lnTo>
                    <a:lnTo>
                      <a:pt x="68" y="43"/>
                    </a:lnTo>
                    <a:lnTo>
                      <a:pt x="64" y="41"/>
                    </a:lnTo>
                    <a:lnTo>
                      <a:pt x="65" y="43"/>
                    </a:lnTo>
                    <a:lnTo>
                      <a:pt x="66" y="46"/>
                    </a:lnTo>
                    <a:lnTo>
                      <a:pt x="63" y="46"/>
                    </a:lnTo>
                    <a:lnTo>
                      <a:pt x="61" y="46"/>
                    </a:lnTo>
                    <a:lnTo>
                      <a:pt x="57" y="46"/>
                    </a:lnTo>
                    <a:lnTo>
                      <a:pt x="55" y="46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6" y="44"/>
                    </a:lnTo>
                    <a:lnTo>
                      <a:pt x="44" y="47"/>
                    </a:lnTo>
                    <a:lnTo>
                      <a:pt x="42" y="47"/>
                    </a:lnTo>
                    <a:lnTo>
                      <a:pt x="38" y="47"/>
                    </a:lnTo>
                    <a:lnTo>
                      <a:pt x="36" y="46"/>
                    </a:lnTo>
                    <a:lnTo>
                      <a:pt x="32" y="45"/>
                    </a:lnTo>
                    <a:lnTo>
                      <a:pt x="32" y="41"/>
                    </a:lnTo>
                    <a:lnTo>
                      <a:pt x="36" y="41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5" y="39"/>
                    </a:lnTo>
                    <a:lnTo>
                      <a:pt x="32" y="38"/>
                    </a:lnTo>
                    <a:lnTo>
                      <a:pt x="29" y="37"/>
                    </a:lnTo>
                    <a:lnTo>
                      <a:pt x="32" y="36"/>
                    </a:lnTo>
                    <a:lnTo>
                      <a:pt x="30" y="34"/>
                    </a:lnTo>
                    <a:lnTo>
                      <a:pt x="32" y="34"/>
                    </a:lnTo>
                    <a:lnTo>
                      <a:pt x="36" y="33"/>
                    </a:lnTo>
                    <a:lnTo>
                      <a:pt x="38" y="33"/>
                    </a:lnTo>
                    <a:lnTo>
                      <a:pt x="38" y="33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7"/>
              <p:cNvSpPr/>
              <p:nvPr/>
            </p:nvSpPr>
            <p:spPr>
              <a:xfrm>
                <a:off x="3552825" y="2165350"/>
                <a:ext cx="150812" cy="163513"/>
              </a:xfrm>
              <a:custGeom>
                <a:rect b="b" l="l" r="r" t="t"/>
                <a:pathLst>
                  <a:path extrusionOk="0" h="103" w="95">
                    <a:moveTo>
                      <a:pt x="77" y="7"/>
                    </a:moveTo>
                    <a:lnTo>
                      <a:pt x="78" y="7"/>
                    </a:lnTo>
                    <a:lnTo>
                      <a:pt x="82" y="7"/>
                    </a:lnTo>
                    <a:lnTo>
                      <a:pt x="84" y="7"/>
                    </a:lnTo>
                    <a:lnTo>
                      <a:pt x="87" y="9"/>
                    </a:lnTo>
                    <a:lnTo>
                      <a:pt x="86" y="12"/>
                    </a:lnTo>
                    <a:lnTo>
                      <a:pt x="90" y="12"/>
                    </a:lnTo>
                    <a:lnTo>
                      <a:pt x="92" y="13"/>
                    </a:lnTo>
                    <a:lnTo>
                      <a:pt x="95" y="12"/>
                    </a:lnTo>
                    <a:lnTo>
                      <a:pt x="95" y="10"/>
                    </a:lnTo>
                    <a:lnTo>
                      <a:pt x="94" y="7"/>
                    </a:lnTo>
                    <a:lnTo>
                      <a:pt x="94" y="4"/>
                    </a:lnTo>
                    <a:lnTo>
                      <a:pt x="94" y="3"/>
                    </a:lnTo>
                    <a:lnTo>
                      <a:pt x="91" y="1"/>
                    </a:lnTo>
                    <a:lnTo>
                      <a:pt x="88" y="1"/>
                    </a:lnTo>
                    <a:lnTo>
                      <a:pt x="85" y="1"/>
                    </a:lnTo>
                    <a:lnTo>
                      <a:pt x="83" y="0"/>
                    </a:lnTo>
                    <a:lnTo>
                      <a:pt x="81" y="0"/>
                    </a:lnTo>
                    <a:lnTo>
                      <a:pt x="79" y="0"/>
                    </a:lnTo>
                    <a:lnTo>
                      <a:pt x="76" y="2"/>
                    </a:lnTo>
                    <a:lnTo>
                      <a:pt x="75" y="4"/>
                    </a:lnTo>
                    <a:lnTo>
                      <a:pt x="75" y="5"/>
                    </a:lnTo>
                    <a:lnTo>
                      <a:pt x="76" y="7"/>
                    </a:lnTo>
                    <a:lnTo>
                      <a:pt x="77" y="7"/>
                    </a:lnTo>
                    <a:lnTo>
                      <a:pt x="77" y="7"/>
                    </a:lnTo>
                    <a:close/>
                    <a:moveTo>
                      <a:pt x="77" y="103"/>
                    </a:moveTo>
                    <a:lnTo>
                      <a:pt x="81" y="103"/>
                    </a:lnTo>
                    <a:lnTo>
                      <a:pt x="83" y="103"/>
                    </a:lnTo>
                    <a:lnTo>
                      <a:pt x="81" y="101"/>
                    </a:lnTo>
                    <a:lnTo>
                      <a:pt x="77" y="101"/>
                    </a:lnTo>
                    <a:lnTo>
                      <a:pt x="77" y="103"/>
                    </a:lnTo>
                    <a:lnTo>
                      <a:pt x="77" y="103"/>
                    </a:lnTo>
                    <a:close/>
                    <a:moveTo>
                      <a:pt x="77" y="47"/>
                    </a:moveTo>
                    <a:lnTo>
                      <a:pt x="78" y="47"/>
                    </a:lnTo>
                    <a:lnTo>
                      <a:pt x="81" y="47"/>
                    </a:lnTo>
                    <a:lnTo>
                      <a:pt x="84" y="48"/>
                    </a:lnTo>
                    <a:lnTo>
                      <a:pt x="82" y="51"/>
                    </a:lnTo>
                    <a:lnTo>
                      <a:pt x="81" y="54"/>
                    </a:lnTo>
                    <a:lnTo>
                      <a:pt x="81" y="56"/>
                    </a:lnTo>
                    <a:lnTo>
                      <a:pt x="84" y="56"/>
                    </a:lnTo>
                    <a:lnTo>
                      <a:pt x="86" y="60"/>
                    </a:lnTo>
                    <a:lnTo>
                      <a:pt x="88" y="61"/>
                    </a:lnTo>
                    <a:lnTo>
                      <a:pt x="92" y="64"/>
                    </a:lnTo>
                    <a:lnTo>
                      <a:pt x="90" y="66"/>
                    </a:lnTo>
                    <a:lnTo>
                      <a:pt x="88" y="70"/>
                    </a:lnTo>
                    <a:lnTo>
                      <a:pt x="86" y="70"/>
                    </a:lnTo>
                    <a:lnTo>
                      <a:pt x="83" y="71"/>
                    </a:lnTo>
                    <a:lnTo>
                      <a:pt x="81" y="71"/>
                    </a:lnTo>
                    <a:lnTo>
                      <a:pt x="77" y="71"/>
                    </a:lnTo>
                    <a:lnTo>
                      <a:pt x="76" y="71"/>
                    </a:lnTo>
                    <a:lnTo>
                      <a:pt x="74" y="71"/>
                    </a:lnTo>
                    <a:lnTo>
                      <a:pt x="70" y="70"/>
                    </a:lnTo>
                    <a:lnTo>
                      <a:pt x="68" y="68"/>
                    </a:lnTo>
                    <a:lnTo>
                      <a:pt x="66" y="64"/>
                    </a:lnTo>
                    <a:lnTo>
                      <a:pt x="65" y="62"/>
                    </a:lnTo>
                    <a:lnTo>
                      <a:pt x="61" y="60"/>
                    </a:lnTo>
                    <a:lnTo>
                      <a:pt x="59" y="60"/>
                    </a:lnTo>
                    <a:lnTo>
                      <a:pt x="56" y="58"/>
                    </a:lnTo>
                    <a:lnTo>
                      <a:pt x="53" y="57"/>
                    </a:lnTo>
                    <a:lnTo>
                      <a:pt x="50" y="57"/>
                    </a:lnTo>
                    <a:lnTo>
                      <a:pt x="48" y="56"/>
                    </a:lnTo>
                    <a:lnTo>
                      <a:pt x="44" y="57"/>
                    </a:lnTo>
                    <a:lnTo>
                      <a:pt x="42" y="58"/>
                    </a:lnTo>
                    <a:lnTo>
                      <a:pt x="39" y="56"/>
                    </a:lnTo>
                    <a:lnTo>
                      <a:pt x="39" y="54"/>
                    </a:lnTo>
                    <a:lnTo>
                      <a:pt x="35" y="54"/>
                    </a:lnTo>
                    <a:lnTo>
                      <a:pt x="33" y="55"/>
                    </a:lnTo>
                    <a:lnTo>
                      <a:pt x="31" y="55"/>
                    </a:lnTo>
                    <a:lnTo>
                      <a:pt x="27" y="56"/>
                    </a:lnTo>
                    <a:lnTo>
                      <a:pt x="25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4" y="55"/>
                    </a:lnTo>
                    <a:lnTo>
                      <a:pt x="10" y="53"/>
                    </a:lnTo>
                    <a:lnTo>
                      <a:pt x="8" y="51"/>
                    </a:lnTo>
                    <a:lnTo>
                      <a:pt x="10" y="48"/>
                    </a:lnTo>
                    <a:lnTo>
                      <a:pt x="13" y="48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22" y="49"/>
                    </a:lnTo>
                    <a:lnTo>
                      <a:pt x="24" y="49"/>
                    </a:lnTo>
                    <a:lnTo>
                      <a:pt x="27" y="49"/>
                    </a:lnTo>
                    <a:lnTo>
                      <a:pt x="30" y="49"/>
                    </a:lnTo>
                    <a:lnTo>
                      <a:pt x="28" y="47"/>
                    </a:lnTo>
                    <a:lnTo>
                      <a:pt x="26" y="47"/>
                    </a:lnTo>
                    <a:lnTo>
                      <a:pt x="23" y="46"/>
                    </a:lnTo>
                    <a:lnTo>
                      <a:pt x="26" y="45"/>
                    </a:lnTo>
                    <a:lnTo>
                      <a:pt x="30" y="44"/>
                    </a:lnTo>
                    <a:lnTo>
                      <a:pt x="30" y="41"/>
                    </a:lnTo>
                    <a:lnTo>
                      <a:pt x="27" y="41"/>
                    </a:lnTo>
                    <a:lnTo>
                      <a:pt x="24" y="41"/>
                    </a:lnTo>
                    <a:lnTo>
                      <a:pt x="22" y="43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22" y="36"/>
                    </a:lnTo>
                    <a:lnTo>
                      <a:pt x="18" y="36"/>
                    </a:lnTo>
                    <a:lnTo>
                      <a:pt x="16" y="37"/>
                    </a:lnTo>
                    <a:lnTo>
                      <a:pt x="15" y="39"/>
                    </a:lnTo>
                    <a:lnTo>
                      <a:pt x="11" y="41"/>
                    </a:lnTo>
                    <a:lnTo>
                      <a:pt x="9" y="39"/>
                    </a:lnTo>
                    <a:lnTo>
                      <a:pt x="11" y="37"/>
                    </a:lnTo>
                    <a:lnTo>
                      <a:pt x="11" y="34"/>
                    </a:lnTo>
                    <a:lnTo>
                      <a:pt x="9" y="34"/>
                    </a:lnTo>
                    <a:lnTo>
                      <a:pt x="6" y="35"/>
                    </a:lnTo>
                    <a:lnTo>
                      <a:pt x="3" y="35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1" y="28"/>
                    </a:lnTo>
                    <a:lnTo>
                      <a:pt x="3" y="26"/>
                    </a:lnTo>
                    <a:lnTo>
                      <a:pt x="6" y="26"/>
                    </a:lnTo>
                    <a:lnTo>
                      <a:pt x="9" y="26"/>
                    </a:lnTo>
                    <a:lnTo>
                      <a:pt x="11" y="26"/>
                    </a:lnTo>
                    <a:lnTo>
                      <a:pt x="15" y="26"/>
                    </a:lnTo>
                    <a:lnTo>
                      <a:pt x="17" y="24"/>
                    </a:lnTo>
                    <a:lnTo>
                      <a:pt x="20" y="24"/>
                    </a:lnTo>
                    <a:lnTo>
                      <a:pt x="23" y="23"/>
                    </a:lnTo>
                    <a:lnTo>
                      <a:pt x="26" y="24"/>
                    </a:lnTo>
                    <a:lnTo>
                      <a:pt x="28" y="26"/>
                    </a:lnTo>
                    <a:lnTo>
                      <a:pt x="32" y="26"/>
                    </a:lnTo>
                    <a:lnTo>
                      <a:pt x="34" y="27"/>
                    </a:lnTo>
                    <a:lnTo>
                      <a:pt x="37" y="28"/>
                    </a:lnTo>
                    <a:lnTo>
                      <a:pt x="39" y="30"/>
                    </a:lnTo>
                    <a:lnTo>
                      <a:pt x="41" y="34"/>
                    </a:lnTo>
                    <a:lnTo>
                      <a:pt x="40" y="36"/>
                    </a:lnTo>
                    <a:lnTo>
                      <a:pt x="42" y="39"/>
                    </a:lnTo>
                    <a:lnTo>
                      <a:pt x="44" y="37"/>
                    </a:lnTo>
                    <a:lnTo>
                      <a:pt x="47" y="34"/>
                    </a:lnTo>
                    <a:lnTo>
                      <a:pt x="48" y="34"/>
                    </a:lnTo>
                    <a:lnTo>
                      <a:pt x="50" y="32"/>
                    </a:lnTo>
                    <a:lnTo>
                      <a:pt x="53" y="32"/>
                    </a:lnTo>
                    <a:lnTo>
                      <a:pt x="53" y="32"/>
                    </a:lnTo>
                    <a:lnTo>
                      <a:pt x="60" y="36"/>
                    </a:lnTo>
                    <a:lnTo>
                      <a:pt x="62" y="38"/>
                    </a:lnTo>
                    <a:lnTo>
                      <a:pt x="64" y="41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71" y="40"/>
                    </a:lnTo>
                    <a:lnTo>
                      <a:pt x="75" y="43"/>
                    </a:lnTo>
                    <a:lnTo>
                      <a:pt x="77" y="43"/>
                    </a:lnTo>
                    <a:lnTo>
                      <a:pt x="77" y="47"/>
                    </a:lnTo>
                    <a:lnTo>
                      <a:pt x="77" y="4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7"/>
              <p:cNvSpPr/>
              <p:nvPr/>
            </p:nvSpPr>
            <p:spPr>
              <a:xfrm>
                <a:off x="3294063" y="2320925"/>
                <a:ext cx="301625" cy="174625"/>
              </a:xfrm>
              <a:custGeom>
                <a:rect b="b" l="l" r="r" t="t"/>
                <a:pathLst>
                  <a:path extrusionOk="0" h="110" w="190">
                    <a:moveTo>
                      <a:pt x="125" y="11"/>
                    </a:moveTo>
                    <a:lnTo>
                      <a:pt x="123" y="13"/>
                    </a:lnTo>
                    <a:lnTo>
                      <a:pt x="126" y="14"/>
                    </a:lnTo>
                    <a:lnTo>
                      <a:pt x="129" y="16"/>
                    </a:lnTo>
                    <a:lnTo>
                      <a:pt x="128" y="18"/>
                    </a:lnTo>
                    <a:lnTo>
                      <a:pt x="125" y="20"/>
                    </a:lnTo>
                    <a:lnTo>
                      <a:pt x="126" y="23"/>
                    </a:lnTo>
                    <a:lnTo>
                      <a:pt x="128" y="23"/>
                    </a:lnTo>
                    <a:lnTo>
                      <a:pt x="131" y="23"/>
                    </a:lnTo>
                    <a:lnTo>
                      <a:pt x="134" y="23"/>
                    </a:lnTo>
                    <a:lnTo>
                      <a:pt x="135" y="26"/>
                    </a:lnTo>
                    <a:lnTo>
                      <a:pt x="131" y="27"/>
                    </a:lnTo>
                    <a:lnTo>
                      <a:pt x="132" y="31"/>
                    </a:lnTo>
                    <a:lnTo>
                      <a:pt x="135" y="27"/>
                    </a:lnTo>
                    <a:lnTo>
                      <a:pt x="138" y="27"/>
                    </a:lnTo>
                    <a:lnTo>
                      <a:pt x="140" y="27"/>
                    </a:lnTo>
                    <a:lnTo>
                      <a:pt x="143" y="28"/>
                    </a:lnTo>
                    <a:lnTo>
                      <a:pt x="144" y="31"/>
                    </a:lnTo>
                    <a:lnTo>
                      <a:pt x="146" y="34"/>
                    </a:lnTo>
                    <a:lnTo>
                      <a:pt x="146" y="31"/>
                    </a:lnTo>
                    <a:lnTo>
                      <a:pt x="149" y="30"/>
                    </a:lnTo>
                    <a:lnTo>
                      <a:pt x="146" y="27"/>
                    </a:lnTo>
                    <a:lnTo>
                      <a:pt x="147" y="25"/>
                    </a:lnTo>
                    <a:lnTo>
                      <a:pt x="151" y="23"/>
                    </a:lnTo>
                    <a:lnTo>
                      <a:pt x="153" y="23"/>
                    </a:lnTo>
                    <a:lnTo>
                      <a:pt x="155" y="24"/>
                    </a:lnTo>
                    <a:lnTo>
                      <a:pt x="159" y="24"/>
                    </a:lnTo>
                    <a:lnTo>
                      <a:pt x="161" y="25"/>
                    </a:lnTo>
                    <a:lnTo>
                      <a:pt x="164" y="27"/>
                    </a:lnTo>
                    <a:lnTo>
                      <a:pt x="165" y="30"/>
                    </a:lnTo>
                    <a:lnTo>
                      <a:pt x="165" y="32"/>
                    </a:lnTo>
                    <a:lnTo>
                      <a:pt x="166" y="35"/>
                    </a:lnTo>
                    <a:lnTo>
                      <a:pt x="163" y="37"/>
                    </a:lnTo>
                    <a:lnTo>
                      <a:pt x="163" y="40"/>
                    </a:lnTo>
                    <a:lnTo>
                      <a:pt x="162" y="43"/>
                    </a:lnTo>
                    <a:lnTo>
                      <a:pt x="160" y="45"/>
                    </a:lnTo>
                    <a:lnTo>
                      <a:pt x="160" y="49"/>
                    </a:lnTo>
                    <a:lnTo>
                      <a:pt x="157" y="51"/>
                    </a:lnTo>
                    <a:lnTo>
                      <a:pt x="154" y="52"/>
                    </a:lnTo>
                    <a:lnTo>
                      <a:pt x="152" y="52"/>
                    </a:lnTo>
                    <a:lnTo>
                      <a:pt x="148" y="52"/>
                    </a:lnTo>
                    <a:lnTo>
                      <a:pt x="144" y="54"/>
                    </a:lnTo>
                    <a:lnTo>
                      <a:pt x="140" y="54"/>
                    </a:lnTo>
                    <a:lnTo>
                      <a:pt x="138" y="54"/>
                    </a:lnTo>
                    <a:lnTo>
                      <a:pt x="135" y="52"/>
                    </a:lnTo>
                    <a:lnTo>
                      <a:pt x="134" y="50"/>
                    </a:lnTo>
                    <a:lnTo>
                      <a:pt x="131" y="52"/>
                    </a:lnTo>
                    <a:lnTo>
                      <a:pt x="129" y="54"/>
                    </a:lnTo>
                    <a:lnTo>
                      <a:pt x="126" y="54"/>
                    </a:lnTo>
                    <a:lnTo>
                      <a:pt x="123" y="53"/>
                    </a:lnTo>
                    <a:lnTo>
                      <a:pt x="120" y="53"/>
                    </a:lnTo>
                    <a:lnTo>
                      <a:pt x="122" y="52"/>
                    </a:lnTo>
                    <a:lnTo>
                      <a:pt x="120" y="51"/>
                    </a:lnTo>
                    <a:lnTo>
                      <a:pt x="117" y="52"/>
                    </a:lnTo>
                    <a:lnTo>
                      <a:pt x="114" y="53"/>
                    </a:lnTo>
                    <a:lnTo>
                      <a:pt x="112" y="56"/>
                    </a:lnTo>
                    <a:lnTo>
                      <a:pt x="109" y="57"/>
                    </a:lnTo>
                    <a:lnTo>
                      <a:pt x="106" y="56"/>
                    </a:lnTo>
                    <a:lnTo>
                      <a:pt x="103" y="57"/>
                    </a:lnTo>
                    <a:lnTo>
                      <a:pt x="103" y="57"/>
                    </a:lnTo>
                    <a:lnTo>
                      <a:pt x="100" y="57"/>
                    </a:lnTo>
                    <a:lnTo>
                      <a:pt x="97" y="58"/>
                    </a:lnTo>
                    <a:lnTo>
                      <a:pt x="94" y="58"/>
                    </a:lnTo>
                    <a:lnTo>
                      <a:pt x="94" y="61"/>
                    </a:lnTo>
                    <a:lnTo>
                      <a:pt x="91" y="62"/>
                    </a:lnTo>
                    <a:lnTo>
                      <a:pt x="85" y="65"/>
                    </a:lnTo>
                    <a:lnTo>
                      <a:pt x="83" y="65"/>
                    </a:lnTo>
                    <a:lnTo>
                      <a:pt x="79" y="66"/>
                    </a:lnTo>
                    <a:lnTo>
                      <a:pt x="77" y="67"/>
                    </a:lnTo>
                    <a:lnTo>
                      <a:pt x="74" y="67"/>
                    </a:lnTo>
                    <a:lnTo>
                      <a:pt x="71" y="68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63" y="69"/>
                    </a:lnTo>
                    <a:lnTo>
                      <a:pt x="60" y="68"/>
                    </a:lnTo>
                    <a:lnTo>
                      <a:pt x="58" y="68"/>
                    </a:lnTo>
                    <a:lnTo>
                      <a:pt x="54" y="68"/>
                    </a:lnTo>
                    <a:lnTo>
                      <a:pt x="52" y="67"/>
                    </a:lnTo>
                    <a:lnTo>
                      <a:pt x="49" y="66"/>
                    </a:lnTo>
                    <a:lnTo>
                      <a:pt x="46" y="65"/>
                    </a:lnTo>
                    <a:lnTo>
                      <a:pt x="43" y="62"/>
                    </a:lnTo>
                    <a:lnTo>
                      <a:pt x="44" y="60"/>
                    </a:lnTo>
                    <a:lnTo>
                      <a:pt x="46" y="59"/>
                    </a:lnTo>
                    <a:lnTo>
                      <a:pt x="50" y="58"/>
                    </a:lnTo>
                    <a:lnTo>
                      <a:pt x="52" y="57"/>
                    </a:lnTo>
                    <a:lnTo>
                      <a:pt x="55" y="57"/>
                    </a:lnTo>
                    <a:lnTo>
                      <a:pt x="58" y="56"/>
                    </a:lnTo>
                    <a:lnTo>
                      <a:pt x="61" y="54"/>
                    </a:lnTo>
                    <a:lnTo>
                      <a:pt x="63" y="53"/>
                    </a:lnTo>
                    <a:lnTo>
                      <a:pt x="66" y="53"/>
                    </a:lnTo>
                    <a:lnTo>
                      <a:pt x="69" y="52"/>
                    </a:lnTo>
                    <a:lnTo>
                      <a:pt x="71" y="52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3" y="50"/>
                    </a:lnTo>
                    <a:lnTo>
                      <a:pt x="88" y="49"/>
                    </a:lnTo>
                    <a:lnTo>
                      <a:pt x="91" y="45"/>
                    </a:lnTo>
                    <a:lnTo>
                      <a:pt x="88" y="45"/>
                    </a:lnTo>
                    <a:lnTo>
                      <a:pt x="85" y="47"/>
                    </a:lnTo>
                    <a:lnTo>
                      <a:pt x="83" y="48"/>
                    </a:lnTo>
                    <a:lnTo>
                      <a:pt x="79" y="48"/>
                    </a:lnTo>
                    <a:lnTo>
                      <a:pt x="77" y="49"/>
                    </a:lnTo>
                    <a:lnTo>
                      <a:pt x="75" y="49"/>
                    </a:lnTo>
                    <a:lnTo>
                      <a:pt x="71" y="47"/>
                    </a:lnTo>
                    <a:lnTo>
                      <a:pt x="69" y="48"/>
                    </a:lnTo>
                    <a:lnTo>
                      <a:pt x="66" y="45"/>
                    </a:lnTo>
                    <a:lnTo>
                      <a:pt x="67" y="49"/>
                    </a:lnTo>
                    <a:lnTo>
                      <a:pt x="63" y="50"/>
                    </a:lnTo>
                    <a:lnTo>
                      <a:pt x="61" y="49"/>
                    </a:lnTo>
                    <a:lnTo>
                      <a:pt x="58" y="50"/>
                    </a:lnTo>
                    <a:lnTo>
                      <a:pt x="55" y="50"/>
                    </a:lnTo>
                    <a:lnTo>
                      <a:pt x="52" y="51"/>
                    </a:lnTo>
                    <a:lnTo>
                      <a:pt x="50" y="49"/>
                    </a:lnTo>
                    <a:lnTo>
                      <a:pt x="52" y="47"/>
                    </a:lnTo>
                    <a:lnTo>
                      <a:pt x="50" y="47"/>
                    </a:lnTo>
                    <a:lnTo>
                      <a:pt x="51" y="44"/>
                    </a:lnTo>
                    <a:lnTo>
                      <a:pt x="53" y="43"/>
                    </a:lnTo>
                    <a:lnTo>
                      <a:pt x="57" y="41"/>
                    </a:lnTo>
                    <a:lnTo>
                      <a:pt x="53" y="41"/>
                    </a:lnTo>
                    <a:lnTo>
                      <a:pt x="51" y="42"/>
                    </a:lnTo>
                    <a:lnTo>
                      <a:pt x="48" y="42"/>
                    </a:lnTo>
                    <a:lnTo>
                      <a:pt x="46" y="44"/>
                    </a:lnTo>
                    <a:lnTo>
                      <a:pt x="44" y="45"/>
                    </a:lnTo>
                    <a:lnTo>
                      <a:pt x="42" y="45"/>
                    </a:lnTo>
                    <a:lnTo>
                      <a:pt x="44" y="48"/>
                    </a:lnTo>
                    <a:lnTo>
                      <a:pt x="43" y="50"/>
                    </a:lnTo>
                    <a:lnTo>
                      <a:pt x="41" y="51"/>
                    </a:lnTo>
                    <a:lnTo>
                      <a:pt x="37" y="52"/>
                    </a:lnTo>
                    <a:lnTo>
                      <a:pt x="34" y="53"/>
                    </a:lnTo>
                    <a:lnTo>
                      <a:pt x="32" y="51"/>
                    </a:lnTo>
                    <a:lnTo>
                      <a:pt x="33" y="49"/>
                    </a:lnTo>
                    <a:lnTo>
                      <a:pt x="29" y="50"/>
                    </a:lnTo>
                    <a:lnTo>
                      <a:pt x="27" y="50"/>
                    </a:lnTo>
                    <a:lnTo>
                      <a:pt x="26" y="53"/>
                    </a:lnTo>
                    <a:lnTo>
                      <a:pt x="24" y="53"/>
                    </a:lnTo>
                    <a:lnTo>
                      <a:pt x="20" y="52"/>
                    </a:lnTo>
                    <a:lnTo>
                      <a:pt x="19" y="49"/>
                    </a:lnTo>
                    <a:lnTo>
                      <a:pt x="17" y="50"/>
                    </a:lnTo>
                    <a:lnTo>
                      <a:pt x="17" y="47"/>
                    </a:lnTo>
                    <a:lnTo>
                      <a:pt x="14" y="48"/>
                    </a:lnTo>
                    <a:lnTo>
                      <a:pt x="11" y="49"/>
                    </a:lnTo>
                    <a:lnTo>
                      <a:pt x="8" y="48"/>
                    </a:lnTo>
                    <a:lnTo>
                      <a:pt x="6" y="48"/>
                    </a:lnTo>
                    <a:lnTo>
                      <a:pt x="3" y="48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1" y="41"/>
                    </a:lnTo>
                    <a:lnTo>
                      <a:pt x="4" y="40"/>
                    </a:lnTo>
                    <a:lnTo>
                      <a:pt x="7" y="39"/>
                    </a:lnTo>
                    <a:lnTo>
                      <a:pt x="12" y="39"/>
                    </a:lnTo>
                    <a:lnTo>
                      <a:pt x="16" y="40"/>
                    </a:lnTo>
                    <a:lnTo>
                      <a:pt x="18" y="40"/>
                    </a:lnTo>
                    <a:lnTo>
                      <a:pt x="20" y="39"/>
                    </a:lnTo>
                    <a:lnTo>
                      <a:pt x="24" y="37"/>
                    </a:lnTo>
                    <a:lnTo>
                      <a:pt x="26" y="36"/>
                    </a:lnTo>
                    <a:lnTo>
                      <a:pt x="29" y="36"/>
                    </a:lnTo>
                    <a:lnTo>
                      <a:pt x="32" y="34"/>
                    </a:lnTo>
                    <a:lnTo>
                      <a:pt x="35" y="33"/>
                    </a:lnTo>
                    <a:lnTo>
                      <a:pt x="32" y="33"/>
                    </a:lnTo>
                    <a:lnTo>
                      <a:pt x="29" y="34"/>
                    </a:lnTo>
                    <a:lnTo>
                      <a:pt x="26" y="34"/>
                    </a:lnTo>
                    <a:lnTo>
                      <a:pt x="24" y="35"/>
                    </a:lnTo>
                    <a:lnTo>
                      <a:pt x="20" y="36"/>
                    </a:lnTo>
                    <a:lnTo>
                      <a:pt x="18" y="36"/>
                    </a:lnTo>
                    <a:lnTo>
                      <a:pt x="15" y="36"/>
                    </a:lnTo>
                    <a:lnTo>
                      <a:pt x="9" y="36"/>
                    </a:lnTo>
                    <a:lnTo>
                      <a:pt x="7" y="36"/>
                    </a:lnTo>
                    <a:lnTo>
                      <a:pt x="4" y="36"/>
                    </a:lnTo>
                    <a:lnTo>
                      <a:pt x="7" y="33"/>
                    </a:lnTo>
                    <a:lnTo>
                      <a:pt x="9" y="31"/>
                    </a:lnTo>
                    <a:lnTo>
                      <a:pt x="11" y="31"/>
                    </a:lnTo>
                    <a:lnTo>
                      <a:pt x="15" y="31"/>
                    </a:lnTo>
                    <a:lnTo>
                      <a:pt x="18" y="30"/>
                    </a:lnTo>
                    <a:lnTo>
                      <a:pt x="20" y="30"/>
                    </a:lnTo>
                    <a:lnTo>
                      <a:pt x="23" y="30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2" y="28"/>
                    </a:lnTo>
                    <a:lnTo>
                      <a:pt x="34" y="28"/>
                    </a:lnTo>
                    <a:lnTo>
                      <a:pt x="37" y="27"/>
                    </a:lnTo>
                    <a:lnTo>
                      <a:pt x="34" y="27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26" y="27"/>
                    </a:lnTo>
                    <a:lnTo>
                      <a:pt x="23" y="27"/>
                    </a:lnTo>
                    <a:lnTo>
                      <a:pt x="20" y="28"/>
                    </a:lnTo>
                    <a:lnTo>
                      <a:pt x="17" y="28"/>
                    </a:lnTo>
                    <a:lnTo>
                      <a:pt x="15" y="28"/>
                    </a:lnTo>
                    <a:lnTo>
                      <a:pt x="11" y="26"/>
                    </a:lnTo>
                    <a:lnTo>
                      <a:pt x="15" y="24"/>
                    </a:lnTo>
                    <a:lnTo>
                      <a:pt x="11" y="23"/>
                    </a:lnTo>
                    <a:lnTo>
                      <a:pt x="14" y="20"/>
                    </a:lnTo>
                    <a:lnTo>
                      <a:pt x="17" y="19"/>
                    </a:lnTo>
                    <a:lnTo>
                      <a:pt x="19" y="19"/>
                    </a:lnTo>
                    <a:lnTo>
                      <a:pt x="23" y="19"/>
                    </a:lnTo>
                    <a:lnTo>
                      <a:pt x="28" y="19"/>
                    </a:lnTo>
                    <a:lnTo>
                      <a:pt x="31" y="19"/>
                    </a:lnTo>
                    <a:lnTo>
                      <a:pt x="34" y="20"/>
                    </a:lnTo>
                    <a:lnTo>
                      <a:pt x="36" y="20"/>
                    </a:lnTo>
                    <a:lnTo>
                      <a:pt x="40" y="19"/>
                    </a:lnTo>
                    <a:lnTo>
                      <a:pt x="36" y="19"/>
                    </a:lnTo>
                    <a:lnTo>
                      <a:pt x="34" y="18"/>
                    </a:lnTo>
                    <a:lnTo>
                      <a:pt x="31" y="18"/>
                    </a:lnTo>
                    <a:lnTo>
                      <a:pt x="25" y="18"/>
                    </a:lnTo>
                    <a:lnTo>
                      <a:pt x="23" y="17"/>
                    </a:lnTo>
                    <a:lnTo>
                      <a:pt x="25" y="14"/>
                    </a:lnTo>
                    <a:lnTo>
                      <a:pt x="27" y="13"/>
                    </a:lnTo>
                    <a:lnTo>
                      <a:pt x="31" y="11"/>
                    </a:lnTo>
                    <a:lnTo>
                      <a:pt x="33" y="11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2" y="10"/>
                    </a:lnTo>
                    <a:lnTo>
                      <a:pt x="44" y="11"/>
                    </a:lnTo>
                    <a:lnTo>
                      <a:pt x="48" y="14"/>
                    </a:lnTo>
                    <a:lnTo>
                      <a:pt x="48" y="16"/>
                    </a:lnTo>
                    <a:lnTo>
                      <a:pt x="50" y="19"/>
                    </a:lnTo>
                    <a:lnTo>
                      <a:pt x="52" y="18"/>
                    </a:lnTo>
                    <a:lnTo>
                      <a:pt x="55" y="18"/>
                    </a:lnTo>
                    <a:lnTo>
                      <a:pt x="58" y="17"/>
                    </a:lnTo>
                    <a:lnTo>
                      <a:pt x="60" y="17"/>
                    </a:lnTo>
                    <a:lnTo>
                      <a:pt x="63" y="17"/>
                    </a:lnTo>
                    <a:lnTo>
                      <a:pt x="66" y="19"/>
                    </a:lnTo>
                    <a:lnTo>
                      <a:pt x="69" y="20"/>
                    </a:lnTo>
                    <a:lnTo>
                      <a:pt x="70" y="24"/>
                    </a:lnTo>
                    <a:lnTo>
                      <a:pt x="74" y="24"/>
                    </a:lnTo>
                    <a:lnTo>
                      <a:pt x="76" y="25"/>
                    </a:lnTo>
                    <a:lnTo>
                      <a:pt x="79" y="27"/>
                    </a:lnTo>
                    <a:lnTo>
                      <a:pt x="76" y="27"/>
                    </a:lnTo>
                    <a:lnTo>
                      <a:pt x="74" y="30"/>
                    </a:lnTo>
                    <a:lnTo>
                      <a:pt x="76" y="30"/>
                    </a:lnTo>
                    <a:lnTo>
                      <a:pt x="79" y="30"/>
                    </a:lnTo>
                    <a:lnTo>
                      <a:pt x="82" y="31"/>
                    </a:lnTo>
                    <a:lnTo>
                      <a:pt x="85" y="33"/>
                    </a:lnTo>
                    <a:lnTo>
                      <a:pt x="84" y="35"/>
                    </a:lnTo>
                    <a:lnTo>
                      <a:pt x="86" y="39"/>
                    </a:lnTo>
                    <a:lnTo>
                      <a:pt x="89" y="37"/>
                    </a:lnTo>
                    <a:lnTo>
                      <a:pt x="92" y="36"/>
                    </a:lnTo>
                    <a:lnTo>
                      <a:pt x="95" y="36"/>
                    </a:lnTo>
                    <a:lnTo>
                      <a:pt x="97" y="37"/>
                    </a:lnTo>
                    <a:lnTo>
                      <a:pt x="101" y="37"/>
                    </a:lnTo>
                    <a:lnTo>
                      <a:pt x="103" y="37"/>
                    </a:lnTo>
                    <a:lnTo>
                      <a:pt x="105" y="37"/>
                    </a:lnTo>
                    <a:lnTo>
                      <a:pt x="108" y="37"/>
                    </a:lnTo>
                    <a:lnTo>
                      <a:pt x="111" y="39"/>
                    </a:lnTo>
                    <a:lnTo>
                      <a:pt x="114" y="39"/>
                    </a:lnTo>
                    <a:lnTo>
                      <a:pt x="117" y="37"/>
                    </a:lnTo>
                    <a:lnTo>
                      <a:pt x="119" y="35"/>
                    </a:lnTo>
                    <a:lnTo>
                      <a:pt x="118" y="33"/>
                    </a:lnTo>
                    <a:lnTo>
                      <a:pt x="114" y="32"/>
                    </a:lnTo>
                    <a:lnTo>
                      <a:pt x="112" y="31"/>
                    </a:lnTo>
                    <a:lnTo>
                      <a:pt x="109" y="31"/>
                    </a:lnTo>
                    <a:lnTo>
                      <a:pt x="106" y="28"/>
                    </a:lnTo>
                    <a:lnTo>
                      <a:pt x="103" y="28"/>
                    </a:lnTo>
                    <a:lnTo>
                      <a:pt x="103" y="27"/>
                    </a:lnTo>
                    <a:lnTo>
                      <a:pt x="104" y="26"/>
                    </a:lnTo>
                    <a:lnTo>
                      <a:pt x="108" y="26"/>
                    </a:lnTo>
                    <a:lnTo>
                      <a:pt x="110" y="25"/>
                    </a:lnTo>
                    <a:lnTo>
                      <a:pt x="113" y="24"/>
                    </a:lnTo>
                    <a:lnTo>
                      <a:pt x="112" y="20"/>
                    </a:lnTo>
                    <a:lnTo>
                      <a:pt x="109" y="19"/>
                    </a:lnTo>
                    <a:lnTo>
                      <a:pt x="106" y="18"/>
                    </a:lnTo>
                    <a:lnTo>
                      <a:pt x="103" y="18"/>
                    </a:lnTo>
                    <a:lnTo>
                      <a:pt x="102" y="17"/>
                    </a:lnTo>
                    <a:lnTo>
                      <a:pt x="99" y="15"/>
                    </a:lnTo>
                    <a:lnTo>
                      <a:pt x="101" y="13"/>
                    </a:lnTo>
                    <a:lnTo>
                      <a:pt x="103" y="11"/>
                    </a:lnTo>
                    <a:lnTo>
                      <a:pt x="106" y="10"/>
                    </a:lnTo>
                    <a:lnTo>
                      <a:pt x="106" y="8"/>
                    </a:lnTo>
                    <a:lnTo>
                      <a:pt x="110" y="6"/>
                    </a:lnTo>
                    <a:lnTo>
                      <a:pt x="112" y="3"/>
                    </a:lnTo>
                    <a:lnTo>
                      <a:pt x="114" y="1"/>
                    </a:lnTo>
                    <a:lnTo>
                      <a:pt x="118" y="1"/>
                    </a:lnTo>
                    <a:lnTo>
                      <a:pt x="120" y="0"/>
                    </a:lnTo>
                    <a:lnTo>
                      <a:pt x="123" y="3"/>
                    </a:lnTo>
                    <a:lnTo>
                      <a:pt x="123" y="6"/>
                    </a:lnTo>
                    <a:lnTo>
                      <a:pt x="121" y="7"/>
                    </a:lnTo>
                    <a:lnTo>
                      <a:pt x="123" y="9"/>
                    </a:lnTo>
                    <a:lnTo>
                      <a:pt x="125" y="11"/>
                    </a:lnTo>
                    <a:lnTo>
                      <a:pt x="125" y="11"/>
                    </a:lnTo>
                    <a:close/>
                    <a:moveTo>
                      <a:pt x="183" y="40"/>
                    </a:moveTo>
                    <a:lnTo>
                      <a:pt x="186" y="41"/>
                    </a:lnTo>
                    <a:lnTo>
                      <a:pt x="188" y="43"/>
                    </a:lnTo>
                    <a:lnTo>
                      <a:pt x="189" y="45"/>
                    </a:lnTo>
                    <a:lnTo>
                      <a:pt x="190" y="49"/>
                    </a:lnTo>
                    <a:lnTo>
                      <a:pt x="188" y="50"/>
                    </a:lnTo>
                    <a:lnTo>
                      <a:pt x="183" y="51"/>
                    </a:lnTo>
                    <a:lnTo>
                      <a:pt x="181" y="51"/>
                    </a:lnTo>
                    <a:lnTo>
                      <a:pt x="178" y="51"/>
                    </a:lnTo>
                    <a:lnTo>
                      <a:pt x="176" y="50"/>
                    </a:lnTo>
                    <a:lnTo>
                      <a:pt x="173" y="49"/>
                    </a:lnTo>
                    <a:lnTo>
                      <a:pt x="176" y="45"/>
                    </a:lnTo>
                    <a:lnTo>
                      <a:pt x="177" y="43"/>
                    </a:lnTo>
                    <a:lnTo>
                      <a:pt x="179" y="41"/>
                    </a:lnTo>
                    <a:lnTo>
                      <a:pt x="181" y="40"/>
                    </a:lnTo>
                    <a:lnTo>
                      <a:pt x="183" y="40"/>
                    </a:lnTo>
                    <a:lnTo>
                      <a:pt x="183" y="40"/>
                    </a:lnTo>
                    <a:close/>
                    <a:moveTo>
                      <a:pt x="166" y="109"/>
                    </a:moveTo>
                    <a:lnTo>
                      <a:pt x="165" y="108"/>
                    </a:lnTo>
                    <a:lnTo>
                      <a:pt x="163" y="105"/>
                    </a:lnTo>
                    <a:lnTo>
                      <a:pt x="160" y="103"/>
                    </a:lnTo>
                    <a:lnTo>
                      <a:pt x="157" y="101"/>
                    </a:lnTo>
                    <a:lnTo>
                      <a:pt x="155" y="97"/>
                    </a:lnTo>
                    <a:lnTo>
                      <a:pt x="153" y="96"/>
                    </a:lnTo>
                    <a:lnTo>
                      <a:pt x="151" y="95"/>
                    </a:lnTo>
                    <a:lnTo>
                      <a:pt x="147" y="94"/>
                    </a:lnTo>
                    <a:lnTo>
                      <a:pt x="145" y="93"/>
                    </a:lnTo>
                    <a:lnTo>
                      <a:pt x="146" y="91"/>
                    </a:lnTo>
                    <a:lnTo>
                      <a:pt x="148" y="88"/>
                    </a:lnTo>
                    <a:lnTo>
                      <a:pt x="151" y="87"/>
                    </a:lnTo>
                    <a:lnTo>
                      <a:pt x="154" y="86"/>
                    </a:lnTo>
                    <a:lnTo>
                      <a:pt x="162" y="86"/>
                    </a:lnTo>
                    <a:lnTo>
                      <a:pt x="165" y="86"/>
                    </a:lnTo>
                    <a:lnTo>
                      <a:pt x="168" y="86"/>
                    </a:lnTo>
                    <a:lnTo>
                      <a:pt x="171" y="86"/>
                    </a:lnTo>
                    <a:lnTo>
                      <a:pt x="173" y="88"/>
                    </a:lnTo>
                    <a:lnTo>
                      <a:pt x="176" y="90"/>
                    </a:lnTo>
                    <a:lnTo>
                      <a:pt x="178" y="91"/>
                    </a:lnTo>
                    <a:lnTo>
                      <a:pt x="178" y="93"/>
                    </a:lnTo>
                    <a:lnTo>
                      <a:pt x="178" y="96"/>
                    </a:lnTo>
                    <a:lnTo>
                      <a:pt x="177" y="99"/>
                    </a:lnTo>
                    <a:lnTo>
                      <a:pt x="174" y="101"/>
                    </a:lnTo>
                    <a:lnTo>
                      <a:pt x="172" y="104"/>
                    </a:lnTo>
                    <a:lnTo>
                      <a:pt x="170" y="107"/>
                    </a:lnTo>
                    <a:lnTo>
                      <a:pt x="169" y="110"/>
                    </a:lnTo>
                    <a:lnTo>
                      <a:pt x="166" y="109"/>
                    </a:lnTo>
                    <a:lnTo>
                      <a:pt x="166" y="10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3386138" y="2233613"/>
                <a:ext cx="193675" cy="76200"/>
              </a:xfrm>
              <a:custGeom>
                <a:rect b="b" l="l" r="r" t="t"/>
                <a:pathLst>
                  <a:path extrusionOk="0" h="48" w="122">
                    <a:moveTo>
                      <a:pt x="45" y="2"/>
                    </a:moveTo>
                    <a:lnTo>
                      <a:pt x="47" y="2"/>
                    </a:lnTo>
                    <a:lnTo>
                      <a:pt x="50" y="4"/>
                    </a:lnTo>
                    <a:lnTo>
                      <a:pt x="52" y="5"/>
                    </a:lnTo>
                    <a:lnTo>
                      <a:pt x="55" y="8"/>
                    </a:lnTo>
                    <a:lnTo>
                      <a:pt x="54" y="10"/>
                    </a:lnTo>
                    <a:lnTo>
                      <a:pt x="54" y="13"/>
                    </a:lnTo>
                    <a:lnTo>
                      <a:pt x="51" y="13"/>
                    </a:lnTo>
                    <a:lnTo>
                      <a:pt x="48" y="13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2" y="13"/>
                    </a:lnTo>
                    <a:lnTo>
                      <a:pt x="39" y="13"/>
                    </a:lnTo>
                    <a:lnTo>
                      <a:pt x="36" y="13"/>
                    </a:lnTo>
                    <a:lnTo>
                      <a:pt x="34" y="12"/>
                    </a:lnTo>
                    <a:lnTo>
                      <a:pt x="30" y="11"/>
                    </a:lnTo>
                    <a:lnTo>
                      <a:pt x="28" y="13"/>
                    </a:lnTo>
                    <a:lnTo>
                      <a:pt x="25" y="14"/>
                    </a:lnTo>
                    <a:lnTo>
                      <a:pt x="22" y="14"/>
                    </a:lnTo>
                    <a:lnTo>
                      <a:pt x="19" y="13"/>
                    </a:lnTo>
                    <a:lnTo>
                      <a:pt x="17" y="11"/>
                    </a:lnTo>
                    <a:lnTo>
                      <a:pt x="13" y="11"/>
                    </a:lnTo>
                    <a:lnTo>
                      <a:pt x="11" y="12"/>
                    </a:lnTo>
                    <a:lnTo>
                      <a:pt x="8" y="12"/>
                    </a:lnTo>
                    <a:lnTo>
                      <a:pt x="5" y="13"/>
                    </a:lnTo>
                    <a:lnTo>
                      <a:pt x="3" y="14"/>
                    </a:lnTo>
                    <a:lnTo>
                      <a:pt x="0" y="12"/>
                    </a:lnTo>
                    <a:lnTo>
                      <a:pt x="3" y="10"/>
                    </a:lnTo>
                    <a:lnTo>
                      <a:pt x="5" y="9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14" y="6"/>
                    </a:lnTo>
                    <a:lnTo>
                      <a:pt x="17" y="5"/>
                    </a:lnTo>
                    <a:lnTo>
                      <a:pt x="20" y="5"/>
                    </a:lnTo>
                    <a:lnTo>
                      <a:pt x="22" y="5"/>
                    </a:lnTo>
                    <a:lnTo>
                      <a:pt x="26" y="3"/>
                    </a:lnTo>
                    <a:lnTo>
                      <a:pt x="28" y="2"/>
                    </a:lnTo>
                    <a:lnTo>
                      <a:pt x="31" y="1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3" y="1"/>
                    </a:lnTo>
                    <a:lnTo>
                      <a:pt x="45" y="2"/>
                    </a:lnTo>
                    <a:lnTo>
                      <a:pt x="45" y="2"/>
                    </a:lnTo>
                    <a:close/>
                    <a:moveTo>
                      <a:pt x="45" y="19"/>
                    </a:moveTo>
                    <a:lnTo>
                      <a:pt x="48" y="19"/>
                    </a:lnTo>
                    <a:lnTo>
                      <a:pt x="51" y="21"/>
                    </a:lnTo>
                    <a:lnTo>
                      <a:pt x="48" y="23"/>
                    </a:lnTo>
                    <a:lnTo>
                      <a:pt x="45" y="25"/>
                    </a:lnTo>
                    <a:lnTo>
                      <a:pt x="43" y="26"/>
                    </a:lnTo>
                    <a:lnTo>
                      <a:pt x="39" y="26"/>
                    </a:lnTo>
                    <a:lnTo>
                      <a:pt x="36" y="26"/>
                    </a:lnTo>
                    <a:lnTo>
                      <a:pt x="34" y="26"/>
                    </a:lnTo>
                    <a:lnTo>
                      <a:pt x="36" y="29"/>
                    </a:lnTo>
                    <a:lnTo>
                      <a:pt x="38" y="29"/>
                    </a:lnTo>
                    <a:lnTo>
                      <a:pt x="41" y="28"/>
                    </a:lnTo>
                    <a:lnTo>
                      <a:pt x="44" y="30"/>
                    </a:lnTo>
                    <a:lnTo>
                      <a:pt x="44" y="34"/>
                    </a:lnTo>
                    <a:lnTo>
                      <a:pt x="43" y="36"/>
                    </a:lnTo>
                    <a:lnTo>
                      <a:pt x="41" y="37"/>
                    </a:lnTo>
                    <a:lnTo>
                      <a:pt x="37" y="38"/>
                    </a:lnTo>
                    <a:lnTo>
                      <a:pt x="35" y="38"/>
                    </a:lnTo>
                    <a:lnTo>
                      <a:pt x="31" y="39"/>
                    </a:lnTo>
                    <a:lnTo>
                      <a:pt x="29" y="39"/>
                    </a:lnTo>
                    <a:lnTo>
                      <a:pt x="26" y="39"/>
                    </a:lnTo>
                    <a:lnTo>
                      <a:pt x="24" y="40"/>
                    </a:lnTo>
                    <a:lnTo>
                      <a:pt x="18" y="42"/>
                    </a:lnTo>
                    <a:lnTo>
                      <a:pt x="14" y="42"/>
                    </a:lnTo>
                    <a:lnTo>
                      <a:pt x="12" y="40"/>
                    </a:lnTo>
                    <a:lnTo>
                      <a:pt x="10" y="38"/>
                    </a:lnTo>
                    <a:lnTo>
                      <a:pt x="7" y="38"/>
                    </a:lnTo>
                    <a:lnTo>
                      <a:pt x="4" y="36"/>
                    </a:lnTo>
                    <a:lnTo>
                      <a:pt x="2" y="35"/>
                    </a:lnTo>
                    <a:lnTo>
                      <a:pt x="1" y="32"/>
                    </a:lnTo>
                    <a:lnTo>
                      <a:pt x="1" y="29"/>
                    </a:lnTo>
                    <a:lnTo>
                      <a:pt x="0" y="27"/>
                    </a:lnTo>
                    <a:lnTo>
                      <a:pt x="3" y="25"/>
                    </a:lnTo>
                    <a:lnTo>
                      <a:pt x="5" y="25"/>
                    </a:lnTo>
                    <a:lnTo>
                      <a:pt x="9" y="23"/>
                    </a:lnTo>
                    <a:lnTo>
                      <a:pt x="11" y="22"/>
                    </a:lnTo>
                    <a:lnTo>
                      <a:pt x="14" y="21"/>
                    </a:lnTo>
                    <a:lnTo>
                      <a:pt x="17" y="21"/>
                    </a:lnTo>
                    <a:lnTo>
                      <a:pt x="20" y="21"/>
                    </a:lnTo>
                    <a:lnTo>
                      <a:pt x="24" y="21"/>
                    </a:lnTo>
                    <a:lnTo>
                      <a:pt x="26" y="20"/>
                    </a:lnTo>
                    <a:lnTo>
                      <a:pt x="29" y="20"/>
                    </a:lnTo>
                    <a:lnTo>
                      <a:pt x="31" y="20"/>
                    </a:lnTo>
                    <a:lnTo>
                      <a:pt x="34" y="20"/>
                    </a:lnTo>
                    <a:lnTo>
                      <a:pt x="37" y="19"/>
                    </a:lnTo>
                    <a:lnTo>
                      <a:pt x="39" y="19"/>
                    </a:lnTo>
                    <a:lnTo>
                      <a:pt x="43" y="19"/>
                    </a:lnTo>
                    <a:lnTo>
                      <a:pt x="45" y="19"/>
                    </a:lnTo>
                    <a:lnTo>
                      <a:pt x="45" y="19"/>
                    </a:lnTo>
                    <a:close/>
                    <a:moveTo>
                      <a:pt x="105" y="29"/>
                    </a:moveTo>
                    <a:lnTo>
                      <a:pt x="106" y="30"/>
                    </a:lnTo>
                    <a:lnTo>
                      <a:pt x="110" y="32"/>
                    </a:lnTo>
                    <a:lnTo>
                      <a:pt x="112" y="34"/>
                    </a:lnTo>
                    <a:lnTo>
                      <a:pt x="114" y="37"/>
                    </a:lnTo>
                    <a:lnTo>
                      <a:pt x="115" y="39"/>
                    </a:lnTo>
                    <a:lnTo>
                      <a:pt x="119" y="40"/>
                    </a:lnTo>
                    <a:lnTo>
                      <a:pt x="121" y="43"/>
                    </a:lnTo>
                    <a:lnTo>
                      <a:pt x="122" y="46"/>
                    </a:lnTo>
                    <a:lnTo>
                      <a:pt x="120" y="47"/>
                    </a:lnTo>
                    <a:lnTo>
                      <a:pt x="116" y="48"/>
                    </a:lnTo>
                    <a:lnTo>
                      <a:pt x="116" y="48"/>
                    </a:lnTo>
                    <a:lnTo>
                      <a:pt x="113" y="46"/>
                    </a:lnTo>
                    <a:lnTo>
                      <a:pt x="111" y="45"/>
                    </a:lnTo>
                    <a:lnTo>
                      <a:pt x="107" y="43"/>
                    </a:lnTo>
                    <a:lnTo>
                      <a:pt x="105" y="40"/>
                    </a:lnTo>
                    <a:lnTo>
                      <a:pt x="104" y="37"/>
                    </a:lnTo>
                    <a:lnTo>
                      <a:pt x="102" y="35"/>
                    </a:lnTo>
                    <a:lnTo>
                      <a:pt x="101" y="31"/>
                    </a:lnTo>
                    <a:lnTo>
                      <a:pt x="102" y="29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29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3113088" y="2424113"/>
                <a:ext cx="230187" cy="142875"/>
              </a:xfrm>
              <a:custGeom>
                <a:rect b="b" l="l" r="r" t="t"/>
                <a:pathLst>
                  <a:path extrusionOk="0" h="90" w="145">
                    <a:moveTo>
                      <a:pt x="80" y="61"/>
                    </a:moveTo>
                    <a:lnTo>
                      <a:pt x="82" y="61"/>
                    </a:lnTo>
                    <a:lnTo>
                      <a:pt x="86" y="60"/>
                    </a:lnTo>
                    <a:lnTo>
                      <a:pt x="88" y="59"/>
                    </a:lnTo>
                    <a:lnTo>
                      <a:pt x="90" y="55"/>
                    </a:lnTo>
                    <a:lnTo>
                      <a:pt x="91" y="53"/>
                    </a:lnTo>
                    <a:lnTo>
                      <a:pt x="92" y="51"/>
                    </a:lnTo>
                    <a:lnTo>
                      <a:pt x="95" y="49"/>
                    </a:lnTo>
                    <a:lnTo>
                      <a:pt x="98" y="47"/>
                    </a:lnTo>
                    <a:lnTo>
                      <a:pt x="100" y="47"/>
                    </a:lnTo>
                    <a:lnTo>
                      <a:pt x="103" y="45"/>
                    </a:lnTo>
                    <a:lnTo>
                      <a:pt x="106" y="44"/>
                    </a:lnTo>
                    <a:lnTo>
                      <a:pt x="108" y="44"/>
                    </a:lnTo>
                    <a:lnTo>
                      <a:pt x="112" y="42"/>
                    </a:lnTo>
                    <a:lnTo>
                      <a:pt x="114" y="40"/>
                    </a:lnTo>
                    <a:lnTo>
                      <a:pt x="117" y="39"/>
                    </a:lnTo>
                    <a:lnTo>
                      <a:pt x="120" y="38"/>
                    </a:lnTo>
                    <a:lnTo>
                      <a:pt x="122" y="37"/>
                    </a:lnTo>
                    <a:lnTo>
                      <a:pt x="125" y="36"/>
                    </a:lnTo>
                    <a:lnTo>
                      <a:pt x="128" y="35"/>
                    </a:lnTo>
                    <a:lnTo>
                      <a:pt x="131" y="34"/>
                    </a:lnTo>
                    <a:lnTo>
                      <a:pt x="133" y="32"/>
                    </a:lnTo>
                    <a:lnTo>
                      <a:pt x="135" y="32"/>
                    </a:lnTo>
                    <a:lnTo>
                      <a:pt x="139" y="31"/>
                    </a:lnTo>
                    <a:lnTo>
                      <a:pt x="141" y="30"/>
                    </a:lnTo>
                    <a:lnTo>
                      <a:pt x="145" y="28"/>
                    </a:lnTo>
                    <a:lnTo>
                      <a:pt x="145" y="28"/>
                    </a:lnTo>
                    <a:lnTo>
                      <a:pt x="143" y="26"/>
                    </a:lnTo>
                    <a:lnTo>
                      <a:pt x="140" y="23"/>
                    </a:lnTo>
                    <a:lnTo>
                      <a:pt x="138" y="22"/>
                    </a:lnTo>
                    <a:lnTo>
                      <a:pt x="134" y="20"/>
                    </a:lnTo>
                    <a:lnTo>
                      <a:pt x="132" y="19"/>
                    </a:lnTo>
                    <a:lnTo>
                      <a:pt x="130" y="17"/>
                    </a:lnTo>
                    <a:lnTo>
                      <a:pt x="126" y="14"/>
                    </a:lnTo>
                    <a:lnTo>
                      <a:pt x="124" y="12"/>
                    </a:lnTo>
                    <a:lnTo>
                      <a:pt x="118" y="10"/>
                    </a:lnTo>
                    <a:lnTo>
                      <a:pt x="116" y="9"/>
                    </a:lnTo>
                    <a:lnTo>
                      <a:pt x="113" y="8"/>
                    </a:lnTo>
                    <a:lnTo>
                      <a:pt x="112" y="8"/>
                    </a:lnTo>
                    <a:lnTo>
                      <a:pt x="108" y="8"/>
                    </a:lnTo>
                    <a:lnTo>
                      <a:pt x="106" y="6"/>
                    </a:lnTo>
                    <a:lnTo>
                      <a:pt x="100" y="8"/>
                    </a:lnTo>
                    <a:lnTo>
                      <a:pt x="97" y="9"/>
                    </a:lnTo>
                    <a:lnTo>
                      <a:pt x="97" y="12"/>
                    </a:lnTo>
                    <a:lnTo>
                      <a:pt x="95" y="14"/>
                    </a:lnTo>
                    <a:lnTo>
                      <a:pt x="91" y="14"/>
                    </a:lnTo>
                    <a:lnTo>
                      <a:pt x="94" y="11"/>
                    </a:lnTo>
                    <a:lnTo>
                      <a:pt x="91" y="9"/>
                    </a:lnTo>
                    <a:lnTo>
                      <a:pt x="88" y="9"/>
                    </a:lnTo>
                    <a:lnTo>
                      <a:pt x="86" y="11"/>
                    </a:lnTo>
                    <a:lnTo>
                      <a:pt x="83" y="13"/>
                    </a:lnTo>
                    <a:lnTo>
                      <a:pt x="83" y="13"/>
                    </a:lnTo>
                    <a:lnTo>
                      <a:pt x="85" y="10"/>
                    </a:lnTo>
                    <a:lnTo>
                      <a:pt x="87" y="9"/>
                    </a:lnTo>
                    <a:lnTo>
                      <a:pt x="85" y="8"/>
                    </a:lnTo>
                    <a:lnTo>
                      <a:pt x="81" y="8"/>
                    </a:lnTo>
                    <a:lnTo>
                      <a:pt x="80" y="8"/>
                    </a:lnTo>
                    <a:lnTo>
                      <a:pt x="79" y="8"/>
                    </a:lnTo>
                    <a:lnTo>
                      <a:pt x="77" y="6"/>
                    </a:lnTo>
                    <a:lnTo>
                      <a:pt x="73" y="5"/>
                    </a:lnTo>
                    <a:lnTo>
                      <a:pt x="71" y="4"/>
                    </a:lnTo>
                    <a:lnTo>
                      <a:pt x="69" y="3"/>
                    </a:lnTo>
                    <a:lnTo>
                      <a:pt x="65" y="1"/>
                    </a:lnTo>
                    <a:lnTo>
                      <a:pt x="63" y="0"/>
                    </a:lnTo>
                    <a:lnTo>
                      <a:pt x="60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2" y="1"/>
                    </a:lnTo>
                    <a:lnTo>
                      <a:pt x="48" y="2"/>
                    </a:lnTo>
                    <a:lnTo>
                      <a:pt x="46" y="2"/>
                    </a:lnTo>
                    <a:lnTo>
                      <a:pt x="43" y="2"/>
                    </a:lnTo>
                    <a:lnTo>
                      <a:pt x="40" y="2"/>
                    </a:lnTo>
                    <a:lnTo>
                      <a:pt x="37" y="3"/>
                    </a:lnTo>
                    <a:lnTo>
                      <a:pt x="35" y="3"/>
                    </a:lnTo>
                    <a:lnTo>
                      <a:pt x="31" y="3"/>
                    </a:lnTo>
                    <a:lnTo>
                      <a:pt x="29" y="3"/>
                    </a:lnTo>
                    <a:lnTo>
                      <a:pt x="27" y="4"/>
                    </a:lnTo>
                    <a:lnTo>
                      <a:pt x="23" y="4"/>
                    </a:lnTo>
                    <a:lnTo>
                      <a:pt x="21" y="4"/>
                    </a:lnTo>
                    <a:lnTo>
                      <a:pt x="18" y="5"/>
                    </a:lnTo>
                    <a:lnTo>
                      <a:pt x="15" y="5"/>
                    </a:lnTo>
                    <a:lnTo>
                      <a:pt x="18" y="8"/>
                    </a:lnTo>
                    <a:lnTo>
                      <a:pt x="19" y="10"/>
                    </a:lnTo>
                    <a:lnTo>
                      <a:pt x="19" y="12"/>
                    </a:lnTo>
                    <a:lnTo>
                      <a:pt x="21" y="15"/>
                    </a:lnTo>
                    <a:lnTo>
                      <a:pt x="23" y="18"/>
                    </a:lnTo>
                    <a:lnTo>
                      <a:pt x="26" y="19"/>
                    </a:lnTo>
                    <a:lnTo>
                      <a:pt x="28" y="20"/>
                    </a:lnTo>
                    <a:lnTo>
                      <a:pt x="27" y="22"/>
                    </a:lnTo>
                    <a:lnTo>
                      <a:pt x="26" y="26"/>
                    </a:lnTo>
                    <a:lnTo>
                      <a:pt x="23" y="28"/>
                    </a:lnTo>
                    <a:lnTo>
                      <a:pt x="20" y="29"/>
                    </a:lnTo>
                    <a:lnTo>
                      <a:pt x="19" y="31"/>
                    </a:lnTo>
                    <a:lnTo>
                      <a:pt x="18" y="35"/>
                    </a:lnTo>
                    <a:lnTo>
                      <a:pt x="14" y="37"/>
                    </a:lnTo>
                    <a:lnTo>
                      <a:pt x="14" y="40"/>
                    </a:lnTo>
                    <a:lnTo>
                      <a:pt x="18" y="40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12" y="47"/>
                    </a:lnTo>
                    <a:lnTo>
                      <a:pt x="11" y="49"/>
                    </a:lnTo>
                    <a:lnTo>
                      <a:pt x="11" y="52"/>
                    </a:lnTo>
                    <a:lnTo>
                      <a:pt x="9" y="54"/>
                    </a:lnTo>
                    <a:lnTo>
                      <a:pt x="7" y="54"/>
                    </a:lnTo>
                    <a:lnTo>
                      <a:pt x="6" y="57"/>
                    </a:lnTo>
                    <a:lnTo>
                      <a:pt x="5" y="60"/>
                    </a:lnTo>
                    <a:lnTo>
                      <a:pt x="4" y="62"/>
                    </a:lnTo>
                    <a:lnTo>
                      <a:pt x="2" y="65"/>
                    </a:lnTo>
                    <a:lnTo>
                      <a:pt x="0" y="68"/>
                    </a:lnTo>
                    <a:lnTo>
                      <a:pt x="2" y="68"/>
                    </a:lnTo>
                    <a:lnTo>
                      <a:pt x="5" y="68"/>
                    </a:lnTo>
                    <a:lnTo>
                      <a:pt x="7" y="68"/>
                    </a:lnTo>
                    <a:lnTo>
                      <a:pt x="11" y="69"/>
                    </a:lnTo>
                    <a:lnTo>
                      <a:pt x="13" y="70"/>
                    </a:lnTo>
                    <a:lnTo>
                      <a:pt x="17" y="71"/>
                    </a:lnTo>
                    <a:lnTo>
                      <a:pt x="19" y="72"/>
                    </a:lnTo>
                    <a:lnTo>
                      <a:pt x="21" y="73"/>
                    </a:lnTo>
                    <a:lnTo>
                      <a:pt x="24" y="74"/>
                    </a:lnTo>
                    <a:lnTo>
                      <a:pt x="27" y="77"/>
                    </a:lnTo>
                    <a:lnTo>
                      <a:pt x="30" y="79"/>
                    </a:lnTo>
                    <a:lnTo>
                      <a:pt x="31" y="82"/>
                    </a:lnTo>
                    <a:lnTo>
                      <a:pt x="32" y="85"/>
                    </a:lnTo>
                    <a:lnTo>
                      <a:pt x="35" y="88"/>
                    </a:lnTo>
                    <a:lnTo>
                      <a:pt x="37" y="89"/>
                    </a:lnTo>
                    <a:lnTo>
                      <a:pt x="40" y="90"/>
                    </a:lnTo>
                    <a:lnTo>
                      <a:pt x="43" y="89"/>
                    </a:lnTo>
                    <a:lnTo>
                      <a:pt x="46" y="87"/>
                    </a:lnTo>
                    <a:lnTo>
                      <a:pt x="48" y="86"/>
                    </a:lnTo>
                    <a:lnTo>
                      <a:pt x="52" y="86"/>
                    </a:lnTo>
                    <a:lnTo>
                      <a:pt x="54" y="83"/>
                    </a:lnTo>
                    <a:lnTo>
                      <a:pt x="56" y="80"/>
                    </a:lnTo>
                    <a:lnTo>
                      <a:pt x="60" y="82"/>
                    </a:lnTo>
                    <a:lnTo>
                      <a:pt x="62" y="82"/>
                    </a:lnTo>
                    <a:lnTo>
                      <a:pt x="65" y="81"/>
                    </a:lnTo>
                    <a:lnTo>
                      <a:pt x="68" y="81"/>
                    </a:lnTo>
                    <a:lnTo>
                      <a:pt x="70" y="80"/>
                    </a:lnTo>
                    <a:lnTo>
                      <a:pt x="73" y="79"/>
                    </a:lnTo>
                    <a:lnTo>
                      <a:pt x="74" y="77"/>
                    </a:lnTo>
                    <a:lnTo>
                      <a:pt x="74" y="73"/>
                    </a:lnTo>
                    <a:lnTo>
                      <a:pt x="74" y="71"/>
                    </a:lnTo>
                    <a:lnTo>
                      <a:pt x="74" y="68"/>
                    </a:lnTo>
                    <a:lnTo>
                      <a:pt x="77" y="65"/>
                    </a:lnTo>
                    <a:lnTo>
                      <a:pt x="78" y="63"/>
                    </a:lnTo>
                    <a:lnTo>
                      <a:pt x="78" y="60"/>
                    </a:lnTo>
                    <a:lnTo>
                      <a:pt x="80" y="61"/>
                    </a:lnTo>
                    <a:lnTo>
                      <a:pt x="80" y="61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7"/>
              <p:cNvSpPr/>
              <p:nvPr/>
            </p:nvSpPr>
            <p:spPr>
              <a:xfrm>
                <a:off x="8308975" y="4687888"/>
                <a:ext cx="879475" cy="661988"/>
              </a:xfrm>
              <a:custGeom>
                <a:rect b="b" l="l" r="r" t="t"/>
                <a:pathLst>
                  <a:path extrusionOk="0" h="417" w="554">
                    <a:moveTo>
                      <a:pt x="548" y="276"/>
                    </a:moveTo>
                    <a:lnTo>
                      <a:pt x="548" y="278"/>
                    </a:lnTo>
                    <a:lnTo>
                      <a:pt x="547" y="280"/>
                    </a:lnTo>
                    <a:lnTo>
                      <a:pt x="546" y="284"/>
                    </a:lnTo>
                    <a:lnTo>
                      <a:pt x="546" y="286"/>
                    </a:lnTo>
                    <a:lnTo>
                      <a:pt x="546" y="288"/>
                    </a:lnTo>
                    <a:lnTo>
                      <a:pt x="546" y="292"/>
                    </a:lnTo>
                    <a:lnTo>
                      <a:pt x="546" y="294"/>
                    </a:lnTo>
                    <a:lnTo>
                      <a:pt x="545" y="296"/>
                    </a:lnTo>
                    <a:lnTo>
                      <a:pt x="544" y="299"/>
                    </a:lnTo>
                    <a:lnTo>
                      <a:pt x="543" y="302"/>
                    </a:lnTo>
                    <a:lnTo>
                      <a:pt x="542" y="305"/>
                    </a:lnTo>
                    <a:lnTo>
                      <a:pt x="539" y="307"/>
                    </a:lnTo>
                    <a:lnTo>
                      <a:pt x="539" y="313"/>
                    </a:lnTo>
                    <a:lnTo>
                      <a:pt x="539" y="313"/>
                    </a:lnTo>
                    <a:lnTo>
                      <a:pt x="537" y="314"/>
                    </a:lnTo>
                    <a:lnTo>
                      <a:pt x="535" y="318"/>
                    </a:lnTo>
                    <a:lnTo>
                      <a:pt x="533" y="319"/>
                    </a:lnTo>
                    <a:lnTo>
                      <a:pt x="529" y="320"/>
                    </a:lnTo>
                    <a:lnTo>
                      <a:pt x="528" y="323"/>
                    </a:lnTo>
                    <a:lnTo>
                      <a:pt x="526" y="325"/>
                    </a:lnTo>
                    <a:lnTo>
                      <a:pt x="525" y="328"/>
                    </a:lnTo>
                    <a:lnTo>
                      <a:pt x="522" y="331"/>
                    </a:lnTo>
                    <a:lnTo>
                      <a:pt x="522" y="333"/>
                    </a:lnTo>
                    <a:lnTo>
                      <a:pt x="521" y="336"/>
                    </a:lnTo>
                    <a:lnTo>
                      <a:pt x="520" y="339"/>
                    </a:lnTo>
                    <a:lnTo>
                      <a:pt x="518" y="341"/>
                    </a:lnTo>
                    <a:lnTo>
                      <a:pt x="517" y="344"/>
                    </a:lnTo>
                    <a:lnTo>
                      <a:pt x="517" y="347"/>
                    </a:lnTo>
                    <a:lnTo>
                      <a:pt x="516" y="349"/>
                    </a:lnTo>
                    <a:lnTo>
                      <a:pt x="516" y="352"/>
                    </a:lnTo>
                    <a:lnTo>
                      <a:pt x="516" y="353"/>
                    </a:lnTo>
                    <a:lnTo>
                      <a:pt x="514" y="355"/>
                    </a:lnTo>
                    <a:lnTo>
                      <a:pt x="511" y="357"/>
                    </a:lnTo>
                    <a:lnTo>
                      <a:pt x="510" y="359"/>
                    </a:lnTo>
                    <a:lnTo>
                      <a:pt x="509" y="362"/>
                    </a:lnTo>
                    <a:lnTo>
                      <a:pt x="508" y="365"/>
                    </a:lnTo>
                    <a:lnTo>
                      <a:pt x="506" y="367"/>
                    </a:lnTo>
                    <a:lnTo>
                      <a:pt x="506" y="370"/>
                    </a:lnTo>
                    <a:lnTo>
                      <a:pt x="506" y="373"/>
                    </a:lnTo>
                    <a:lnTo>
                      <a:pt x="505" y="375"/>
                    </a:lnTo>
                    <a:lnTo>
                      <a:pt x="504" y="378"/>
                    </a:lnTo>
                    <a:lnTo>
                      <a:pt x="504" y="380"/>
                    </a:lnTo>
                    <a:lnTo>
                      <a:pt x="503" y="383"/>
                    </a:lnTo>
                    <a:lnTo>
                      <a:pt x="504" y="386"/>
                    </a:lnTo>
                    <a:lnTo>
                      <a:pt x="504" y="388"/>
                    </a:lnTo>
                    <a:lnTo>
                      <a:pt x="504" y="389"/>
                    </a:lnTo>
                    <a:lnTo>
                      <a:pt x="504" y="391"/>
                    </a:lnTo>
                    <a:lnTo>
                      <a:pt x="503" y="392"/>
                    </a:lnTo>
                    <a:lnTo>
                      <a:pt x="501" y="393"/>
                    </a:lnTo>
                    <a:lnTo>
                      <a:pt x="499" y="396"/>
                    </a:lnTo>
                    <a:lnTo>
                      <a:pt x="495" y="396"/>
                    </a:lnTo>
                    <a:lnTo>
                      <a:pt x="488" y="396"/>
                    </a:lnTo>
                    <a:lnTo>
                      <a:pt x="486" y="396"/>
                    </a:lnTo>
                    <a:lnTo>
                      <a:pt x="483" y="396"/>
                    </a:lnTo>
                    <a:lnTo>
                      <a:pt x="480" y="397"/>
                    </a:lnTo>
                    <a:lnTo>
                      <a:pt x="477" y="398"/>
                    </a:lnTo>
                    <a:lnTo>
                      <a:pt x="475" y="399"/>
                    </a:lnTo>
                    <a:lnTo>
                      <a:pt x="473" y="400"/>
                    </a:lnTo>
                    <a:lnTo>
                      <a:pt x="469" y="402"/>
                    </a:lnTo>
                    <a:lnTo>
                      <a:pt x="467" y="405"/>
                    </a:lnTo>
                    <a:lnTo>
                      <a:pt x="465" y="408"/>
                    </a:lnTo>
                    <a:lnTo>
                      <a:pt x="461" y="410"/>
                    </a:lnTo>
                    <a:lnTo>
                      <a:pt x="461" y="409"/>
                    </a:lnTo>
                    <a:lnTo>
                      <a:pt x="459" y="410"/>
                    </a:lnTo>
                    <a:lnTo>
                      <a:pt x="456" y="410"/>
                    </a:lnTo>
                    <a:lnTo>
                      <a:pt x="453" y="410"/>
                    </a:lnTo>
                    <a:lnTo>
                      <a:pt x="453" y="413"/>
                    </a:lnTo>
                    <a:lnTo>
                      <a:pt x="457" y="412"/>
                    </a:lnTo>
                    <a:lnTo>
                      <a:pt x="456" y="415"/>
                    </a:lnTo>
                    <a:lnTo>
                      <a:pt x="456" y="417"/>
                    </a:lnTo>
                    <a:lnTo>
                      <a:pt x="453" y="415"/>
                    </a:lnTo>
                    <a:lnTo>
                      <a:pt x="451" y="413"/>
                    </a:lnTo>
                    <a:lnTo>
                      <a:pt x="449" y="413"/>
                    </a:lnTo>
                    <a:lnTo>
                      <a:pt x="445" y="409"/>
                    </a:lnTo>
                    <a:lnTo>
                      <a:pt x="443" y="408"/>
                    </a:lnTo>
                    <a:lnTo>
                      <a:pt x="443" y="406"/>
                    </a:lnTo>
                    <a:lnTo>
                      <a:pt x="443" y="402"/>
                    </a:lnTo>
                    <a:lnTo>
                      <a:pt x="440" y="404"/>
                    </a:lnTo>
                    <a:lnTo>
                      <a:pt x="440" y="406"/>
                    </a:lnTo>
                    <a:lnTo>
                      <a:pt x="436" y="407"/>
                    </a:lnTo>
                    <a:lnTo>
                      <a:pt x="434" y="405"/>
                    </a:lnTo>
                    <a:lnTo>
                      <a:pt x="437" y="402"/>
                    </a:lnTo>
                    <a:lnTo>
                      <a:pt x="437" y="402"/>
                    </a:lnTo>
                    <a:lnTo>
                      <a:pt x="437" y="400"/>
                    </a:lnTo>
                    <a:lnTo>
                      <a:pt x="435" y="397"/>
                    </a:lnTo>
                    <a:lnTo>
                      <a:pt x="433" y="399"/>
                    </a:lnTo>
                    <a:lnTo>
                      <a:pt x="431" y="400"/>
                    </a:lnTo>
                    <a:lnTo>
                      <a:pt x="427" y="401"/>
                    </a:lnTo>
                    <a:lnTo>
                      <a:pt x="431" y="404"/>
                    </a:lnTo>
                    <a:lnTo>
                      <a:pt x="427" y="404"/>
                    </a:lnTo>
                    <a:lnTo>
                      <a:pt x="427" y="405"/>
                    </a:lnTo>
                    <a:lnTo>
                      <a:pt x="424" y="407"/>
                    </a:lnTo>
                    <a:lnTo>
                      <a:pt x="422" y="408"/>
                    </a:lnTo>
                    <a:lnTo>
                      <a:pt x="419" y="410"/>
                    </a:lnTo>
                    <a:lnTo>
                      <a:pt x="416" y="413"/>
                    </a:lnTo>
                    <a:lnTo>
                      <a:pt x="416" y="413"/>
                    </a:lnTo>
                    <a:lnTo>
                      <a:pt x="412" y="412"/>
                    </a:lnTo>
                    <a:lnTo>
                      <a:pt x="410" y="409"/>
                    </a:lnTo>
                    <a:lnTo>
                      <a:pt x="408" y="408"/>
                    </a:lnTo>
                    <a:lnTo>
                      <a:pt x="405" y="407"/>
                    </a:lnTo>
                    <a:lnTo>
                      <a:pt x="402" y="405"/>
                    </a:lnTo>
                    <a:lnTo>
                      <a:pt x="400" y="405"/>
                    </a:lnTo>
                    <a:lnTo>
                      <a:pt x="397" y="405"/>
                    </a:lnTo>
                    <a:lnTo>
                      <a:pt x="394" y="404"/>
                    </a:lnTo>
                    <a:lnTo>
                      <a:pt x="391" y="404"/>
                    </a:lnTo>
                    <a:lnTo>
                      <a:pt x="389" y="406"/>
                    </a:lnTo>
                    <a:lnTo>
                      <a:pt x="386" y="404"/>
                    </a:lnTo>
                    <a:lnTo>
                      <a:pt x="383" y="401"/>
                    </a:lnTo>
                    <a:lnTo>
                      <a:pt x="381" y="400"/>
                    </a:lnTo>
                    <a:lnTo>
                      <a:pt x="378" y="400"/>
                    </a:lnTo>
                    <a:lnTo>
                      <a:pt x="375" y="399"/>
                    </a:lnTo>
                    <a:lnTo>
                      <a:pt x="373" y="398"/>
                    </a:lnTo>
                    <a:lnTo>
                      <a:pt x="372" y="395"/>
                    </a:lnTo>
                    <a:lnTo>
                      <a:pt x="369" y="392"/>
                    </a:lnTo>
                    <a:lnTo>
                      <a:pt x="368" y="391"/>
                    </a:lnTo>
                    <a:lnTo>
                      <a:pt x="366" y="389"/>
                    </a:lnTo>
                    <a:lnTo>
                      <a:pt x="365" y="387"/>
                    </a:lnTo>
                    <a:lnTo>
                      <a:pt x="364" y="383"/>
                    </a:lnTo>
                    <a:lnTo>
                      <a:pt x="366" y="381"/>
                    </a:lnTo>
                    <a:lnTo>
                      <a:pt x="366" y="380"/>
                    </a:lnTo>
                    <a:lnTo>
                      <a:pt x="366" y="378"/>
                    </a:lnTo>
                    <a:lnTo>
                      <a:pt x="365" y="374"/>
                    </a:lnTo>
                    <a:lnTo>
                      <a:pt x="364" y="372"/>
                    </a:lnTo>
                    <a:lnTo>
                      <a:pt x="363" y="370"/>
                    </a:lnTo>
                    <a:lnTo>
                      <a:pt x="360" y="366"/>
                    </a:lnTo>
                    <a:lnTo>
                      <a:pt x="357" y="364"/>
                    </a:lnTo>
                    <a:lnTo>
                      <a:pt x="355" y="362"/>
                    </a:lnTo>
                    <a:lnTo>
                      <a:pt x="357" y="364"/>
                    </a:lnTo>
                    <a:lnTo>
                      <a:pt x="360" y="366"/>
                    </a:lnTo>
                    <a:lnTo>
                      <a:pt x="362" y="369"/>
                    </a:lnTo>
                    <a:lnTo>
                      <a:pt x="364" y="371"/>
                    </a:lnTo>
                    <a:lnTo>
                      <a:pt x="362" y="367"/>
                    </a:lnTo>
                    <a:lnTo>
                      <a:pt x="359" y="365"/>
                    </a:lnTo>
                    <a:lnTo>
                      <a:pt x="357" y="363"/>
                    </a:lnTo>
                    <a:lnTo>
                      <a:pt x="356" y="361"/>
                    </a:lnTo>
                    <a:lnTo>
                      <a:pt x="358" y="361"/>
                    </a:lnTo>
                    <a:lnTo>
                      <a:pt x="359" y="358"/>
                    </a:lnTo>
                    <a:lnTo>
                      <a:pt x="357" y="357"/>
                    </a:lnTo>
                    <a:lnTo>
                      <a:pt x="355" y="358"/>
                    </a:lnTo>
                    <a:lnTo>
                      <a:pt x="352" y="361"/>
                    </a:lnTo>
                    <a:lnTo>
                      <a:pt x="350" y="361"/>
                    </a:lnTo>
                    <a:lnTo>
                      <a:pt x="347" y="362"/>
                    </a:lnTo>
                    <a:lnTo>
                      <a:pt x="345" y="362"/>
                    </a:lnTo>
                    <a:lnTo>
                      <a:pt x="342" y="363"/>
                    </a:lnTo>
                    <a:lnTo>
                      <a:pt x="343" y="359"/>
                    </a:lnTo>
                    <a:lnTo>
                      <a:pt x="347" y="357"/>
                    </a:lnTo>
                    <a:lnTo>
                      <a:pt x="347" y="355"/>
                    </a:lnTo>
                    <a:lnTo>
                      <a:pt x="347" y="352"/>
                    </a:lnTo>
                    <a:lnTo>
                      <a:pt x="347" y="349"/>
                    </a:lnTo>
                    <a:lnTo>
                      <a:pt x="347" y="347"/>
                    </a:lnTo>
                    <a:lnTo>
                      <a:pt x="345" y="344"/>
                    </a:lnTo>
                    <a:lnTo>
                      <a:pt x="343" y="341"/>
                    </a:lnTo>
                    <a:lnTo>
                      <a:pt x="341" y="341"/>
                    </a:lnTo>
                    <a:lnTo>
                      <a:pt x="339" y="344"/>
                    </a:lnTo>
                    <a:lnTo>
                      <a:pt x="339" y="346"/>
                    </a:lnTo>
                    <a:lnTo>
                      <a:pt x="339" y="347"/>
                    </a:lnTo>
                    <a:lnTo>
                      <a:pt x="339" y="349"/>
                    </a:lnTo>
                    <a:lnTo>
                      <a:pt x="338" y="352"/>
                    </a:lnTo>
                    <a:lnTo>
                      <a:pt x="335" y="355"/>
                    </a:lnTo>
                    <a:lnTo>
                      <a:pt x="333" y="354"/>
                    </a:lnTo>
                    <a:lnTo>
                      <a:pt x="330" y="355"/>
                    </a:lnTo>
                    <a:lnTo>
                      <a:pt x="325" y="356"/>
                    </a:lnTo>
                    <a:lnTo>
                      <a:pt x="326" y="354"/>
                    </a:lnTo>
                    <a:lnTo>
                      <a:pt x="328" y="350"/>
                    </a:lnTo>
                    <a:lnTo>
                      <a:pt x="330" y="350"/>
                    </a:lnTo>
                    <a:lnTo>
                      <a:pt x="333" y="349"/>
                    </a:lnTo>
                    <a:lnTo>
                      <a:pt x="333" y="347"/>
                    </a:lnTo>
                    <a:lnTo>
                      <a:pt x="333" y="344"/>
                    </a:lnTo>
                    <a:lnTo>
                      <a:pt x="333" y="344"/>
                    </a:lnTo>
                    <a:lnTo>
                      <a:pt x="333" y="340"/>
                    </a:lnTo>
                    <a:lnTo>
                      <a:pt x="334" y="338"/>
                    </a:lnTo>
                    <a:lnTo>
                      <a:pt x="335" y="335"/>
                    </a:lnTo>
                    <a:lnTo>
                      <a:pt x="337" y="332"/>
                    </a:lnTo>
                    <a:lnTo>
                      <a:pt x="340" y="330"/>
                    </a:lnTo>
                    <a:lnTo>
                      <a:pt x="339" y="327"/>
                    </a:lnTo>
                    <a:lnTo>
                      <a:pt x="339" y="324"/>
                    </a:lnTo>
                    <a:lnTo>
                      <a:pt x="341" y="323"/>
                    </a:lnTo>
                    <a:lnTo>
                      <a:pt x="340" y="320"/>
                    </a:lnTo>
                    <a:lnTo>
                      <a:pt x="339" y="318"/>
                    </a:lnTo>
                    <a:lnTo>
                      <a:pt x="338" y="315"/>
                    </a:lnTo>
                    <a:lnTo>
                      <a:pt x="337" y="316"/>
                    </a:lnTo>
                    <a:lnTo>
                      <a:pt x="338" y="319"/>
                    </a:lnTo>
                    <a:lnTo>
                      <a:pt x="337" y="321"/>
                    </a:lnTo>
                    <a:lnTo>
                      <a:pt x="334" y="323"/>
                    </a:lnTo>
                    <a:lnTo>
                      <a:pt x="332" y="325"/>
                    </a:lnTo>
                    <a:lnTo>
                      <a:pt x="332" y="328"/>
                    </a:lnTo>
                    <a:lnTo>
                      <a:pt x="330" y="331"/>
                    </a:lnTo>
                    <a:lnTo>
                      <a:pt x="328" y="332"/>
                    </a:lnTo>
                    <a:lnTo>
                      <a:pt x="325" y="333"/>
                    </a:lnTo>
                    <a:lnTo>
                      <a:pt x="322" y="335"/>
                    </a:lnTo>
                    <a:lnTo>
                      <a:pt x="320" y="337"/>
                    </a:lnTo>
                    <a:lnTo>
                      <a:pt x="317" y="339"/>
                    </a:lnTo>
                    <a:lnTo>
                      <a:pt x="316" y="341"/>
                    </a:lnTo>
                    <a:lnTo>
                      <a:pt x="314" y="344"/>
                    </a:lnTo>
                    <a:lnTo>
                      <a:pt x="312" y="347"/>
                    </a:lnTo>
                    <a:lnTo>
                      <a:pt x="311" y="349"/>
                    </a:lnTo>
                    <a:lnTo>
                      <a:pt x="313" y="349"/>
                    </a:lnTo>
                    <a:lnTo>
                      <a:pt x="313" y="353"/>
                    </a:lnTo>
                    <a:lnTo>
                      <a:pt x="311" y="350"/>
                    </a:lnTo>
                    <a:lnTo>
                      <a:pt x="308" y="352"/>
                    </a:lnTo>
                    <a:lnTo>
                      <a:pt x="306" y="348"/>
                    </a:lnTo>
                    <a:lnTo>
                      <a:pt x="304" y="346"/>
                    </a:lnTo>
                    <a:lnTo>
                      <a:pt x="303" y="344"/>
                    </a:lnTo>
                    <a:lnTo>
                      <a:pt x="305" y="344"/>
                    </a:lnTo>
                    <a:lnTo>
                      <a:pt x="304" y="341"/>
                    </a:lnTo>
                    <a:lnTo>
                      <a:pt x="303" y="339"/>
                    </a:lnTo>
                    <a:lnTo>
                      <a:pt x="303" y="336"/>
                    </a:lnTo>
                    <a:lnTo>
                      <a:pt x="303" y="336"/>
                    </a:lnTo>
                    <a:lnTo>
                      <a:pt x="299" y="333"/>
                    </a:lnTo>
                    <a:lnTo>
                      <a:pt x="297" y="330"/>
                    </a:lnTo>
                    <a:lnTo>
                      <a:pt x="297" y="328"/>
                    </a:lnTo>
                    <a:lnTo>
                      <a:pt x="295" y="325"/>
                    </a:lnTo>
                    <a:lnTo>
                      <a:pt x="291" y="323"/>
                    </a:lnTo>
                    <a:lnTo>
                      <a:pt x="289" y="323"/>
                    </a:lnTo>
                    <a:lnTo>
                      <a:pt x="287" y="320"/>
                    </a:lnTo>
                    <a:lnTo>
                      <a:pt x="289" y="318"/>
                    </a:lnTo>
                    <a:lnTo>
                      <a:pt x="289" y="318"/>
                    </a:lnTo>
                    <a:lnTo>
                      <a:pt x="289" y="314"/>
                    </a:lnTo>
                    <a:lnTo>
                      <a:pt x="287" y="313"/>
                    </a:lnTo>
                    <a:lnTo>
                      <a:pt x="283" y="313"/>
                    </a:lnTo>
                    <a:lnTo>
                      <a:pt x="283" y="311"/>
                    </a:lnTo>
                    <a:lnTo>
                      <a:pt x="281" y="307"/>
                    </a:lnTo>
                    <a:lnTo>
                      <a:pt x="278" y="309"/>
                    </a:lnTo>
                    <a:lnTo>
                      <a:pt x="275" y="310"/>
                    </a:lnTo>
                    <a:lnTo>
                      <a:pt x="270" y="306"/>
                    </a:lnTo>
                    <a:lnTo>
                      <a:pt x="269" y="305"/>
                    </a:lnTo>
                    <a:lnTo>
                      <a:pt x="266" y="305"/>
                    </a:lnTo>
                    <a:lnTo>
                      <a:pt x="263" y="306"/>
                    </a:lnTo>
                    <a:lnTo>
                      <a:pt x="261" y="306"/>
                    </a:lnTo>
                    <a:lnTo>
                      <a:pt x="258" y="304"/>
                    </a:lnTo>
                    <a:lnTo>
                      <a:pt x="255" y="302"/>
                    </a:lnTo>
                    <a:lnTo>
                      <a:pt x="253" y="301"/>
                    </a:lnTo>
                    <a:lnTo>
                      <a:pt x="249" y="299"/>
                    </a:lnTo>
                    <a:lnTo>
                      <a:pt x="247" y="298"/>
                    </a:lnTo>
                    <a:lnTo>
                      <a:pt x="245" y="299"/>
                    </a:lnTo>
                    <a:lnTo>
                      <a:pt x="241" y="301"/>
                    </a:lnTo>
                    <a:lnTo>
                      <a:pt x="239" y="299"/>
                    </a:lnTo>
                    <a:lnTo>
                      <a:pt x="236" y="299"/>
                    </a:lnTo>
                    <a:lnTo>
                      <a:pt x="234" y="299"/>
                    </a:lnTo>
                    <a:lnTo>
                      <a:pt x="228" y="301"/>
                    </a:lnTo>
                    <a:lnTo>
                      <a:pt x="226" y="301"/>
                    </a:lnTo>
                    <a:lnTo>
                      <a:pt x="223" y="301"/>
                    </a:lnTo>
                    <a:lnTo>
                      <a:pt x="220" y="301"/>
                    </a:lnTo>
                    <a:lnTo>
                      <a:pt x="218" y="302"/>
                    </a:lnTo>
                    <a:lnTo>
                      <a:pt x="214" y="303"/>
                    </a:lnTo>
                    <a:lnTo>
                      <a:pt x="209" y="305"/>
                    </a:lnTo>
                    <a:lnTo>
                      <a:pt x="204" y="307"/>
                    </a:lnTo>
                    <a:lnTo>
                      <a:pt x="201" y="309"/>
                    </a:lnTo>
                    <a:lnTo>
                      <a:pt x="198" y="309"/>
                    </a:lnTo>
                    <a:lnTo>
                      <a:pt x="195" y="310"/>
                    </a:lnTo>
                    <a:lnTo>
                      <a:pt x="192" y="311"/>
                    </a:lnTo>
                    <a:lnTo>
                      <a:pt x="189" y="311"/>
                    </a:lnTo>
                    <a:lnTo>
                      <a:pt x="186" y="311"/>
                    </a:lnTo>
                    <a:lnTo>
                      <a:pt x="184" y="311"/>
                    </a:lnTo>
                    <a:lnTo>
                      <a:pt x="180" y="311"/>
                    </a:lnTo>
                    <a:lnTo>
                      <a:pt x="178" y="310"/>
                    </a:lnTo>
                    <a:lnTo>
                      <a:pt x="176" y="311"/>
                    </a:lnTo>
                    <a:lnTo>
                      <a:pt x="173" y="312"/>
                    </a:lnTo>
                    <a:lnTo>
                      <a:pt x="171" y="313"/>
                    </a:lnTo>
                    <a:lnTo>
                      <a:pt x="168" y="315"/>
                    </a:lnTo>
                    <a:lnTo>
                      <a:pt x="166" y="316"/>
                    </a:lnTo>
                    <a:lnTo>
                      <a:pt x="163" y="318"/>
                    </a:lnTo>
                    <a:lnTo>
                      <a:pt x="160" y="319"/>
                    </a:lnTo>
                    <a:lnTo>
                      <a:pt x="158" y="320"/>
                    </a:lnTo>
                    <a:lnTo>
                      <a:pt x="154" y="321"/>
                    </a:lnTo>
                    <a:lnTo>
                      <a:pt x="152" y="322"/>
                    </a:lnTo>
                    <a:lnTo>
                      <a:pt x="150" y="324"/>
                    </a:lnTo>
                    <a:lnTo>
                      <a:pt x="149" y="328"/>
                    </a:lnTo>
                    <a:lnTo>
                      <a:pt x="149" y="330"/>
                    </a:lnTo>
                    <a:lnTo>
                      <a:pt x="145" y="332"/>
                    </a:lnTo>
                    <a:lnTo>
                      <a:pt x="145" y="332"/>
                    </a:lnTo>
                    <a:lnTo>
                      <a:pt x="143" y="335"/>
                    </a:lnTo>
                    <a:lnTo>
                      <a:pt x="139" y="335"/>
                    </a:lnTo>
                    <a:lnTo>
                      <a:pt x="137" y="337"/>
                    </a:lnTo>
                    <a:lnTo>
                      <a:pt x="134" y="335"/>
                    </a:lnTo>
                    <a:lnTo>
                      <a:pt x="132" y="335"/>
                    </a:lnTo>
                    <a:lnTo>
                      <a:pt x="129" y="336"/>
                    </a:lnTo>
                    <a:lnTo>
                      <a:pt x="126" y="336"/>
                    </a:lnTo>
                    <a:lnTo>
                      <a:pt x="124" y="337"/>
                    </a:lnTo>
                    <a:lnTo>
                      <a:pt x="121" y="335"/>
                    </a:lnTo>
                    <a:lnTo>
                      <a:pt x="119" y="335"/>
                    </a:lnTo>
                    <a:lnTo>
                      <a:pt x="117" y="335"/>
                    </a:lnTo>
                    <a:lnTo>
                      <a:pt x="115" y="335"/>
                    </a:lnTo>
                    <a:lnTo>
                      <a:pt x="112" y="335"/>
                    </a:lnTo>
                    <a:lnTo>
                      <a:pt x="109" y="335"/>
                    </a:lnTo>
                    <a:lnTo>
                      <a:pt x="107" y="335"/>
                    </a:lnTo>
                    <a:lnTo>
                      <a:pt x="104" y="335"/>
                    </a:lnTo>
                    <a:lnTo>
                      <a:pt x="101" y="336"/>
                    </a:lnTo>
                    <a:lnTo>
                      <a:pt x="99" y="336"/>
                    </a:lnTo>
                    <a:lnTo>
                      <a:pt x="95" y="336"/>
                    </a:lnTo>
                    <a:lnTo>
                      <a:pt x="94" y="336"/>
                    </a:lnTo>
                    <a:lnTo>
                      <a:pt x="91" y="337"/>
                    </a:lnTo>
                    <a:lnTo>
                      <a:pt x="89" y="339"/>
                    </a:lnTo>
                    <a:lnTo>
                      <a:pt x="86" y="341"/>
                    </a:lnTo>
                    <a:lnTo>
                      <a:pt x="85" y="344"/>
                    </a:lnTo>
                    <a:lnTo>
                      <a:pt x="83" y="345"/>
                    </a:lnTo>
                    <a:lnTo>
                      <a:pt x="79" y="344"/>
                    </a:lnTo>
                    <a:lnTo>
                      <a:pt x="77" y="345"/>
                    </a:lnTo>
                    <a:lnTo>
                      <a:pt x="74" y="347"/>
                    </a:lnTo>
                    <a:lnTo>
                      <a:pt x="72" y="350"/>
                    </a:lnTo>
                    <a:lnTo>
                      <a:pt x="69" y="352"/>
                    </a:lnTo>
                    <a:lnTo>
                      <a:pt x="67" y="353"/>
                    </a:lnTo>
                    <a:lnTo>
                      <a:pt x="65" y="353"/>
                    </a:lnTo>
                    <a:lnTo>
                      <a:pt x="65" y="354"/>
                    </a:lnTo>
                    <a:lnTo>
                      <a:pt x="61" y="353"/>
                    </a:lnTo>
                    <a:lnTo>
                      <a:pt x="59" y="354"/>
                    </a:lnTo>
                    <a:lnTo>
                      <a:pt x="57" y="353"/>
                    </a:lnTo>
                    <a:lnTo>
                      <a:pt x="53" y="353"/>
                    </a:lnTo>
                    <a:lnTo>
                      <a:pt x="51" y="353"/>
                    </a:lnTo>
                    <a:lnTo>
                      <a:pt x="48" y="353"/>
                    </a:lnTo>
                    <a:lnTo>
                      <a:pt x="45" y="352"/>
                    </a:lnTo>
                    <a:lnTo>
                      <a:pt x="43" y="350"/>
                    </a:lnTo>
                    <a:lnTo>
                      <a:pt x="40" y="349"/>
                    </a:lnTo>
                    <a:lnTo>
                      <a:pt x="38" y="347"/>
                    </a:lnTo>
                    <a:lnTo>
                      <a:pt x="35" y="345"/>
                    </a:lnTo>
                    <a:lnTo>
                      <a:pt x="32" y="342"/>
                    </a:lnTo>
                    <a:lnTo>
                      <a:pt x="30" y="341"/>
                    </a:lnTo>
                    <a:lnTo>
                      <a:pt x="26" y="341"/>
                    </a:lnTo>
                    <a:lnTo>
                      <a:pt x="25" y="339"/>
                    </a:lnTo>
                    <a:lnTo>
                      <a:pt x="25" y="337"/>
                    </a:lnTo>
                    <a:lnTo>
                      <a:pt x="25" y="333"/>
                    </a:lnTo>
                    <a:lnTo>
                      <a:pt x="25" y="331"/>
                    </a:lnTo>
                    <a:lnTo>
                      <a:pt x="28" y="331"/>
                    </a:lnTo>
                    <a:lnTo>
                      <a:pt x="28" y="331"/>
                    </a:lnTo>
                    <a:lnTo>
                      <a:pt x="31" y="330"/>
                    </a:lnTo>
                    <a:lnTo>
                      <a:pt x="33" y="328"/>
                    </a:lnTo>
                    <a:lnTo>
                      <a:pt x="35" y="325"/>
                    </a:lnTo>
                    <a:lnTo>
                      <a:pt x="34" y="322"/>
                    </a:lnTo>
                    <a:lnTo>
                      <a:pt x="34" y="320"/>
                    </a:lnTo>
                    <a:lnTo>
                      <a:pt x="34" y="318"/>
                    </a:lnTo>
                    <a:lnTo>
                      <a:pt x="34" y="314"/>
                    </a:lnTo>
                    <a:lnTo>
                      <a:pt x="34" y="318"/>
                    </a:lnTo>
                    <a:lnTo>
                      <a:pt x="35" y="314"/>
                    </a:lnTo>
                    <a:lnTo>
                      <a:pt x="35" y="312"/>
                    </a:lnTo>
                    <a:lnTo>
                      <a:pt x="35" y="310"/>
                    </a:lnTo>
                    <a:lnTo>
                      <a:pt x="35" y="306"/>
                    </a:lnTo>
                    <a:lnTo>
                      <a:pt x="35" y="304"/>
                    </a:lnTo>
                    <a:lnTo>
                      <a:pt x="35" y="301"/>
                    </a:lnTo>
                    <a:lnTo>
                      <a:pt x="33" y="298"/>
                    </a:lnTo>
                    <a:lnTo>
                      <a:pt x="32" y="296"/>
                    </a:lnTo>
                    <a:lnTo>
                      <a:pt x="31" y="293"/>
                    </a:lnTo>
                    <a:lnTo>
                      <a:pt x="30" y="290"/>
                    </a:lnTo>
                    <a:lnTo>
                      <a:pt x="27" y="287"/>
                    </a:lnTo>
                    <a:lnTo>
                      <a:pt x="26" y="285"/>
                    </a:lnTo>
                    <a:lnTo>
                      <a:pt x="26" y="282"/>
                    </a:lnTo>
                    <a:lnTo>
                      <a:pt x="25" y="279"/>
                    </a:lnTo>
                    <a:lnTo>
                      <a:pt x="25" y="277"/>
                    </a:lnTo>
                    <a:lnTo>
                      <a:pt x="25" y="276"/>
                    </a:lnTo>
                    <a:lnTo>
                      <a:pt x="25" y="270"/>
                    </a:lnTo>
                    <a:lnTo>
                      <a:pt x="25" y="268"/>
                    </a:lnTo>
                    <a:lnTo>
                      <a:pt x="24" y="265"/>
                    </a:lnTo>
                    <a:lnTo>
                      <a:pt x="23" y="262"/>
                    </a:lnTo>
                    <a:lnTo>
                      <a:pt x="21" y="260"/>
                    </a:lnTo>
                    <a:lnTo>
                      <a:pt x="19" y="258"/>
                    </a:lnTo>
                    <a:lnTo>
                      <a:pt x="19" y="255"/>
                    </a:lnTo>
                    <a:lnTo>
                      <a:pt x="17" y="252"/>
                    </a:lnTo>
                    <a:lnTo>
                      <a:pt x="16" y="250"/>
                    </a:lnTo>
                    <a:lnTo>
                      <a:pt x="14" y="247"/>
                    </a:lnTo>
                    <a:lnTo>
                      <a:pt x="13" y="244"/>
                    </a:lnTo>
                    <a:lnTo>
                      <a:pt x="14" y="242"/>
                    </a:lnTo>
                    <a:lnTo>
                      <a:pt x="13" y="239"/>
                    </a:lnTo>
                    <a:lnTo>
                      <a:pt x="13" y="236"/>
                    </a:lnTo>
                    <a:lnTo>
                      <a:pt x="10" y="234"/>
                    </a:lnTo>
                    <a:lnTo>
                      <a:pt x="9" y="230"/>
                    </a:lnTo>
                    <a:lnTo>
                      <a:pt x="7" y="228"/>
                    </a:lnTo>
                    <a:lnTo>
                      <a:pt x="5" y="226"/>
                    </a:lnTo>
                    <a:lnTo>
                      <a:pt x="5" y="225"/>
                    </a:lnTo>
                    <a:lnTo>
                      <a:pt x="2" y="222"/>
                    </a:lnTo>
                    <a:lnTo>
                      <a:pt x="0" y="219"/>
                    </a:lnTo>
                    <a:lnTo>
                      <a:pt x="4" y="222"/>
                    </a:lnTo>
                    <a:lnTo>
                      <a:pt x="4" y="219"/>
                    </a:lnTo>
                    <a:lnTo>
                      <a:pt x="5" y="222"/>
                    </a:lnTo>
                    <a:lnTo>
                      <a:pt x="6" y="225"/>
                    </a:lnTo>
                    <a:lnTo>
                      <a:pt x="8" y="226"/>
                    </a:lnTo>
                    <a:lnTo>
                      <a:pt x="10" y="222"/>
                    </a:lnTo>
                    <a:lnTo>
                      <a:pt x="8" y="220"/>
                    </a:lnTo>
                    <a:lnTo>
                      <a:pt x="6" y="217"/>
                    </a:lnTo>
                    <a:lnTo>
                      <a:pt x="5" y="215"/>
                    </a:lnTo>
                    <a:lnTo>
                      <a:pt x="4" y="212"/>
                    </a:lnTo>
                    <a:lnTo>
                      <a:pt x="6" y="212"/>
                    </a:lnTo>
                    <a:lnTo>
                      <a:pt x="8" y="216"/>
                    </a:lnTo>
                    <a:lnTo>
                      <a:pt x="8" y="218"/>
                    </a:lnTo>
                    <a:lnTo>
                      <a:pt x="8" y="219"/>
                    </a:lnTo>
                    <a:lnTo>
                      <a:pt x="10" y="217"/>
                    </a:lnTo>
                    <a:lnTo>
                      <a:pt x="10" y="219"/>
                    </a:lnTo>
                    <a:lnTo>
                      <a:pt x="11" y="221"/>
                    </a:lnTo>
                    <a:lnTo>
                      <a:pt x="15" y="222"/>
                    </a:lnTo>
                    <a:lnTo>
                      <a:pt x="14" y="219"/>
                    </a:lnTo>
                    <a:lnTo>
                      <a:pt x="15" y="217"/>
                    </a:lnTo>
                    <a:lnTo>
                      <a:pt x="15" y="215"/>
                    </a:lnTo>
                    <a:lnTo>
                      <a:pt x="13" y="211"/>
                    </a:lnTo>
                    <a:lnTo>
                      <a:pt x="11" y="209"/>
                    </a:lnTo>
                    <a:lnTo>
                      <a:pt x="9" y="207"/>
                    </a:lnTo>
                    <a:lnTo>
                      <a:pt x="8" y="203"/>
                    </a:lnTo>
                    <a:lnTo>
                      <a:pt x="7" y="201"/>
                    </a:lnTo>
                    <a:lnTo>
                      <a:pt x="7" y="201"/>
                    </a:lnTo>
                    <a:lnTo>
                      <a:pt x="6" y="198"/>
                    </a:lnTo>
                    <a:lnTo>
                      <a:pt x="4" y="195"/>
                    </a:lnTo>
                    <a:lnTo>
                      <a:pt x="4" y="192"/>
                    </a:lnTo>
                    <a:lnTo>
                      <a:pt x="4" y="190"/>
                    </a:lnTo>
                    <a:lnTo>
                      <a:pt x="5" y="187"/>
                    </a:lnTo>
                    <a:lnTo>
                      <a:pt x="5" y="184"/>
                    </a:lnTo>
                    <a:lnTo>
                      <a:pt x="7" y="182"/>
                    </a:lnTo>
                    <a:lnTo>
                      <a:pt x="8" y="179"/>
                    </a:lnTo>
                    <a:lnTo>
                      <a:pt x="8" y="176"/>
                    </a:lnTo>
                    <a:lnTo>
                      <a:pt x="9" y="174"/>
                    </a:lnTo>
                    <a:lnTo>
                      <a:pt x="8" y="170"/>
                    </a:lnTo>
                    <a:lnTo>
                      <a:pt x="7" y="168"/>
                    </a:lnTo>
                    <a:lnTo>
                      <a:pt x="8" y="167"/>
                    </a:lnTo>
                    <a:lnTo>
                      <a:pt x="9" y="164"/>
                    </a:lnTo>
                    <a:lnTo>
                      <a:pt x="10" y="161"/>
                    </a:lnTo>
                    <a:lnTo>
                      <a:pt x="10" y="158"/>
                    </a:lnTo>
                    <a:lnTo>
                      <a:pt x="14" y="156"/>
                    </a:lnTo>
                    <a:lnTo>
                      <a:pt x="14" y="159"/>
                    </a:lnTo>
                    <a:lnTo>
                      <a:pt x="13" y="161"/>
                    </a:lnTo>
                    <a:lnTo>
                      <a:pt x="14" y="165"/>
                    </a:lnTo>
                    <a:lnTo>
                      <a:pt x="16" y="166"/>
                    </a:lnTo>
                    <a:lnTo>
                      <a:pt x="17" y="164"/>
                    </a:lnTo>
                    <a:lnTo>
                      <a:pt x="18" y="160"/>
                    </a:lnTo>
                    <a:lnTo>
                      <a:pt x="19" y="159"/>
                    </a:lnTo>
                    <a:lnTo>
                      <a:pt x="21" y="157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7" y="153"/>
                    </a:lnTo>
                    <a:lnTo>
                      <a:pt x="30" y="152"/>
                    </a:lnTo>
                    <a:lnTo>
                      <a:pt x="33" y="151"/>
                    </a:lnTo>
                    <a:lnTo>
                      <a:pt x="35" y="149"/>
                    </a:lnTo>
                    <a:lnTo>
                      <a:pt x="38" y="145"/>
                    </a:lnTo>
                    <a:lnTo>
                      <a:pt x="40" y="144"/>
                    </a:lnTo>
                    <a:lnTo>
                      <a:pt x="43" y="142"/>
                    </a:lnTo>
                    <a:lnTo>
                      <a:pt x="45" y="142"/>
                    </a:lnTo>
                    <a:lnTo>
                      <a:pt x="49" y="140"/>
                    </a:lnTo>
                    <a:lnTo>
                      <a:pt x="51" y="140"/>
                    </a:lnTo>
                    <a:lnTo>
                      <a:pt x="55" y="139"/>
                    </a:lnTo>
                    <a:lnTo>
                      <a:pt x="57" y="141"/>
                    </a:lnTo>
                    <a:lnTo>
                      <a:pt x="59" y="140"/>
                    </a:lnTo>
                    <a:lnTo>
                      <a:pt x="62" y="140"/>
                    </a:lnTo>
                    <a:lnTo>
                      <a:pt x="65" y="139"/>
                    </a:lnTo>
                    <a:lnTo>
                      <a:pt x="67" y="136"/>
                    </a:lnTo>
                    <a:lnTo>
                      <a:pt x="69" y="135"/>
                    </a:lnTo>
                    <a:lnTo>
                      <a:pt x="73" y="135"/>
                    </a:lnTo>
                    <a:lnTo>
                      <a:pt x="74" y="134"/>
                    </a:lnTo>
                    <a:lnTo>
                      <a:pt x="77" y="134"/>
                    </a:lnTo>
                    <a:lnTo>
                      <a:pt x="79" y="132"/>
                    </a:lnTo>
                    <a:lnTo>
                      <a:pt x="82" y="130"/>
                    </a:lnTo>
                    <a:lnTo>
                      <a:pt x="86" y="130"/>
                    </a:lnTo>
                    <a:lnTo>
                      <a:pt x="89" y="131"/>
                    </a:lnTo>
                    <a:lnTo>
                      <a:pt x="91" y="130"/>
                    </a:lnTo>
                    <a:lnTo>
                      <a:pt x="93" y="130"/>
                    </a:lnTo>
                    <a:lnTo>
                      <a:pt x="94" y="130"/>
                    </a:lnTo>
                    <a:lnTo>
                      <a:pt x="96" y="128"/>
                    </a:lnTo>
                    <a:lnTo>
                      <a:pt x="99" y="128"/>
                    </a:lnTo>
                    <a:lnTo>
                      <a:pt x="102" y="127"/>
                    </a:lnTo>
                    <a:lnTo>
                      <a:pt x="104" y="126"/>
                    </a:lnTo>
                    <a:lnTo>
                      <a:pt x="108" y="125"/>
                    </a:lnTo>
                    <a:lnTo>
                      <a:pt x="110" y="123"/>
                    </a:lnTo>
                    <a:lnTo>
                      <a:pt x="112" y="121"/>
                    </a:lnTo>
                    <a:lnTo>
                      <a:pt x="115" y="117"/>
                    </a:lnTo>
                    <a:lnTo>
                      <a:pt x="116" y="115"/>
                    </a:lnTo>
                    <a:lnTo>
                      <a:pt x="116" y="111"/>
                    </a:lnTo>
                    <a:lnTo>
                      <a:pt x="118" y="111"/>
                    </a:lnTo>
                    <a:lnTo>
                      <a:pt x="119" y="108"/>
                    </a:lnTo>
                    <a:lnTo>
                      <a:pt x="121" y="108"/>
                    </a:lnTo>
                    <a:lnTo>
                      <a:pt x="124" y="105"/>
                    </a:lnTo>
                    <a:lnTo>
                      <a:pt x="126" y="102"/>
                    </a:lnTo>
                    <a:lnTo>
                      <a:pt x="124" y="101"/>
                    </a:lnTo>
                    <a:lnTo>
                      <a:pt x="124" y="99"/>
                    </a:lnTo>
                    <a:lnTo>
                      <a:pt x="124" y="96"/>
                    </a:lnTo>
                    <a:lnTo>
                      <a:pt x="124" y="93"/>
                    </a:lnTo>
                    <a:lnTo>
                      <a:pt x="125" y="90"/>
                    </a:lnTo>
                    <a:lnTo>
                      <a:pt x="126" y="88"/>
                    </a:lnTo>
                    <a:lnTo>
                      <a:pt x="128" y="87"/>
                    </a:lnTo>
                    <a:lnTo>
                      <a:pt x="130" y="84"/>
                    </a:lnTo>
                    <a:lnTo>
                      <a:pt x="132" y="82"/>
                    </a:lnTo>
                    <a:lnTo>
                      <a:pt x="134" y="80"/>
                    </a:lnTo>
                    <a:lnTo>
                      <a:pt x="135" y="82"/>
                    </a:lnTo>
                    <a:lnTo>
                      <a:pt x="136" y="84"/>
                    </a:lnTo>
                    <a:lnTo>
                      <a:pt x="138" y="88"/>
                    </a:lnTo>
                    <a:lnTo>
                      <a:pt x="139" y="90"/>
                    </a:lnTo>
                    <a:lnTo>
                      <a:pt x="141" y="92"/>
                    </a:lnTo>
                    <a:lnTo>
                      <a:pt x="143" y="96"/>
                    </a:lnTo>
                    <a:lnTo>
                      <a:pt x="143" y="96"/>
                    </a:lnTo>
                    <a:lnTo>
                      <a:pt x="143" y="93"/>
                    </a:lnTo>
                    <a:lnTo>
                      <a:pt x="143" y="90"/>
                    </a:lnTo>
                    <a:lnTo>
                      <a:pt x="143" y="88"/>
                    </a:lnTo>
                    <a:lnTo>
                      <a:pt x="146" y="90"/>
                    </a:lnTo>
                    <a:lnTo>
                      <a:pt x="147" y="90"/>
                    </a:lnTo>
                    <a:lnTo>
                      <a:pt x="146" y="88"/>
                    </a:lnTo>
                    <a:lnTo>
                      <a:pt x="147" y="85"/>
                    </a:lnTo>
                    <a:lnTo>
                      <a:pt x="145" y="85"/>
                    </a:lnTo>
                    <a:lnTo>
                      <a:pt x="143" y="83"/>
                    </a:lnTo>
                    <a:lnTo>
                      <a:pt x="142" y="81"/>
                    </a:lnTo>
                    <a:lnTo>
                      <a:pt x="144" y="80"/>
                    </a:lnTo>
                    <a:lnTo>
                      <a:pt x="145" y="79"/>
                    </a:lnTo>
                    <a:lnTo>
                      <a:pt x="143" y="76"/>
                    </a:lnTo>
                    <a:lnTo>
                      <a:pt x="145" y="76"/>
                    </a:lnTo>
                    <a:lnTo>
                      <a:pt x="147" y="79"/>
                    </a:lnTo>
                    <a:lnTo>
                      <a:pt x="150" y="77"/>
                    </a:lnTo>
                    <a:lnTo>
                      <a:pt x="152" y="79"/>
                    </a:lnTo>
                    <a:lnTo>
                      <a:pt x="159" y="79"/>
                    </a:lnTo>
                    <a:lnTo>
                      <a:pt x="161" y="80"/>
                    </a:lnTo>
                    <a:lnTo>
                      <a:pt x="159" y="79"/>
                    </a:lnTo>
                    <a:lnTo>
                      <a:pt x="155" y="79"/>
                    </a:lnTo>
                    <a:lnTo>
                      <a:pt x="154" y="75"/>
                    </a:lnTo>
                    <a:lnTo>
                      <a:pt x="156" y="73"/>
                    </a:lnTo>
                    <a:lnTo>
                      <a:pt x="154" y="72"/>
                    </a:lnTo>
                    <a:lnTo>
                      <a:pt x="154" y="68"/>
                    </a:lnTo>
                    <a:lnTo>
                      <a:pt x="154" y="68"/>
                    </a:lnTo>
                    <a:lnTo>
                      <a:pt x="156" y="66"/>
                    </a:lnTo>
                    <a:lnTo>
                      <a:pt x="159" y="64"/>
                    </a:lnTo>
                    <a:lnTo>
                      <a:pt x="161" y="65"/>
                    </a:lnTo>
                    <a:lnTo>
                      <a:pt x="163" y="66"/>
                    </a:lnTo>
                    <a:lnTo>
                      <a:pt x="164" y="67"/>
                    </a:lnTo>
                    <a:lnTo>
                      <a:pt x="164" y="64"/>
                    </a:lnTo>
                    <a:lnTo>
                      <a:pt x="161" y="64"/>
                    </a:lnTo>
                    <a:lnTo>
                      <a:pt x="160" y="62"/>
                    </a:lnTo>
                    <a:lnTo>
                      <a:pt x="163" y="61"/>
                    </a:lnTo>
                    <a:lnTo>
                      <a:pt x="166" y="61"/>
                    </a:lnTo>
                    <a:lnTo>
                      <a:pt x="167" y="62"/>
                    </a:lnTo>
                    <a:lnTo>
                      <a:pt x="164" y="58"/>
                    </a:lnTo>
                    <a:lnTo>
                      <a:pt x="164" y="56"/>
                    </a:lnTo>
                    <a:lnTo>
                      <a:pt x="167" y="54"/>
                    </a:lnTo>
                    <a:lnTo>
                      <a:pt x="169" y="53"/>
                    </a:lnTo>
                    <a:lnTo>
                      <a:pt x="170" y="53"/>
                    </a:lnTo>
                    <a:lnTo>
                      <a:pt x="170" y="50"/>
                    </a:lnTo>
                    <a:lnTo>
                      <a:pt x="171" y="53"/>
                    </a:lnTo>
                    <a:lnTo>
                      <a:pt x="175" y="54"/>
                    </a:lnTo>
                    <a:lnTo>
                      <a:pt x="177" y="51"/>
                    </a:lnTo>
                    <a:lnTo>
                      <a:pt x="177" y="49"/>
                    </a:lnTo>
                    <a:lnTo>
                      <a:pt x="178" y="47"/>
                    </a:lnTo>
                    <a:lnTo>
                      <a:pt x="177" y="47"/>
                    </a:lnTo>
                    <a:lnTo>
                      <a:pt x="178" y="46"/>
                    </a:lnTo>
                    <a:lnTo>
                      <a:pt x="179" y="48"/>
                    </a:lnTo>
                    <a:lnTo>
                      <a:pt x="181" y="46"/>
                    </a:lnTo>
                    <a:lnTo>
                      <a:pt x="183" y="47"/>
                    </a:lnTo>
                    <a:lnTo>
                      <a:pt x="186" y="47"/>
                    </a:lnTo>
                    <a:lnTo>
                      <a:pt x="188" y="45"/>
                    </a:lnTo>
                    <a:lnTo>
                      <a:pt x="188" y="42"/>
                    </a:lnTo>
                    <a:lnTo>
                      <a:pt x="189" y="41"/>
                    </a:lnTo>
                    <a:lnTo>
                      <a:pt x="190" y="45"/>
                    </a:lnTo>
                    <a:lnTo>
                      <a:pt x="194" y="45"/>
                    </a:lnTo>
                    <a:lnTo>
                      <a:pt x="200" y="48"/>
                    </a:lnTo>
                    <a:lnTo>
                      <a:pt x="201" y="51"/>
                    </a:lnTo>
                    <a:lnTo>
                      <a:pt x="204" y="54"/>
                    </a:lnTo>
                    <a:lnTo>
                      <a:pt x="206" y="56"/>
                    </a:lnTo>
                    <a:lnTo>
                      <a:pt x="206" y="57"/>
                    </a:lnTo>
                    <a:lnTo>
                      <a:pt x="205" y="59"/>
                    </a:lnTo>
                    <a:lnTo>
                      <a:pt x="204" y="62"/>
                    </a:lnTo>
                    <a:lnTo>
                      <a:pt x="204" y="65"/>
                    </a:lnTo>
                    <a:lnTo>
                      <a:pt x="204" y="66"/>
                    </a:lnTo>
                    <a:lnTo>
                      <a:pt x="205" y="64"/>
                    </a:lnTo>
                    <a:lnTo>
                      <a:pt x="207" y="65"/>
                    </a:lnTo>
                    <a:lnTo>
                      <a:pt x="206" y="63"/>
                    </a:lnTo>
                    <a:lnTo>
                      <a:pt x="206" y="61"/>
                    </a:lnTo>
                    <a:lnTo>
                      <a:pt x="209" y="61"/>
                    </a:lnTo>
                    <a:lnTo>
                      <a:pt x="210" y="57"/>
                    </a:lnTo>
                    <a:lnTo>
                      <a:pt x="212" y="56"/>
                    </a:lnTo>
                    <a:lnTo>
                      <a:pt x="215" y="57"/>
                    </a:lnTo>
                    <a:lnTo>
                      <a:pt x="218" y="58"/>
                    </a:lnTo>
                    <a:lnTo>
                      <a:pt x="220" y="61"/>
                    </a:lnTo>
                    <a:lnTo>
                      <a:pt x="220" y="58"/>
                    </a:lnTo>
                    <a:lnTo>
                      <a:pt x="223" y="58"/>
                    </a:lnTo>
                    <a:lnTo>
                      <a:pt x="226" y="61"/>
                    </a:lnTo>
                    <a:lnTo>
                      <a:pt x="227" y="63"/>
                    </a:lnTo>
                    <a:lnTo>
                      <a:pt x="227" y="62"/>
                    </a:lnTo>
                    <a:lnTo>
                      <a:pt x="226" y="58"/>
                    </a:lnTo>
                    <a:lnTo>
                      <a:pt x="229" y="57"/>
                    </a:lnTo>
                    <a:lnTo>
                      <a:pt x="226" y="55"/>
                    </a:lnTo>
                    <a:lnTo>
                      <a:pt x="223" y="53"/>
                    </a:lnTo>
                    <a:lnTo>
                      <a:pt x="222" y="50"/>
                    </a:lnTo>
                    <a:lnTo>
                      <a:pt x="224" y="47"/>
                    </a:lnTo>
                    <a:lnTo>
                      <a:pt x="224" y="47"/>
                    </a:lnTo>
                    <a:lnTo>
                      <a:pt x="227" y="46"/>
                    </a:lnTo>
                    <a:lnTo>
                      <a:pt x="228" y="40"/>
                    </a:lnTo>
                    <a:lnTo>
                      <a:pt x="231" y="39"/>
                    </a:lnTo>
                    <a:lnTo>
                      <a:pt x="234" y="37"/>
                    </a:lnTo>
                    <a:lnTo>
                      <a:pt x="236" y="37"/>
                    </a:lnTo>
                    <a:lnTo>
                      <a:pt x="232" y="34"/>
                    </a:lnTo>
                    <a:lnTo>
                      <a:pt x="232" y="31"/>
                    </a:lnTo>
                    <a:lnTo>
                      <a:pt x="235" y="31"/>
                    </a:lnTo>
                    <a:lnTo>
                      <a:pt x="236" y="29"/>
                    </a:lnTo>
                    <a:lnTo>
                      <a:pt x="238" y="27"/>
                    </a:lnTo>
                    <a:lnTo>
                      <a:pt x="239" y="24"/>
                    </a:lnTo>
                    <a:lnTo>
                      <a:pt x="241" y="25"/>
                    </a:lnTo>
                    <a:lnTo>
                      <a:pt x="243" y="24"/>
                    </a:lnTo>
                    <a:lnTo>
                      <a:pt x="245" y="23"/>
                    </a:lnTo>
                    <a:lnTo>
                      <a:pt x="245" y="21"/>
                    </a:lnTo>
                    <a:lnTo>
                      <a:pt x="247" y="21"/>
                    </a:lnTo>
                    <a:lnTo>
                      <a:pt x="250" y="21"/>
                    </a:lnTo>
                    <a:lnTo>
                      <a:pt x="253" y="22"/>
                    </a:lnTo>
                    <a:lnTo>
                      <a:pt x="255" y="21"/>
                    </a:lnTo>
                    <a:lnTo>
                      <a:pt x="258" y="22"/>
                    </a:lnTo>
                    <a:lnTo>
                      <a:pt x="261" y="21"/>
                    </a:lnTo>
                    <a:lnTo>
                      <a:pt x="263" y="21"/>
                    </a:lnTo>
                    <a:lnTo>
                      <a:pt x="264" y="21"/>
                    </a:lnTo>
                    <a:lnTo>
                      <a:pt x="266" y="19"/>
                    </a:lnTo>
                    <a:lnTo>
                      <a:pt x="267" y="16"/>
                    </a:lnTo>
                    <a:lnTo>
                      <a:pt x="267" y="14"/>
                    </a:lnTo>
                    <a:lnTo>
                      <a:pt x="265" y="11"/>
                    </a:lnTo>
                    <a:lnTo>
                      <a:pt x="263" y="10"/>
                    </a:lnTo>
                    <a:lnTo>
                      <a:pt x="260" y="11"/>
                    </a:lnTo>
                    <a:lnTo>
                      <a:pt x="257" y="8"/>
                    </a:lnTo>
                    <a:lnTo>
                      <a:pt x="256" y="8"/>
                    </a:lnTo>
                    <a:lnTo>
                      <a:pt x="258" y="6"/>
                    </a:lnTo>
                    <a:lnTo>
                      <a:pt x="261" y="8"/>
                    </a:lnTo>
                    <a:lnTo>
                      <a:pt x="261" y="6"/>
                    </a:lnTo>
                    <a:lnTo>
                      <a:pt x="263" y="6"/>
                    </a:lnTo>
                    <a:lnTo>
                      <a:pt x="265" y="8"/>
                    </a:lnTo>
                    <a:lnTo>
                      <a:pt x="266" y="8"/>
                    </a:lnTo>
                    <a:lnTo>
                      <a:pt x="269" y="11"/>
                    </a:lnTo>
                    <a:lnTo>
                      <a:pt x="271" y="8"/>
                    </a:lnTo>
                    <a:lnTo>
                      <a:pt x="273" y="11"/>
                    </a:lnTo>
                    <a:lnTo>
                      <a:pt x="274" y="13"/>
                    </a:lnTo>
                    <a:lnTo>
                      <a:pt x="277" y="13"/>
                    </a:lnTo>
                    <a:lnTo>
                      <a:pt x="280" y="14"/>
                    </a:lnTo>
                    <a:lnTo>
                      <a:pt x="282" y="14"/>
                    </a:lnTo>
                    <a:lnTo>
                      <a:pt x="284" y="14"/>
                    </a:lnTo>
                    <a:lnTo>
                      <a:pt x="288" y="16"/>
                    </a:lnTo>
                    <a:lnTo>
                      <a:pt x="290" y="17"/>
                    </a:lnTo>
                    <a:lnTo>
                      <a:pt x="292" y="19"/>
                    </a:lnTo>
                    <a:lnTo>
                      <a:pt x="295" y="17"/>
                    </a:lnTo>
                    <a:lnTo>
                      <a:pt x="298" y="20"/>
                    </a:lnTo>
                    <a:lnTo>
                      <a:pt x="300" y="21"/>
                    </a:lnTo>
                    <a:lnTo>
                      <a:pt x="303" y="21"/>
                    </a:lnTo>
                    <a:lnTo>
                      <a:pt x="306" y="20"/>
                    </a:lnTo>
                    <a:lnTo>
                      <a:pt x="308" y="19"/>
                    </a:lnTo>
                    <a:lnTo>
                      <a:pt x="311" y="15"/>
                    </a:lnTo>
                    <a:lnTo>
                      <a:pt x="311" y="19"/>
                    </a:lnTo>
                    <a:lnTo>
                      <a:pt x="308" y="21"/>
                    </a:lnTo>
                    <a:lnTo>
                      <a:pt x="312" y="20"/>
                    </a:lnTo>
                    <a:lnTo>
                      <a:pt x="313" y="22"/>
                    </a:lnTo>
                    <a:lnTo>
                      <a:pt x="315" y="24"/>
                    </a:lnTo>
                    <a:lnTo>
                      <a:pt x="317" y="23"/>
                    </a:lnTo>
                    <a:lnTo>
                      <a:pt x="317" y="21"/>
                    </a:lnTo>
                    <a:lnTo>
                      <a:pt x="318" y="17"/>
                    </a:lnTo>
                    <a:lnTo>
                      <a:pt x="321" y="16"/>
                    </a:lnTo>
                    <a:lnTo>
                      <a:pt x="321" y="20"/>
                    </a:lnTo>
                    <a:lnTo>
                      <a:pt x="324" y="20"/>
                    </a:lnTo>
                    <a:lnTo>
                      <a:pt x="326" y="23"/>
                    </a:lnTo>
                    <a:lnTo>
                      <a:pt x="324" y="25"/>
                    </a:lnTo>
                    <a:lnTo>
                      <a:pt x="321" y="28"/>
                    </a:lnTo>
                    <a:lnTo>
                      <a:pt x="320" y="30"/>
                    </a:lnTo>
                    <a:lnTo>
                      <a:pt x="321" y="32"/>
                    </a:lnTo>
                    <a:lnTo>
                      <a:pt x="320" y="34"/>
                    </a:lnTo>
                    <a:lnTo>
                      <a:pt x="317" y="34"/>
                    </a:lnTo>
                    <a:lnTo>
                      <a:pt x="314" y="34"/>
                    </a:lnTo>
                    <a:lnTo>
                      <a:pt x="312" y="37"/>
                    </a:lnTo>
                    <a:lnTo>
                      <a:pt x="312" y="39"/>
                    </a:lnTo>
                    <a:lnTo>
                      <a:pt x="312" y="41"/>
                    </a:lnTo>
                    <a:lnTo>
                      <a:pt x="314" y="41"/>
                    </a:lnTo>
                    <a:lnTo>
                      <a:pt x="313" y="44"/>
                    </a:lnTo>
                    <a:lnTo>
                      <a:pt x="312" y="47"/>
                    </a:lnTo>
                    <a:lnTo>
                      <a:pt x="311" y="49"/>
                    </a:lnTo>
                    <a:lnTo>
                      <a:pt x="308" y="51"/>
                    </a:lnTo>
                    <a:lnTo>
                      <a:pt x="307" y="55"/>
                    </a:lnTo>
                    <a:lnTo>
                      <a:pt x="305" y="56"/>
                    </a:lnTo>
                    <a:lnTo>
                      <a:pt x="305" y="58"/>
                    </a:lnTo>
                    <a:lnTo>
                      <a:pt x="308" y="61"/>
                    </a:lnTo>
                    <a:lnTo>
                      <a:pt x="311" y="62"/>
                    </a:lnTo>
                    <a:lnTo>
                      <a:pt x="314" y="64"/>
                    </a:lnTo>
                    <a:lnTo>
                      <a:pt x="316" y="65"/>
                    </a:lnTo>
                    <a:lnTo>
                      <a:pt x="317" y="68"/>
                    </a:lnTo>
                    <a:lnTo>
                      <a:pt x="321" y="70"/>
                    </a:lnTo>
                    <a:lnTo>
                      <a:pt x="322" y="70"/>
                    </a:lnTo>
                    <a:lnTo>
                      <a:pt x="324" y="73"/>
                    </a:lnTo>
                    <a:lnTo>
                      <a:pt x="326" y="72"/>
                    </a:lnTo>
                    <a:lnTo>
                      <a:pt x="330" y="73"/>
                    </a:lnTo>
                    <a:lnTo>
                      <a:pt x="332" y="75"/>
                    </a:lnTo>
                    <a:lnTo>
                      <a:pt x="334" y="76"/>
                    </a:lnTo>
                    <a:lnTo>
                      <a:pt x="338" y="79"/>
                    </a:lnTo>
                    <a:lnTo>
                      <a:pt x="340" y="81"/>
                    </a:lnTo>
                    <a:lnTo>
                      <a:pt x="340" y="81"/>
                    </a:lnTo>
                    <a:lnTo>
                      <a:pt x="343" y="83"/>
                    </a:lnTo>
                    <a:lnTo>
                      <a:pt x="346" y="84"/>
                    </a:lnTo>
                    <a:lnTo>
                      <a:pt x="349" y="84"/>
                    </a:lnTo>
                    <a:lnTo>
                      <a:pt x="351" y="85"/>
                    </a:lnTo>
                    <a:lnTo>
                      <a:pt x="355" y="87"/>
                    </a:lnTo>
                    <a:lnTo>
                      <a:pt x="356" y="89"/>
                    </a:lnTo>
                    <a:lnTo>
                      <a:pt x="357" y="91"/>
                    </a:lnTo>
                    <a:lnTo>
                      <a:pt x="358" y="92"/>
                    </a:lnTo>
                    <a:lnTo>
                      <a:pt x="360" y="93"/>
                    </a:lnTo>
                    <a:lnTo>
                      <a:pt x="364" y="96"/>
                    </a:lnTo>
                    <a:lnTo>
                      <a:pt x="365" y="96"/>
                    </a:lnTo>
                    <a:lnTo>
                      <a:pt x="367" y="97"/>
                    </a:lnTo>
                    <a:lnTo>
                      <a:pt x="368" y="98"/>
                    </a:lnTo>
                    <a:lnTo>
                      <a:pt x="371" y="98"/>
                    </a:lnTo>
                    <a:lnTo>
                      <a:pt x="373" y="97"/>
                    </a:lnTo>
                    <a:lnTo>
                      <a:pt x="376" y="96"/>
                    </a:lnTo>
                    <a:lnTo>
                      <a:pt x="377" y="94"/>
                    </a:lnTo>
                    <a:lnTo>
                      <a:pt x="380" y="92"/>
                    </a:lnTo>
                    <a:lnTo>
                      <a:pt x="381" y="90"/>
                    </a:lnTo>
                    <a:lnTo>
                      <a:pt x="382" y="87"/>
                    </a:lnTo>
                    <a:lnTo>
                      <a:pt x="383" y="84"/>
                    </a:lnTo>
                    <a:lnTo>
                      <a:pt x="384" y="83"/>
                    </a:lnTo>
                    <a:lnTo>
                      <a:pt x="385" y="81"/>
                    </a:lnTo>
                    <a:lnTo>
                      <a:pt x="386" y="77"/>
                    </a:lnTo>
                    <a:lnTo>
                      <a:pt x="388" y="75"/>
                    </a:lnTo>
                    <a:lnTo>
                      <a:pt x="388" y="74"/>
                    </a:lnTo>
                    <a:lnTo>
                      <a:pt x="386" y="72"/>
                    </a:lnTo>
                    <a:lnTo>
                      <a:pt x="388" y="70"/>
                    </a:lnTo>
                    <a:lnTo>
                      <a:pt x="388" y="66"/>
                    </a:lnTo>
                    <a:lnTo>
                      <a:pt x="389" y="64"/>
                    </a:lnTo>
                    <a:lnTo>
                      <a:pt x="390" y="63"/>
                    </a:lnTo>
                    <a:lnTo>
                      <a:pt x="391" y="59"/>
                    </a:lnTo>
                    <a:lnTo>
                      <a:pt x="390" y="57"/>
                    </a:lnTo>
                    <a:lnTo>
                      <a:pt x="389" y="55"/>
                    </a:lnTo>
                    <a:lnTo>
                      <a:pt x="389" y="51"/>
                    </a:lnTo>
                    <a:lnTo>
                      <a:pt x="390" y="49"/>
                    </a:lnTo>
                    <a:lnTo>
                      <a:pt x="390" y="47"/>
                    </a:lnTo>
                    <a:lnTo>
                      <a:pt x="388" y="44"/>
                    </a:lnTo>
                    <a:lnTo>
                      <a:pt x="389" y="41"/>
                    </a:lnTo>
                    <a:lnTo>
                      <a:pt x="390" y="38"/>
                    </a:lnTo>
                    <a:lnTo>
                      <a:pt x="391" y="37"/>
                    </a:lnTo>
                    <a:lnTo>
                      <a:pt x="391" y="37"/>
                    </a:lnTo>
                    <a:lnTo>
                      <a:pt x="390" y="33"/>
                    </a:lnTo>
                    <a:lnTo>
                      <a:pt x="390" y="31"/>
                    </a:lnTo>
                    <a:lnTo>
                      <a:pt x="392" y="29"/>
                    </a:lnTo>
                    <a:lnTo>
                      <a:pt x="395" y="28"/>
                    </a:lnTo>
                    <a:lnTo>
                      <a:pt x="392" y="25"/>
                    </a:lnTo>
                    <a:lnTo>
                      <a:pt x="390" y="25"/>
                    </a:lnTo>
                    <a:lnTo>
                      <a:pt x="391" y="22"/>
                    </a:lnTo>
                    <a:lnTo>
                      <a:pt x="392" y="20"/>
                    </a:lnTo>
                    <a:lnTo>
                      <a:pt x="395" y="19"/>
                    </a:lnTo>
                    <a:lnTo>
                      <a:pt x="394" y="15"/>
                    </a:lnTo>
                    <a:lnTo>
                      <a:pt x="395" y="13"/>
                    </a:lnTo>
                    <a:lnTo>
                      <a:pt x="397" y="11"/>
                    </a:lnTo>
                    <a:lnTo>
                      <a:pt x="397" y="7"/>
                    </a:lnTo>
                    <a:lnTo>
                      <a:pt x="398" y="5"/>
                    </a:lnTo>
                    <a:lnTo>
                      <a:pt x="400" y="3"/>
                    </a:lnTo>
                    <a:lnTo>
                      <a:pt x="401" y="0"/>
                    </a:lnTo>
                    <a:lnTo>
                      <a:pt x="403" y="0"/>
                    </a:lnTo>
                    <a:lnTo>
                      <a:pt x="402" y="3"/>
                    </a:lnTo>
                    <a:lnTo>
                      <a:pt x="405" y="4"/>
                    </a:lnTo>
                    <a:lnTo>
                      <a:pt x="407" y="6"/>
                    </a:lnTo>
                    <a:lnTo>
                      <a:pt x="407" y="8"/>
                    </a:lnTo>
                    <a:lnTo>
                      <a:pt x="407" y="12"/>
                    </a:lnTo>
                    <a:lnTo>
                      <a:pt x="407" y="14"/>
                    </a:lnTo>
                    <a:lnTo>
                      <a:pt x="410" y="16"/>
                    </a:lnTo>
                    <a:lnTo>
                      <a:pt x="412" y="17"/>
                    </a:lnTo>
                    <a:lnTo>
                      <a:pt x="410" y="20"/>
                    </a:lnTo>
                    <a:lnTo>
                      <a:pt x="411" y="23"/>
                    </a:lnTo>
                    <a:lnTo>
                      <a:pt x="414" y="25"/>
                    </a:lnTo>
                    <a:lnTo>
                      <a:pt x="414" y="28"/>
                    </a:lnTo>
                    <a:lnTo>
                      <a:pt x="416" y="31"/>
                    </a:lnTo>
                    <a:lnTo>
                      <a:pt x="416" y="33"/>
                    </a:lnTo>
                    <a:lnTo>
                      <a:pt x="416" y="37"/>
                    </a:lnTo>
                    <a:lnTo>
                      <a:pt x="417" y="39"/>
                    </a:lnTo>
                    <a:lnTo>
                      <a:pt x="416" y="41"/>
                    </a:lnTo>
                    <a:lnTo>
                      <a:pt x="417" y="45"/>
                    </a:lnTo>
                    <a:lnTo>
                      <a:pt x="417" y="45"/>
                    </a:lnTo>
                    <a:lnTo>
                      <a:pt x="418" y="47"/>
                    </a:lnTo>
                    <a:lnTo>
                      <a:pt x="419" y="50"/>
                    </a:lnTo>
                    <a:lnTo>
                      <a:pt x="422" y="53"/>
                    </a:lnTo>
                    <a:lnTo>
                      <a:pt x="425" y="51"/>
                    </a:lnTo>
                    <a:lnTo>
                      <a:pt x="427" y="50"/>
                    </a:lnTo>
                    <a:lnTo>
                      <a:pt x="429" y="48"/>
                    </a:lnTo>
                    <a:lnTo>
                      <a:pt x="431" y="50"/>
                    </a:lnTo>
                    <a:lnTo>
                      <a:pt x="432" y="54"/>
                    </a:lnTo>
                    <a:lnTo>
                      <a:pt x="434" y="54"/>
                    </a:lnTo>
                    <a:lnTo>
                      <a:pt x="436" y="57"/>
                    </a:lnTo>
                    <a:lnTo>
                      <a:pt x="440" y="58"/>
                    </a:lnTo>
                    <a:lnTo>
                      <a:pt x="441" y="58"/>
                    </a:lnTo>
                    <a:lnTo>
                      <a:pt x="440" y="62"/>
                    </a:lnTo>
                    <a:lnTo>
                      <a:pt x="440" y="64"/>
                    </a:lnTo>
                    <a:lnTo>
                      <a:pt x="440" y="67"/>
                    </a:lnTo>
                    <a:lnTo>
                      <a:pt x="441" y="70"/>
                    </a:lnTo>
                    <a:lnTo>
                      <a:pt x="441" y="72"/>
                    </a:lnTo>
                    <a:lnTo>
                      <a:pt x="443" y="75"/>
                    </a:lnTo>
                    <a:lnTo>
                      <a:pt x="443" y="77"/>
                    </a:lnTo>
                    <a:lnTo>
                      <a:pt x="442" y="80"/>
                    </a:lnTo>
                    <a:lnTo>
                      <a:pt x="444" y="83"/>
                    </a:lnTo>
                    <a:lnTo>
                      <a:pt x="446" y="85"/>
                    </a:lnTo>
                    <a:lnTo>
                      <a:pt x="446" y="87"/>
                    </a:lnTo>
                    <a:lnTo>
                      <a:pt x="450" y="87"/>
                    </a:lnTo>
                    <a:lnTo>
                      <a:pt x="449" y="89"/>
                    </a:lnTo>
                    <a:lnTo>
                      <a:pt x="450" y="91"/>
                    </a:lnTo>
                    <a:lnTo>
                      <a:pt x="451" y="94"/>
                    </a:lnTo>
                    <a:lnTo>
                      <a:pt x="452" y="97"/>
                    </a:lnTo>
                    <a:lnTo>
                      <a:pt x="451" y="99"/>
                    </a:lnTo>
                    <a:lnTo>
                      <a:pt x="451" y="102"/>
                    </a:lnTo>
                    <a:lnTo>
                      <a:pt x="450" y="105"/>
                    </a:lnTo>
                    <a:lnTo>
                      <a:pt x="452" y="108"/>
                    </a:lnTo>
                    <a:lnTo>
                      <a:pt x="454" y="109"/>
                    </a:lnTo>
                    <a:lnTo>
                      <a:pt x="454" y="113"/>
                    </a:lnTo>
                    <a:lnTo>
                      <a:pt x="454" y="115"/>
                    </a:lnTo>
                    <a:lnTo>
                      <a:pt x="457" y="117"/>
                    </a:lnTo>
                    <a:lnTo>
                      <a:pt x="462" y="121"/>
                    </a:lnTo>
                    <a:lnTo>
                      <a:pt x="465" y="121"/>
                    </a:lnTo>
                    <a:lnTo>
                      <a:pt x="468" y="122"/>
                    </a:lnTo>
                    <a:lnTo>
                      <a:pt x="470" y="122"/>
                    </a:lnTo>
                    <a:lnTo>
                      <a:pt x="471" y="125"/>
                    </a:lnTo>
                    <a:lnTo>
                      <a:pt x="471" y="125"/>
                    </a:lnTo>
                    <a:lnTo>
                      <a:pt x="473" y="127"/>
                    </a:lnTo>
                    <a:lnTo>
                      <a:pt x="475" y="126"/>
                    </a:lnTo>
                    <a:lnTo>
                      <a:pt x="476" y="128"/>
                    </a:lnTo>
                    <a:lnTo>
                      <a:pt x="479" y="130"/>
                    </a:lnTo>
                    <a:lnTo>
                      <a:pt x="482" y="130"/>
                    </a:lnTo>
                    <a:lnTo>
                      <a:pt x="483" y="133"/>
                    </a:lnTo>
                    <a:lnTo>
                      <a:pt x="486" y="133"/>
                    </a:lnTo>
                    <a:lnTo>
                      <a:pt x="488" y="134"/>
                    </a:lnTo>
                    <a:lnTo>
                      <a:pt x="490" y="136"/>
                    </a:lnTo>
                    <a:lnTo>
                      <a:pt x="487" y="139"/>
                    </a:lnTo>
                    <a:lnTo>
                      <a:pt x="488" y="141"/>
                    </a:lnTo>
                    <a:lnTo>
                      <a:pt x="491" y="143"/>
                    </a:lnTo>
                    <a:lnTo>
                      <a:pt x="493" y="144"/>
                    </a:lnTo>
                    <a:lnTo>
                      <a:pt x="494" y="148"/>
                    </a:lnTo>
                    <a:lnTo>
                      <a:pt x="495" y="148"/>
                    </a:lnTo>
                    <a:lnTo>
                      <a:pt x="495" y="151"/>
                    </a:lnTo>
                    <a:lnTo>
                      <a:pt x="497" y="152"/>
                    </a:lnTo>
                    <a:lnTo>
                      <a:pt x="497" y="154"/>
                    </a:lnTo>
                    <a:lnTo>
                      <a:pt x="497" y="158"/>
                    </a:lnTo>
                    <a:lnTo>
                      <a:pt x="499" y="160"/>
                    </a:lnTo>
                    <a:lnTo>
                      <a:pt x="500" y="162"/>
                    </a:lnTo>
                    <a:lnTo>
                      <a:pt x="501" y="166"/>
                    </a:lnTo>
                    <a:lnTo>
                      <a:pt x="503" y="165"/>
                    </a:lnTo>
                    <a:lnTo>
                      <a:pt x="504" y="167"/>
                    </a:lnTo>
                    <a:lnTo>
                      <a:pt x="504" y="166"/>
                    </a:lnTo>
                    <a:lnTo>
                      <a:pt x="503" y="164"/>
                    </a:lnTo>
                    <a:lnTo>
                      <a:pt x="504" y="161"/>
                    </a:lnTo>
                    <a:lnTo>
                      <a:pt x="508" y="164"/>
                    </a:lnTo>
                    <a:lnTo>
                      <a:pt x="512" y="167"/>
                    </a:lnTo>
                    <a:lnTo>
                      <a:pt x="512" y="165"/>
                    </a:lnTo>
                    <a:lnTo>
                      <a:pt x="514" y="165"/>
                    </a:lnTo>
                    <a:lnTo>
                      <a:pt x="514" y="167"/>
                    </a:lnTo>
                    <a:lnTo>
                      <a:pt x="516" y="169"/>
                    </a:lnTo>
                    <a:lnTo>
                      <a:pt x="514" y="173"/>
                    </a:lnTo>
                    <a:lnTo>
                      <a:pt x="516" y="175"/>
                    </a:lnTo>
                    <a:lnTo>
                      <a:pt x="516" y="177"/>
                    </a:lnTo>
                    <a:lnTo>
                      <a:pt x="517" y="181"/>
                    </a:lnTo>
                    <a:lnTo>
                      <a:pt x="516" y="181"/>
                    </a:lnTo>
                    <a:lnTo>
                      <a:pt x="519" y="182"/>
                    </a:lnTo>
                    <a:lnTo>
                      <a:pt x="520" y="184"/>
                    </a:lnTo>
                    <a:lnTo>
                      <a:pt x="523" y="186"/>
                    </a:lnTo>
                    <a:lnTo>
                      <a:pt x="525" y="187"/>
                    </a:lnTo>
                    <a:lnTo>
                      <a:pt x="528" y="187"/>
                    </a:lnTo>
                    <a:lnTo>
                      <a:pt x="530" y="190"/>
                    </a:lnTo>
                    <a:lnTo>
                      <a:pt x="531" y="192"/>
                    </a:lnTo>
                    <a:lnTo>
                      <a:pt x="533" y="194"/>
                    </a:lnTo>
                    <a:lnTo>
                      <a:pt x="535" y="198"/>
                    </a:lnTo>
                    <a:lnTo>
                      <a:pt x="538" y="199"/>
                    </a:lnTo>
                    <a:lnTo>
                      <a:pt x="539" y="201"/>
                    </a:lnTo>
                    <a:lnTo>
                      <a:pt x="539" y="203"/>
                    </a:lnTo>
                    <a:lnTo>
                      <a:pt x="542" y="205"/>
                    </a:lnTo>
                    <a:lnTo>
                      <a:pt x="545" y="208"/>
                    </a:lnTo>
                    <a:lnTo>
                      <a:pt x="544" y="211"/>
                    </a:lnTo>
                    <a:lnTo>
                      <a:pt x="545" y="213"/>
                    </a:lnTo>
                    <a:lnTo>
                      <a:pt x="546" y="215"/>
                    </a:lnTo>
                    <a:lnTo>
                      <a:pt x="548" y="216"/>
                    </a:lnTo>
                    <a:lnTo>
                      <a:pt x="547" y="218"/>
                    </a:lnTo>
                    <a:lnTo>
                      <a:pt x="547" y="221"/>
                    </a:lnTo>
                    <a:lnTo>
                      <a:pt x="547" y="224"/>
                    </a:lnTo>
                    <a:lnTo>
                      <a:pt x="547" y="227"/>
                    </a:lnTo>
                    <a:lnTo>
                      <a:pt x="547" y="229"/>
                    </a:lnTo>
                    <a:lnTo>
                      <a:pt x="548" y="232"/>
                    </a:lnTo>
                    <a:lnTo>
                      <a:pt x="547" y="235"/>
                    </a:lnTo>
                    <a:lnTo>
                      <a:pt x="548" y="237"/>
                    </a:lnTo>
                    <a:lnTo>
                      <a:pt x="550" y="241"/>
                    </a:lnTo>
                    <a:lnTo>
                      <a:pt x="552" y="243"/>
                    </a:lnTo>
                    <a:lnTo>
                      <a:pt x="552" y="245"/>
                    </a:lnTo>
                    <a:lnTo>
                      <a:pt x="553" y="248"/>
                    </a:lnTo>
                    <a:lnTo>
                      <a:pt x="554" y="248"/>
                    </a:lnTo>
                    <a:lnTo>
                      <a:pt x="554" y="252"/>
                    </a:lnTo>
                    <a:lnTo>
                      <a:pt x="554" y="254"/>
                    </a:lnTo>
                    <a:lnTo>
                      <a:pt x="554" y="256"/>
                    </a:lnTo>
                    <a:lnTo>
                      <a:pt x="554" y="260"/>
                    </a:lnTo>
                    <a:lnTo>
                      <a:pt x="552" y="262"/>
                    </a:lnTo>
                    <a:lnTo>
                      <a:pt x="551" y="265"/>
                    </a:lnTo>
                    <a:lnTo>
                      <a:pt x="551" y="268"/>
                    </a:lnTo>
                    <a:lnTo>
                      <a:pt x="551" y="270"/>
                    </a:lnTo>
                    <a:lnTo>
                      <a:pt x="550" y="273"/>
                    </a:lnTo>
                    <a:lnTo>
                      <a:pt x="548" y="276"/>
                    </a:lnTo>
                    <a:lnTo>
                      <a:pt x="548" y="276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7"/>
              <p:cNvSpPr/>
              <p:nvPr/>
            </p:nvSpPr>
            <p:spPr>
              <a:xfrm>
                <a:off x="3175000" y="2281238"/>
                <a:ext cx="6811962" cy="2960688"/>
              </a:xfrm>
              <a:custGeom>
                <a:rect b="b" l="l" r="r" t="t"/>
                <a:pathLst>
                  <a:path extrusionOk="0" h="1865" w="4291">
                    <a:moveTo>
                      <a:pt x="98" y="9"/>
                    </a:moveTo>
                    <a:lnTo>
                      <a:pt x="95" y="8"/>
                    </a:lnTo>
                    <a:lnTo>
                      <a:pt x="92" y="6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1" y="8"/>
                    </a:lnTo>
                    <a:lnTo>
                      <a:pt x="83" y="9"/>
                    </a:lnTo>
                    <a:lnTo>
                      <a:pt x="86" y="9"/>
                    </a:lnTo>
                    <a:lnTo>
                      <a:pt x="84" y="12"/>
                    </a:lnTo>
                    <a:lnTo>
                      <a:pt x="81" y="10"/>
                    </a:lnTo>
                    <a:lnTo>
                      <a:pt x="78" y="13"/>
                    </a:lnTo>
                    <a:lnTo>
                      <a:pt x="75" y="12"/>
                    </a:lnTo>
                    <a:lnTo>
                      <a:pt x="73" y="12"/>
                    </a:lnTo>
                    <a:lnTo>
                      <a:pt x="69" y="10"/>
                    </a:lnTo>
                    <a:lnTo>
                      <a:pt x="67" y="10"/>
                    </a:lnTo>
                    <a:lnTo>
                      <a:pt x="64" y="10"/>
                    </a:lnTo>
                    <a:lnTo>
                      <a:pt x="58" y="12"/>
                    </a:lnTo>
                    <a:lnTo>
                      <a:pt x="56" y="12"/>
                    </a:lnTo>
                    <a:lnTo>
                      <a:pt x="52" y="12"/>
                    </a:lnTo>
                    <a:lnTo>
                      <a:pt x="50" y="15"/>
                    </a:lnTo>
                    <a:lnTo>
                      <a:pt x="48" y="17"/>
                    </a:lnTo>
                    <a:lnTo>
                      <a:pt x="44" y="18"/>
                    </a:lnTo>
                    <a:lnTo>
                      <a:pt x="42" y="21"/>
                    </a:lnTo>
                    <a:lnTo>
                      <a:pt x="41" y="21"/>
                    </a:lnTo>
                    <a:lnTo>
                      <a:pt x="39" y="24"/>
                    </a:lnTo>
                    <a:lnTo>
                      <a:pt x="36" y="25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6" y="31"/>
                    </a:lnTo>
                    <a:lnTo>
                      <a:pt x="24" y="32"/>
                    </a:lnTo>
                    <a:lnTo>
                      <a:pt x="22" y="35"/>
                    </a:lnTo>
                    <a:lnTo>
                      <a:pt x="19" y="38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0" y="38"/>
                    </a:lnTo>
                    <a:lnTo>
                      <a:pt x="8" y="39"/>
                    </a:lnTo>
                    <a:lnTo>
                      <a:pt x="5" y="41"/>
                    </a:lnTo>
                    <a:lnTo>
                      <a:pt x="2" y="43"/>
                    </a:lnTo>
                    <a:lnTo>
                      <a:pt x="0" y="45"/>
                    </a:lnTo>
                    <a:lnTo>
                      <a:pt x="6" y="44"/>
                    </a:lnTo>
                    <a:lnTo>
                      <a:pt x="7" y="48"/>
                    </a:lnTo>
                    <a:lnTo>
                      <a:pt x="5" y="50"/>
                    </a:lnTo>
                    <a:lnTo>
                      <a:pt x="7" y="52"/>
                    </a:lnTo>
                    <a:lnTo>
                      <a:pt x="10" y="51"/>
                    </a:lnTo>
                    <a:lnTo>
                      <a:pt x="13" y="49"/>
                    </a:lnTo>
                    <a:lnTo>
                      <a:pt x="16" y="48"/>
                    </a:lnTo>
                    <a:lnTo>
                      <a:pt x="18" y="49"/>
                    </a:lnTo>
                    <a:lnTo>
                      <a:pt x="22" y="50"/>
                    </a:lnTo>
                    <a:lnTo>
                      <a:pt x="24" y="51"/>
                    </a:lnTo>
                    <a:lnTo>
                      <a:pt x="26" y="50"/>
                    </a:lnTo>
                    <a:lnTo>
                      <a:pt x="27" y="47"/>
                    </a:lnTo>
                    <a:lnTo>
                      <a:pt x="29" y="44"/>
                    </a:lnTo>
                    <a:lnTo>
                      <a:pt x="32" y="45"/>
                    </a:lnTo>
                    <a:lnTo>
                      <a:pt x="31" y="48"/>
                    </a:lnTo>
                    <a:lnTo>
                      <a:pt x="34" y="50"/>
                    </a:lnTo>
                    <a:lnTo>
                      <a:pt x="35" y="52"/>
                    </a:lnTo>
                    <a:lnTo>
                      <a:pt x="35" y="55"/>
                    </a:lnTo>
                    <a:lnTo>
                      <a:pt x="39" y="53"/>
                    </a:lnTo>
                    <a:lnTo>
                      <a:pt x="41" y="55"/>
                    </a:lnTo>
                    <a:lnTo>
                      <a:pt x="41" y="53"/>
                    </a:lnTo>
                    <a:lnTo>
                      <a:pt x="44" y="53"/>
                    </a:lnTo>
                    <a:lnTo>
                      <a:pt x="46" y="50"/>
                    </a:lnTo>
                    <a:lnTo>
                      <a:pt x="47" y="48"/>
                    </a:lnTo>
                    <a:lnTo>
                      <a:pt x="44" y="47"/>
                    </a:lnTo>
                    <a:lnTo>
                      <a:pt x="47" y="47"/>
                    </a:lnTo>
                    <a:lnTo>
                      <a:pt x="47" y="43"/>
                    </a:lnTo>
                    <a:lnTo>
                      <a:pt x="47" y="41"/>
                    </a:lnTo>
                    <a:lnTo>
                      <a:pt x="49" y="42"/>
                    </a:lnTo>
                    <a:lnTo>
                      <a:pt x="51" y="45"/>
                    </a:lnTo>
                    <a:lnTo>
                      <a:pt x="53" y="48"/>
                    </a:lnTo>
                    <a:lnTo>
                      <a:pt x="57" y="44"/>
                    </a:lnTo>
                    <a:lnTo>
                      <a:pt x="57" y="42"/>
                    </a:lnTo>
                    <a:lnTo>
                      <a:pt x="59" y="42"/>
                    </a:lnTo>
                    <a:lnTo>
                      <a:pt x="60" y="39"/>
                    </a:lnTo>
                    <a:lnTo>
                      <a:pt x="58" y="36"/>
                    </a:lnTo>
                    <a:lnTo>
                      <a:pt x="57" y="34"/>
                    </a:lnTo>
                    <a:lnTo>
                      <a:pt x="60" y="35"/>
                    </a:lnTo>
                    <a:lnTo>
                      <a:pt x="63" y="34"/>
                    </a:lnTo>
                    <a:lnTo>
                      <a:pt x="64" y="31"/>
                    </a:lnTo>
                    <a:lnTo>
                      <a:pt x="65" y="28"/>
                    </a:lnTo>
                    <a:lnTo>
                      <a:pt x="67" y="28"/>
                    </a:lnTo>
                    <a:lnTo>
                      <a:pt x="70" y="26"/>
                    </a:lnTo>
                    <a:lnTo>
                      <a:pt x="70" y="30"/>
                    </a:lnTo>
                    <a:lnTo>
                      <a:pt x="69" y="32"/>
                    </a:lnTo>
                    <a:lnTo>
                      <a:pt x="69" y="35"/>
                    </a:lnTo>
                    <a:lnTo>
                      <a:pt x="68" y="38"/>
                    </a:lnTo>
                    <a:lnTo>
                      <a:pt x="70" y="40"/>
                    </a:lnTo>
                    <a:lnTo>
                      <a:pt x="74" y="42"/>
                    </a:lnTo>
                    <a:lnTo>
                      <a:pt x="77" y="42"/>
                    </a:lnTo>
                    <a:lnTo>
                      <a:pt x="79" y="42"/>
                    </a:lnTo>
                    <a:lnTo>
                      <a:pt x="82" y="40"/>
                    </a:lnTo>
                    <a:lnTo>
                      <a:pt x="82" y="38"/>
                    </a:lnTo>
                    <a:lnTo>
                      <a:pt x="82" y="35"/>
                    </a:lnTo>
                    <a:lnTo>
                      <a:pt x="84" y="34"/>
                    </a:lnTo>
                    <a:lnTo>
                      <a:pt x="87" y="33"/>
                    </a:lnTo>
                    <a:lnTo>
                      <a:pt x="90" y="33"/>
                    </a:lnTo>
                    <a:lnTo>
                      <a:pt x="93" y="33"/>
                    </a:lnTo>
                    <a:lnTo>
                      <a:pt x="95" y="31"/>
                    </a:lnTo>
                    <a:lnTo>
                      <a:pt x="96" y="28"/>
                    </a:lnTo>
                    <a:lnTo>
                      <a:pt x="94" y="26"/>
                    </a:lnTo>
                    <a:lnTo>
                      <a:pt x="92" y="24"/>
                    </a:lnTo>
                    <a:lnTo>
                      <a:pt x="94" y="24"/>
                    </a:lnTo>
                    <a:lnTo>
                      <a:pt x="98" y="24"/>
                    </a:lnTo>
                    <a:lnTo>
                      <a:pt x="98" y="22"/>
                    </a:lnTo>
                    <a:lnTo>
                      <a:pt x="94" y="21"/>
                    </a:lnTo>
                    <a:lnTo>
                      <a:pt x="92" y="18"/>
                    </a:lnTo>
                    <a:lnTo>
                      <a:pt x="95" y="16"/>
                    </a:lnTo>
                    <a:lnTo>
                      <a:pt x="98" y="15"/>
                    </a:lnTo>
                    <a:lnTo>
                      <a:pt x="101" y="14"/>
                    </a:lnTo>
                    <a:lnTo>
                      <a:pt x="103" y="13"/>
                    </a:lnTo>
                    <a:lnTo>
                      <a:pt x="101" y="9"/>
                    </a:lnTo>
                    <a:lnTo>
                      <a:pt x="98" y="9"/>
                    </a:lnTo>
                    <a:close/>
                    <a:moveTo>
                      <a:pt x="4288" y="297"/>
                    </a:moveTo>
                    <a:lnTo>
                      <a:pt x="4286" y="297"/>
                    </a:lnTo>
                    <a:lnTo>
                      <a:pt x="4286" y="297"/>
                    </a:lnTo>
                    <a:lnTo>
                      <a:pt x="4284" y="298"/>
                    </a:lnTo>
                    <a:lnTo>
                      <a:pt x="4283" y="295"/>
                    </a:lnTo>
                    <a:lnTo>
                      <a:pt x="4281" y="293"/>
                    </a:lnTo>
                    <a:lnTo>
                      <a:pt x="4279" y="296"/>
                    </a:lnTo>
                    <a:lnTo>
                      <a:pt x="4281" y="293"/>
                    </a:lnTo>
                    <a:lnTo>
                      <a:pt x="4279" y="292"/>
                    </a:lnTo>
                    <a:lnTo>
                      <a:pt x="4275" y="290"/>
                    </a:lnTo>
                    <a:lnTo>
                      <a:pt x="4273" y="288"/>
                    </a:lnTo>
                    <a:lnTo>
                      <a:pt x="4269" y="287"/>
                    </a:lnTo>
                    <a:lnTo>
                      <a:pt x="4267" y="284"/>
                    </a:lnTo>
                    <a:lnTo>
                      <a:pt x="4264" y="282"/>
                    </a:lnTo>
                    <a:lnTo>
                      <a:pt x="4264" y="280"/>
                    </a:lnTo>
                    <a:lnTo>
                      <a:pt x="4260" y="279"/>
                    </a:lnTo>
                    <a:lnTo>
                      <a:pt x="4258" y="279"/>
                    </a:lnTo>
                    <a:lnTo>
                      <a:pt x="4255" y="279"/>
                    </a:lnTo>
                    <a:lnTo>
                      <a:pt x="4250" y="278"/>
                    </a:lnTo>
                    <a:lnTo>
                      <a:pt x="4252" y="278"/>
                    </a:lnTo>
                    <a:lnTo>
                      <a:pt x="4250" y="278"/>
                    </a:lnTo>
                    <a:lnTo>
                      <a:pt x="4248" y="276"/>
                    </a:lnTo>
                    <a:lnTo>
                      <a:pt x="4245" y="276"/>
                    </a:lnTo>
                    <a:lnTo>
                      <a:pt x="4248" y="278"/>
                    </a:lnTo>
                    <a:lnTo>
                      <a:pt x="4250" y="279"/>
                    </a:lnTo>
                    <a:lnTo>
                      <a:pt x="4248" y="280"/>
                    </a:lnTo>
                    <a:lnTo>
                      <a:pt x="4246" y="280"/>
                    </a:lnTo>
                    <a:lnTo>
                      <a:pt x="4242" y="279"/>
                    </a:lnTo>
                    <a:lnTo>
                      <a:pt x="4243" y="281"/>
                    </a:lnTo>
                    <a:lnTo>
                      <a:pt x="4241" y="282"/>
                    </a:lnTo>
                    <a:lnTo>
                      <a:pt x="4241" y="279"/>
                    </a:lnTo>
                    <a:lnTo>
                      <a:pt x="4243" y="276"/>
                    </a:lnTo>
                    <a:lnTo>
                      <a:pt x="4241" y="276"/>
                    </a:lnTo>
                    <a:lnTo>
                      <a:pt x="4238" y="275"/>
                    </a:lnTo>
                    <a:lnTo>
                      <a:pt x="4235" y="275"/>
                    </a:lnTo>
                    <a:lnTo>
                      <a:pt x="4232" y="275"/>
                    </a:lnTo>
                    <a:lnTo>
                      <a:pt x="4230" y="275"/>
                    </a:lnTo>
                    <a:lnTo>
                      <a:pt x="4226" y="275"/>
                    </a:lnTo>
                    <a:lnTo>
                      <a:pt x="4224" y="275"/>
                    </a:lnTo>
                    <a:lnTo>
                      <a:pt x="4226" y="276"/>
                    </a:lnTo>
                    <a:lnTo>
                      <a:pt x="4230" y="278"/>
                    </a:lnTo>
                    <a:lnTo>
                      <a:pt x="4231" y="281"/>
                    </a:lnTo>
                    <a:lnTo>
                      <a:pt x="4232" y="283"/>
                    </a:lnTo>
                    <a:lnTo>
                      <a:pt x="4230" y="287"/>
                    </a:lnTo>
                    <a:lnTo>
                      <a:pt x="4228" y="288"/>
                    </a:lnTo>
                    <a:lnTo>
                      <a:pt x="4230" y="288"/>
                    </a:lnTo>
                    <a:lnTo>
                      <a:pt x="4233" y="289"/>
                    </a:lnTo>
                    <a:lnTo>
                      <a:pt x="4234" y="291"/>
                    </a:lnTo>
                    <a:lnTo>
                      <a:pt x="4232" y="295"/>
                    </a:lnTo>
                    <a:lnTo>
                      <a:pt x="4231" y="296"/>
                    </a:lnTo>
                    <a:lnTo>
                      <a:pt x="4231" y="293"/>
                    </a:lnTo>
                    <a:lnTo>
                      <a:pt x="4232" y="291"/>
                    </a:lnTo>
                    <a:lnTo>
                      <a:pt x="4229" y="290"/>
                    </a:lnTo>
                    <a:lnTo>
                      <a:pt x="4226" y="292"/>
                    </a:lnTo>
                    <a:lnTo>
                      <a:pt x="4225" y="290"/>
                    </a:lnTo>
                    <a:lnTo>
                      <a:pt x="4223" y="288"/>
                    </a:lnTo>
                    <a:lnTo>
                      <a:pt x="4220" y="287"/>
                    </a:lnTo>
                    <a:lnTo>
                      <a:pt x="4220" y="284"/>
                    </a:lnTo>
                    <a:lnTo>
                      <a:pt x="4221" y="281"/>
                    </a:lnTo>
                    <a:lnTo>
                      <a:pt x="4219" y="276"/>
                    </a:lnTo>
                    <a:lnTo>
                      <a:pt x="4220" y="273"/>
                    </a:lnTo>
                    <a:lnTo>
                      <a:pt x="4221" y="271"/>
                    </a:lnTo>
                    <a:lnTo>
                      <a:pt x="4219" y="267"/>
                    </a:lnTo>
                    <a:lnTo>
                      <a:pt x="4216" y="270"/>
                    </a:lnTo>
                    <a:lnTo>
                      <a:pt x="4213" y="270"/>
                    </a:lnTo>
                    <a:lnTo>
                      <a:pt x="4215" y="267"/>
                    </a:lnTo>
                    <a:lnTo>
                      <a:pt x="4214" y="265"/>
                    </a:lnTo>
                    <a:lnTo>
                      <a:pt x="4214" y="263"/>
                    </a:lnTo>
                    <a:lnTo>
                      <a:pt x="4212" y="262"/>
                    </a:lnTo>
                    <a:lnTo>
                      <a:pt x="4209" y="261"/>
                    </a:lnTo>
                    <a:lnTo>
                      <a:pt x="4207" y="260"/>
                    </a:lnTo>
                    <a:lnTo>
                      <a:pt x="4204" y="257"/>
                    </a:lnTo>
                    <a:lnTo>
                      <a:pt x="4202" y="256"/>
                    </a:lnTo>
                    <a:lnTo>
                      <a:pt x="4196" y="254"/>
                    </a:lnTo>
                    <a:lnTo>
                      <a:pt x="4192" y="253"/>
                    </a:lnTo>
                    <a:lnTo>
                      <a:pt x="4188" y="249"/>
                    </a:lnTo>
                    <a:lnTo>
                      <a:pt x="4185" y="248"/>
                    </a:lnTo>
                    <a:lnTo>
                      <a:pt x="4182" y="250"/>
                    </a:lnTo>
                    <a:lnTo>
                      <a:pt x="4181" y="248"/>
                    </a:lnTo>
                    <a:lnTo>
                      <a:pt x="4183" y="248"/>
                    </a:lnTo>
                    <a:lnTo>
                      <a:pt x="4181" y="246"/>
                    </a:lnTo>
                    <a:lnTo>
                      <a:pt x="4178" y="245"/>
                    </a:lnTo>
                    <a:lnTo>
                      <a:pt x="4175" y="244"/>
                    </a:lnTo>
                    <a:lnTo>
                      <a:pt x="4173" y="243"/>
                    </a:lnTo>
                    <a:lnTo>
                      <a:pt x="4175" y="244"/>
                    </a:lnTo>
                    <a:lnTo>
                      <a:pt x="4178" y="245"/>
                    </a:lnTo>
                    <a:lnTo>
                      <a:pt x="4181" y="247"/>
                    </a:lnTo>
                    <a:lnTo>
                      <a:pt x="4178" y="248"/>
                    </a:lnTo>
                    <a:lnTo>
                      <a:pt x="4177" y="245"/>
                    </a:lnTo>
                    <a:lnTo>
                      <a:pt x="4174" y="244"/>
                    </a:lnTo>
                    <a:lnTo>
                      <a:pt x="4171" y="243"/>
                    </a:lnTo>
                    <a:lnTo>
                      <a:pt x="4169" y="243"/>
                    </a:lnTo>
                    <a:lnTo>
                      <a:pt x="4166" y="239"/>
                    </a:lnTo>
                    <a:lnTo>
                      <a:pt x="4170" y="240"/>
                    </a:lnTo>
                    <a:lnTo>
                      <a:pt x="4168" y="238"/>
                    </a:lnTo>
                    <a:lnTo>
                      <a:pt x="4164" y="237"/>
                    </a:lnTo>
                    <a:lnTo>
                      <a:pt x="4162" y="236"/>
                    </a:lnTo>
                    <a:lnTo>
                      <a:pt x="4158" y="236"/>
                    </a:lnTo>
                    <a:lnTo>
                      <a:pt x="4157" y="232"/>
                    </a:lnTo>
                    <a:lnTo>
                      <a:pt x="4154" y="233"/>
                    </a:lnTo>
                    <a:lnTo>
                      <a:pt x="4152" y="232"/>
                    </a:lnTo>
                    <a:lnTo>
                      <a:pt x="4149" y="231"/>
                    </a:lnTo>
                    <a:lnTo>
                      <a:pt x="4147" y="231"/>
                    </a:lnTo>
                    <a:lnTo>
                      <a:pt x="4144" y="229"/>
                    </a:lnTo>
                    <a:lnTo>
                      <a:pt x="4147" y="230"/>
                    </a:lnTo>
                    <a:lnTo>
                      <a:pt x="4144" y="228"/>
                    </a:lnTo>
                    <a:lnTo>
                      <a:pt x="4141" y="226"/>
                    </a:lnTo>
                    <a:lnTo>
                      <a:pt x="4138" y="224"/>
                    </a:lnTo>
                    <a:lnTo>
                      <a:pt x="4136" y="224"/>
                    </a:lnTo>
                    <a:lnTo>
                      <a:pt x="4132" y="224"/>
                    </a:lnTo>
                    <a:lnTo>
                      <a:pt x="4136" y="223"/>
                    </a:lnTo>
                    <a:lnTo>
                      <a:pt x="4132" y="221"/>
                    </a:lnTo>
                    <a:lnTo>
                      <a:pt x="4130" y="220"/>
                    </a:lnTo>
                    <a:lnTo>
                      <a:pt x="4127" y="220"/>
                    </a:lnTo>
                    <a:lnTo>
                      <a:pt x="4124" y="220"/>
                    </a:lnTo>
                    <a:lnTo>
                      <a:pt x="4121" y="219"/>
                    </a:lnTo>
                    <a:lnTo>
                      <a:pt x="4119" y="218"/>
                    </a:lnTo>
                    <a:lnTo>
                      <a:pt x="4117" y="216"/>
                    </a:lnTo>
                    <a:lnTo>
                      <a:pt x="4113" y="216"/>
                    </a:lnTo>
                    <a:lnTo>
                      <a:pt x="4107" y="215"/>
                    </a:lnTo>
                    <a:lnTo>
                      <a:pt x="4105" y="214"/>
                    </a:lnTo>
                    <a:lnTo>
                      <a:pt x="4102" y="213"/>
                    </a:lnTo>
                    <a:lnTo>
                      <a:pt x="4100" y="212"/>
                    </a:lnTo>
                    <a:lnTo>
                      <a:pt x="4097" y="210"/>
                    </a:lnTo>
                    <a:lnTo>
                      <a:pt x="4094" y="209"/>
                    </a:lnTo>
                    <a:lnTo>
                      <a:pt x="4092" y="209"/>
                    </a:lnTo>
                    <a:lnTo>
                      <a:pt x="4088" y="210"/>
                    </a:lnTo>
                    <a:lnTo>
                      <a:pt x="4086" y="211"/>
                    </a:lnTo>
                    <a:lnTo>
                      <a:pt x="4083" y="210"/>
                    </a:lnTo>
                    <a:lnTo>
                      <a:pt x="4074" y="210"/>
                    </a:lnTo>
                    <a:lnTo>
                      <a:pt x="4071" y="210"/>
                    </a:lnTo>
                    <a:lnTo>
                      <a:pt x="4069" y="210"/>
                    </a:lnTo>
                    <a:lnTo>
                      <a:pt x="4066" y="210"/>
                    </a:lnTo>
                    <a:lnTo>
                      <a:pt x="4063" y="209"/>
                    </a:lnTo>
                    <a:lnTo>
                      <a:pt x="4060" y="207"/>
                    </a:lnTo>
                    <a:lnTo>
                      <a:pt x="4058" y="209"/>
                    </a:lnTo>
                    <a:lnTo>
                      <a:pt x="4060" y="211"/>
                    </a:lnTo>
                    <a:lnTo>
                      <a:pt x="4058" y="212"/>
                    </a:lnTo>
                    <a:lnTo>
                      <a:pt x="4057" y="212"/>
                    </a:lnTo>
                    <a:lnTo>
                      <a:pt x="4054" y="210"/>
                    </a:lnTo>
                    <a:lnTo>
                      <a:pt x="4051" y="209"/>
                    </a:lnTo>
                    <a:lnTo>
                      <a:pt x="4049" y="207"/>
                    </a:lnTo>
                    <a:lnTo>
                      <a:pt x="4046" y="207"/>
                    </a:lnTo>
                    <a:lnTo>
                      <a:pt x="4043" y="207"/>
                    </a:lnTo>
                    <a:lnTo>
                      <a:pt x="4041" y="206"/>
                    </a:lnTo>
                    <a:lnTo>
                      <a:pt x="4038" y="206"/>
                    </a:lnTo>
                    <a:lnTo>
                      <a:pt x="4036" y="206"/>
                    </a:lnTo>
                    <a:lnTo>
                      <a:pt x="4034" y="205"/>
                    </a:lnTo>
                    <a:lnTo>
                      <a:pt x="4030" y="205"/>
                    </a:lnTo>
                    <a:lnTo>
                      <a:pt x="4028" y="205"/>
                    </a:lnTo>
                    <a:lnTo>
                      <a:pt x="4025" y="204"/>
                    </a:lnTo>
                    <a:lnTo>
                      <a:pt x="4023" y="204"/>
                    </a:lnTo>
                    <a:lnTo>
                      <a:pt x="4019" y="203"/>
                    </a:lnTo>
                    <a:lnTo>
                      <a:pt x="4020" y="206"/>
                    </a:lnTo>
                    <a:lnTo>
                      <a:pt x="4020" y="206"/>
                    </a:lnTo>
                    <a:lnTo>
                      <a:pt x="4020" y="210"/>
                    </a:lnTo>
                    <a:lnTo>
                      <a:pt x="4020" y="212"/>
                    </a:lnTo>
                    <a:lnTo>
                      <a:pt x="4018" y="213"/>
                    </a:lnTo>
                    <a:lnTo>
                      <a:pt x="4015" y="214"/>
                    </a:lnTo>
                    <a:lnTo>
                      <a:pt x="4018" y="216"/>
                    </a:lnTo>
                    <a:lnTo>
                      <a:pt x="4020" y="216"/>
                    </a:lnTo>
                    <a:lnTo>
                      <a:pt x="4021" y="219"/>
                    </a:lnTo>
                    <a:lnTo>
                      <a:pt x="4024" y="222"/>
                    </a:lnTo>
                    <a:lnTo>
                      <a:pt x="4026" y="224"/>
                    </a:lnTo>
                    <a:lnTo>
                      <a:pt x="4026" y="228"/>
                    </a:lnTo>
                    <a:lnTo>
                      <a:pt x="4028" y="230"/>
                    </a:lnTo>
                    <a:lnTo>
                      <a:pt x="4026" y="231"/>
                    </a:lnTo>
                    <a:lnTo>
                      <a:pt x="4023" y="232"/>
                    </a:lnTo>
                    <a:lnTo>
                      <a:pt x="4023" y="235"/>
                    </a:lnTo>
                    <a:lnTo>
                      <a:pt x="4023" y="236"/>
                    </a:lnTo>
                    <a:lnTo>
                      <a:pt x="4019" y="233"/>
                    </a:lnTo>
                    <a:lnTo>
                      <a:pt x="4020" y="237"/>
                    </a:lnTo>
                    <a:lnTo>
                      <a:pt x="4021" y="237"/>
                    </a:lnTo>
                    <a:lnTo>
                      <a:pt x="4018" y="236"/>
                    </a:lnTo>
                    <a:lnTo>
                      <a:pt x="4016" y="236"/>
                    </a:lnTo>
                    <a:lnTo>
                      <a:pt x="4012" y="236"/>
                    </a:lnTo>
                    <a:lnTo>
                      <a:pt x="4012" y="236"/>
                    </a:lnTo>
                    <a:lnTo>
                      <a:pt x="4010" y="236"/>
                    </a:lnTo>
                    <a:lnTo>
                      <a:pt x="4007" y="236"/>
                    </a:lnTo>
                    <a:lnTo>
                      <a:pt x="4004" y="233"/>
                    </a:lnTo>
                    <a:lnTo>
                      <a:pt x="4004" y="230"/>
                    </a:lnTo>
                    <a:lnTo>
                      <a:pt x="4002" y="229"/>
                    </a:lnTo>
                    <a:lnTo>
                      <a:pt x="3999" y="228"/>
                    </a:lnTo>
                    <a:lnTo>
                      <a:pt x="3996" y="227"/>
                    </a:lnTo>
                    <a:lnTo>
                      <a:pt x="3993" y="226"/>
                    </a:lnTo>
                    <a:lnTo>
                      <a:pt x="3991" y="226"/>
                    </a:lnTo>
                    <a:lnTo>
                      <a:pt x="3989" y="223"/>
                    </a:lnTo>
                    <a:lnTo>
                      <a:pt x="3989" y="218"/>
                    </a:lnTo>
                    <a:lnTo>
                      <a:pt x="3985" y="216"/>
                    </a:lnTo>
                    <a:lnTo>
                      <a:pt x="3984" y="213"/>
                    </a:lnTo>
                    <a:lnTo>
                      <a:pt x="3981" y="212"/>
                    </a:lnTo>
                    <a:lnTo>
                      <a:pt x="3978" y="214"/>
                    </a:lnTo>
                    <a:lnTo>
                      <a:pt x="3975" y="216"/>
                    </a:lnTo>
                    <a:lnTo>
                      <a:pt x="3973" y="218"/>
                    </a:lnTo>
                    <a:lnTo>
                      <a:pt x="3969" y="219"/>
                    </a:lnTo>
                    <a:lnTo>
                      <a:pt x="3967" y="219"/>
                    </a:lnTo>
                    <a:lnTo>
                      <a:pt x="3959" y="219"/>
                    </a:lnTo>
                    <a:lnTo>
                      <a:pt x="3956" y="218"/>
                    </a:lnTo>
                    <a:lnTo>
                      <a:pt x="3953" y="216"/>
                    </a:lnTo>
                    <a:lnTo>
                      <a:pt x="3950" y="216"/>
                    </a:lnTo>
                    <a:lnTo>
                      <a:pt x="3949" y="216"/>
                    </a:lnTo>
                    <a:lnTo>
                      <a:pt x="3947" y="216"/>
                    </a:lnTo>
                    <a:lnTo>
                      <a:pt x="3943" y="216"/>
                    </a:lnTo>
                    <a:lnTo>
                      <a:pt x="3938" y="216"/>
                    </a:lnTo>
                    <a:lnTo>
                      <a:pt x="3935" y="215"/>
                    </a:lnTo>
                    <a:lnTo>
                      <a:pt x="3932" y="213"/>
                    </a:lnTo>
                    <a:lnTo>
                      <a:pt x="3930" y="213"/>
                    </a:lnTo>
                    <a:lnTo>
                      <a:pt x="3926" y="214"/>
                    </a:lnTo>
                    <a:lnTo>
                      <a:pt x="3924" y="214"/>
                    </a:lnTo>
                    <a:lnTo>
                      <a:pt x="3922" y="213"/>
                    </a:lnTo>
                    <a:lnTo>
                      <a:pt x="3918" y="214"/>
                    </a:lnTo>
                    <a:lnTo>
                      <a:pt x="3916" y="214"/>
                    </a:lnTo>
                    <a:lnTo>
                      <a:pt x="3913" y="215"/>
                    </a:lnTo>
                    <a:lnTo>
                      <a:pt x="3910" y="214"/>
                    </a:lnTo>
                    <a:lnTo>
                      <a:pt x="3909" y="214"/>
                    </a:lnTo>
                    <a:lnTo>
                      <a:pt x="3906" y="215"/>
                    </a:lnTo>
                    <a:lnTo>
                      <a:pt x="3905" y="215"/>
                    </a:lnTo>
                    <a:lnTo>
                      <a:pt x="3902" y="215"/>
                    </a:lnTo>
                    <a:lnTo>
                      <a:pt x="3900" y="215"/>
                    </a:lnTo>
                    <a:lnTo>
                      <a:pt x="3897" y="215"/>
                    </a:lnTo>
                    <a:lnTo>
                      <a:pt x="3895" y="216"/>
                    </a:lnTo>
                    <a:lnTo>
                      <a:pt x="3891" y="218"/>
                    </a:lnTo>
                    <a:lnTo>
                      <a:pt x="3887" y="215"/>
                    </a:lnTo>
                    <a:lnTo>
                      <a:pt x="3884" y="214"/>
                    </a:lnTo>
                    <a:lnTo>
                      <a:pt x="3881" y="214"/>
                    </a:lnTo>
                    <a:lnTo>
                      <a:pt x="3880" y="215"/>
                    </a:lnTo>
                    <a:lnTo>
                      <a:pt x="3878" y="213"/>
                    </a:lnTo>
                    <a:lnTo>
                      <a:pt x="3875" y="213"/>
                    </a:lnTo>
                    <a:lnTo>
                      <a:pt x="3873" y="212"/>
                    </a:lnTo>
                    <a:lnTo>
                      <a:pt x="3872" y="210"/>
                    </a:lnTo>
                    <a:lnTo>
                      <a:pt x="3873" y="209"/>
                    </a:lnTo>
                    <a:lnTo>
                      <a:pt x="3873" y="207"/>
                    </a:lnTo>
                    <a:lnTo>
                      <a:pt x="3874" y="206"/>
                    </a:lnTo>
                    <a:lnTo>
                      <a:pt x="3874" y="206"/>
                    </a:lnTo>
                    <a:lnTo>
                      <a:pt x="3874" y="206"/>
                    </a:lnTo>
                    <a:lnTo>
                      <a:pt x="3874" y="205"/>
                    </a:lnTo>
                    <a:lnTo>
                      <a:pt x="3873" y="204"/>
                    </a:lnTo>
                    <a:lnTo>
                      <a:pt x="3875" y="202"/>
                    </a:lnTo>
                    <a:lnTo>
                      <a:pt x="3878" y="199"/>
                    </a:lnTo>
                    <a:lnTo>
                      <a:pt x="3876" y="196"/>
                    </a:lnTo>
                    <a:lnTo>
                      <a:pt x="3874" y="194"/>
                    </a:lnTo>
                    <a:lnTo>
                      <a:pt x="3872" y="190"/>
                    </a:lnTo>
                    <a:lnTo>
                      <a:pt x="3867" y="187"/>
                    </a:lnTo>
                    <a:lnTo>
                      <a:pt x="3856" y="182"/>
                    </a:lnTo>
                    <a:lnTo>
                      <a:pt x="3847" y="180"/>
                    </a:lnTo>
                    <a:lnTo>
                      <a:pt x="3839" y="180"/>
                    </a:lnTo>
                    <a:lnTo>
                      <a:pt x="3820" y="179"/>
                    </a:lnTo>
                    <a:lnTo>
                      <a:pt x="3797" y="182"/>
                    </a:lnTo>
                    <a:lnTo>
                      <a:pt x="3789" y="186"/>
                    </a:lnTo>
                    <a:lnTo>
                      <a:pt x="3786" y="185"/>
                    </a:lnTo>
                    <a:lnTo>
                      <a:pt x="3776" y="186"/>
                    </a:lnTo>
                    <a:lnTo>
                      <a:pt x="3770" y="185"/>
                    </a:lnTo>
                    <a:lnTo>
                      <a:pt x="3761" y="182"/>
                    </a:lnTo>
                    <a:lnTo>
                      <a:pt x="3767" y="182"/>
                    </a:lnTo>
                    <a:lnTo>
                      <a:pt x="3768" y="180"/>
                    </a:lnTo>
                    <a:lnTo>
                      <a:pt x="3762" y="176"/>
                    </a:lnTo>
                    <a:lnTo>
                      <a:pt x="3759" y="173"/>
                    </a:lnTo>
                    <a:lnTo>
                      <a:pt x="3756" y="173"/>
                    </a:lnTo>
                    <a:lnTo>
                      <a:pt x="3753" y="172"/>
                    </a:lnTo>
                    <a:lnTo>
                      <a:pt x="3751" y="172"/>
                    </a:lnTo>
                    <a:lnTo>
                      <a:pt x="3748" y="175"/>
                    </a:lnTo>
                    <a:lnTo>
                      <a:pt x="3745" y="175"/>
                    </a:lnTo>
                    <a:lnTo>
                      <a:pt x="3743" y="175"/>
                    </a:lnTo>
                    <a:lnTo>
                      <a:pt x="3739" y="177"/>
                    </a:lnTo>
                    <a:lnTo>
                      <a:pt x="3742" y="175"/>
                    </a:lnTo>
                    <a:lnTo>
                      <a:pt x="3745" y="173"/>
                    </a:lnTo>
                    <a:lnTo>
                      <a:pt x="3747" y="171"/>
                    </a:lnTo>
                    <a:lnTo>
                      <a:pt x="3744" y="169"/>
                    </a:lnTo>
                    <a:lnTo>
                      <a:pt x="3742" y="169"/>
                    </a:lnTo>
                    <a:lnTo>
                      <a:pt x="3737" y="170"/>
                    </a:lnTo>
                    <a:lnTo>
                      <a:pt x="3738" y="168"/>
                    </a:lnTo>
                    <a:lnTo>
                      <a:pt x="3735" y="166"/>
                    </a:lnTo>
                    <a:lnTo>
                      <a:pt x="3727" y="164"/>
                    </a:lnTo>
                    <a:lnTo>
                      <a:pt x="3724" y="166"/>
                    </a:lnTo>
                    <a:lnTo>
                      <a:pt x="3724" y="162"/>
                    </a:lnTo>
                    <a:lnTo>
                      <a:pt x="3726" y="162"/>
                    </a:lnTo>
                    <a:lnTo>
                      <a:pt x="3729" y="161"/>
                    </a:lnTo>
                    <a:lnTo>
                      <a:pt x="3731" y="160"/>
                    </a:lnTo>
                    <a:lnTo>
                      <a:pt x="3735" y="162"/>
                    </a:lnTo>
                    <a:lnTo>
                      <a:pt x="3737" y="161"/>
                    </a:lnTo>
                    <a:lnTo>
                      <a:pt x="3739" y="159"/>
                    </a:lnTo>
                    <a:lnTo>
                      <a:pt x="3734" y="153"/>
                    </a:lnTo>
                    <a:lnTo>
                      <a:pt x="3726" y="151"/>
                    </a:lnTo>
                    <a:lnTo>
                      <a:pt x="3718" y="149"/>
                    </a:lnTo>
                    <a:lnTo>
                      <a:pt x="3712" y="149"/>
                    </a:lnTo>
                    <a:lnTo>
                      <a:pt x="3701" y="149"/>
                    </a:lnTo>
                    <a:lnTo>
                      <a:pt x="3693" y="155"/>
                    </a:lnTo>
                    <a:lnTo>
                      <a:pt x="3688" y="160"/>
                    </a:lnTo>
                    <a:lnTo>
                      <a:pt x="3686" y="161"/>
                    </a:lnTo>
                    <a:lnTo>
                      <a:pt x="3680" y="163"/>
                    </a:lnTo>
                    <a:lnTo>
                      <a:pt x="3677" y="163"/>
                    </a:lnTo>
                    <a:lnTo>
                      <a:pt x="3675" y="166"/>
                    </a:lnTo>
                    <a:lnTo>
                      <a:pt x="3673" y="164"/>
                    </a:lnTo>
                    <a:lnTo>
                      <a:pt x="3669" y="164"/>
                    </a:lnTo>
                    <a:lnTo>
                      <a:pt x="3673" y="162"/>
                    </a:lnTo>
                    <a:lnTo>
                      <a:pt x="3670" y="159"/>
                    </a:lnTo>
                    <a:lnTo>
                      <a:pt x="3673" y="159"/>
                    </a:lnTo>
                    <a:lnTo>
                      <a:pt x="3676" y="160"/>
                    </a:lnTo>
                    <a:lnTo>
                      <a:pt x="3682" y="159"/>
                    </a:lnTo>
                    <a:lnTo>
                      <a:pt x="3679" y="151"/>
                    </a:lnTo>
                    <a:lnTo>
                      <a:pt x="3682" y="151"/>
                    </a:lnTo>
                    <a:lnTo>
                      <a:pt x="3684" y="153"/>
                    </a:lnTo>
                    <a:lnTo>
                      <a:pt x="3686" y="153"/>
                    </a:lnTo>
                    <a:lnTo>
                      <a:pt x="3686" y="155"/>
                    </a:lnTo>
                    <a:lnTo>
                      <a:pt x="3684" y="158"/>
                    </a:lnTo>
                    <a:lnTo>
                      <a:pt x="3684" y="161"/>
                    </a:lnTo>
                    <a:lnTo>
                      <a:pt x="3688" y="156"/>
                    </a:lnTo>
                    <a:lnTo>
                      <a:pt x="3696" y="149"/>
                    </a:lnTo>
                    <a:lnTo>
                      <a:pt x="3688" y="149"/>
                    </a:lnTo>
                    <a:lnTo>
                      <a:pt x="3671" y="150"/>
                    </a:lnTo>
                    <a:lnTo>
                      <a:pt x="3666" y="151"/>
                    </a:lnTo>
                    <a:lnTo>
                      <a:pt x="3663" y="152"/>
                    </a:lnTo>
                    <a:lnTo>
                      <a:pt x="3660" y="152"/>
                    </a:lnTo>
                    <a:lnTo>
                      <a:pt x="3659" y="151"/>
                    </a:lnTo>
                    <a:lnTo>
                      <a:pt x="3659" y="150"/>
                    </a:lnTo>
                    <a:lnTo>
                      <a:pt x="3665" y="150"/>
                    </a:lnTo>
                    <a:lnTo>
                      <a:pt x="3667" y="146"/>
                    </a:lnTo>
                    <a:lnTo>
                      <a:pt x="3670" y="142"/>
                    </a:lnTo>
                    <a:lnTo>
                      <a:pt x="3665" y="141"/>
                    </a:lnTo>
                    <a:lnTo>
                      <a:pt x="3661" y="141"/>
                    </a:lnTo>
                    <a:lnTo>
                      <a:pt x="3653" y="139"/>
                    </a:lnTo>
                    <a:lnTo>
                      <a:pt x="3651" y="139"/>
                    </a:lnTo>
                    <a:lnTo>
                      <a:pt x="3634" y="138"/>
                    </a:lnTo>
                    <a:lnTo>
                      <a:pt x="3628" y="138"/>
                    </a:lnTo>
                    <a:lnTo>
                      <a:pt x="3623" y="136"/>
                    </a:lnTo>
                    <a:lnTo>
                      <a:pt x="3619" y="135"/>
                    </a:lnTo>
                    <a:lnTo>
                      <a:pt x="3611" y="134"/>
                    </a:lnTo>
                    <a:lnTo>
                      <a:pt x="3611" y="136"/>
                    </a:lnTo>
                    <a:lnTo>
                      <a:pt x="3615" y="138"/>
                    </a:lnTo>
                    <a:lnTo>
                      <a:pt x="3615" y="141"/>
                    </a:lnTo>
                    <a:lnTo>
                      <a:pt x="3612" y="143"/>
                    </a:lnTo>
                    <a:lnTo>
                      <a:pt x="3607" y="144"/>
                    </a:lnTo>
                    <a:lnTo>
                      <a:pt x="3602" y="144"/>
                    </a:lnTo>
                    <a:lnTo>
                      <a:pt x="3599" y="144"/>
                    </a:lnTo>
                    <a:lnTo>
                      <a:pt x="3597" y="144"/>
                    </a:lnTo>
                    <a:lnTo>
                      <a:pt x="3591" y="147"/>
                    </a:lnTo>
                    <a:lnTo>
                      <a:pt x="3590" y="151"/>
                    </a:lnTo>
                    <a:lnTo>
                      <a:pt x="3592" y="153"/>
                    </a:lnTo>
                    <a:lnTo>
                      <a:pt x="3594" y="153"/>
                    </a:lnTo>
                    <a:lnTo>
                      <a:pt x="3598" y="151"/>
                    </a:lnTo>
                    <a:lnTo>
                      <a:pt x="3602" y="151"/>
                    </a:lnTo>
                    <a:lnTo>
                      <a:pt x="3605" y="152"/>
                    </a:lnTo>
                    <a:lnTo>
                      <a:pt x="3599" y="153"/>
                    </a:lnTo>
                    <a:lnTo>
                      <a:pt x="3598" y="156"/>
                    </a:lnTo>
                    <a:lnTo>
                      <a:pt x="3594" y="158"/>
                    </a:lnTo>
                    <a:lnTo>
                      <a:pt x="3598" y="160"/>
                    </a:lnTo>
                    <a:lnTo>
                      <a:pt x="3598" y="162"/>
                    </a:lnTo>
                    <a:lnTo>
                      <a:pt x="3599" y="166"/>
                    </a:lnTo>
                    <a:lnTo>
                      <a:pt x="3601" y="168"/>
                    </a:lnTo>
                    <a:lnTo>
                      <a:pt x="3602" y="170"/>
                    </a:lnTo>
                    <a:lnTo>
                      <a:pt x="3601" y="170"/>
                    </a:lnTo>
                    <a:lnTo>
                      <a:pt x="3599" y="170"/>
                    </a:lnTo>
                    <a:lnTo>
                      <a:pt x="3596" y="170"/>
                    </a:lnTo>
                    <a:lnTo>
                      <a:pt x="3593" y="171"/>
                    </a:lnTo>
                    <a:lnTo>
                      <a:pt x="3590" y="170"/>
                    </a:lnTo>
                    <a:lnTo>
                      <a:pt x="3589" y="168"/>
                    </a:lnTo>
                    <a:lnTo>
                      <a:pt x="3586" y="167"/>
                    </a:lnTo>
                    <a:lnTo>
                      <a:pt x="3583" y="166"/>
                    </a:lnTo>
                    <a:lnTo>
                      <a:pt x="3577" y="167"/>
                    </a:lnTo>
                    <a:lnTo>
                      <a:pt x="3575" y="168"/>
                    </a:lnTo>
                    <a:lnTo>
                      <a:pt x="3574" y="173"/>
                    </a:lnTo>
                    <a:lnTo>
                      <a:pt x="3580" y="175"/>
                    </a:lnTo>
                    <a:lnTo>
                      <a:pt x="3576" y="176"/>
                    </a:lnTo>
                    <a:lnTo>
                      <a:pt x="3571" y="177"/>
                    </a:lnTo>
                    <a:lnTo>
                      <a:pt x="3574" y="178"/>
                    </a:lnTo>
                    <a:lnTo>
                      <a:pt x="3568" y="177"/>
                    </a:lnTo>
                    <a:lnTo>
                      <a:pt x="3571" y="176"/>
                    </a:lnTo>
                    <a:lnTo>
                      <a:pt x="3568" y="176"/>
                    </a:lnTo>
                    <a:lnTo>
                      <a:pt x="3565" y="173"/>
                    </a:lnTo>
                    <a:lnTo>
                      <a:pt x="3559" y="170"/>
                    </a:lnTo>
                    <a:lnTo>
                      <a:pt x="3557" y="169"/>
                    </a:lnTo>
                    <a:lnTo>
                      <a:pt x="3555" y="169"/>
                    </a:lnTo>
                    <a:lnTo>
                      <a:pt x="3552" y="168"/>
                    </a:lnTo>
                    <a:lnTo>
                      <a:pt x="3547" y="166"/>
                    </a:lnTo>
                    <a:lnTo>
                      <a:pt x="3543" y="166"/>
                    </a:lnTo>
                    <a:lnTo>
                      <a:pt x="3541" y="167"/>
                    </a:lnTo>
                    <a:lnTo>
                      <a:pt x="3539" y="169"/>
                    </a:lnTo>
                    <a:lnTo>
                      <a:pt x="3535" y="168"/>
                    </a:lnTo>
                    <a:lnTo>
                      <a:pt x="3533" y="169"/>
                    </a:lnTo>
                    <a:lnTo>
                      <a:pt x="3530" y="171"/>
                    </a:lnTo>
                    <a:lnTo>
                      <a:pt x="3530" y="172"/>
                    </a:lnTo>
                    <a:lnTo>
                      <a:pt x="3529" y="176"/>
                    </a:lnTo>
                    <a:lnTo>
                      <a:pt x="3530" y="172"/>
                    </a:lnTo>
                    <a:lnTo>
                      <a:pt x="3521" y="172"/>
                    </a:lnTo>
                    <a:lnTo>
                      <a:pt x="3516" y="171"/>
                    </a:lnTo>
                    <a:lnTo>
                      <a:pt x="3511" y="169"/>
                    </a:lnTo>
                    <a:lnTo>
                      <a:pt x="3507" y="167"/>
                    </a:lnTo>
                    <a:lnTo>
                      <a:pt x="3503" y="161"/>
                    </a:lnTo>
                    <a:lnTo>
                      <a:pt x="3503" y="158"/>
                    </a:lnTo>
                    <a:lnTo>
                      <a:pt x="3499" y="160"/>
                    </a:lnTo>
                    <a:lnTo>
                      <a:pt x="3496" y="166"/>
                    </a:lnTo>
                    <a:lnTo>
                      <a:pt x="3494" y="171"/>
                    </a:lnTo>
                    <a:lnTo>
                      <a:pt x="3492" y="173"/>
                    </a:lnTo>
                    <a:lnTo>
                      <a:pt x="3494" y="177"/>
                    </a:lnTo>
                    <a:lnTo>
                      <a:pt x="3490" y="178"/>
                    </a:lnTo>
                    <a:lnTo>
                      <a:pt x="3488" y="180"/>
                    </a:lnTo>
                    <a:lnTo>
                      <a:pt x="3488" y="182"/>
                    </a:lnTo>
                    <a:lnTo>
                      <a:pt x="3486" y="186"/>
                    </a:lnTo>
                    <a:lnTo>
                      <a:pt x="3482" y="187"/>
                    </a:lnTo>
                    <a:lnTo>
                      <a:pt x="3480" y="188"/>
                    </a:lnTo>
                    <a:lnTo>
                      <a:pt x="3478" y="186"/>
                    </a:lnTo>
                    <a:lnTo>
                      <a:pt x="3477" y="184"/>
                    </a:lnTo>
                    <a:lnTo>
                      <a:pt x="3473" y="185"/>
                    </a:lnTo>
                    <a:lnTo>
                      <a:pt x="3471" y="184"/>
                    </a:lnTo>
                    <a:lnTo>
                      <a:pt x="3465" y="180"/>
                    </a:lnTo>
                    <a:lnTo>
                      <a:pt x="3462" y="179"/>
                    </a:lnTo>
                    <a:lnTo>
                      <a:pt x="3461" y="177"/>
                    </a:lnTo>
                    <a:lnTo>
                      <a:pt x="3458" y="175"/>
                    </a:lnTo>
                    <a:lnTo>
                      <a:pt x="3456" y="172"/>
                    </a:lnTo>
                    <a:lnTo>
                      <a:pt x="3455" y="169"/>
                    </a:lnTo>
                    <a:lnTo>
                      <a:pt x="3452" y="167"/>
                    </a:lnTo>
                    <a:lnTo>
                      <a:pt x="3449" y="167"/>
                    </a:lnTo>
                    <a:lnTo>
                      <a:pt x="3451" y="164"/>
                    </a:lnTo>
                    <a:lnTo>
                      <a:pt x="3453" y="164"/>
                    </a:lnTo>
                    <a:lnTo>
                      <a:pt x="3455" y="163"/>
                    </a:lnTo>
                    <a:lnTo>
                      <a:pt x="3458" y="164"/>
                    </a:lnTo>
                    <a:lnTo>
                      <a:pt x="3455" y="162"/>
                    </a:lnTo>
                    <a:lnTo>
                      <a:pt x="3454" y="159"/>
                    </a:lnTo>
                    <a:lnTo>
                      <a:pt x="3452" y="156"/>
                    </a:lnTo>
                    <a:lnTo>
                      <a:pt x="3452" y="156"/>
                    </a:lnTo>
                    <a:lnTo>
                      <a:pt x="3453" y="160"/>
                    </a:lnTo>
                    <a:lnTo>
                      <a:pt x="3453" y="162"/>
                    </a:lnTo>
                    <a:lnTo>
                      <a:pt x="3451" y="163"/>
                    </a:lnTo>
                    <a:lnTo>
                      <a:pt x="3448" y="162"/>
                    </a:lnTo>
                    <a:lnTo>
                      <a:pt x="3446" y="160"/>
                    </a:lnTo>
                    <a:lnTo>
                      <a:pt x="3444" y="158"/>
                    </a:lnTo>
                    <a:lnTo>
                      <a:pt x="3440" y="152"/>
                    </a:lnTo>
                    <a:lnTo>
                      <a:pt x="3440" y="151"/>
                    </a:lnTo>
                    <a:lnTo>
                      <a:pt x="3445" y="152"/>
                    </a:lnTo>
                    <a:lnTo>
                      <a:pt x="3446" y="154"/>
                    </a:lnTo>
                    <a:lnTo>
                      <a:pt x="3452" y="155"/>
                    </a:lnTo>
                    <a:lnTo>
                      <a:pt x="3455" y="154"/>
                    </a:lnTo>
                    <a:lnTo>
                      <a:pt x="3457" y="153"/>
                    </a:lnTo>
                    <a:lnTo>
                      <a:pt x="3455" y="153"/>
                    </a:lnTo>
                    <a:lnTo>
                      <a:pt x="3458" y="151"/>
                    </a:lnTo>
                    <a:lnTo>
                      <a:pt x="3456" y="150"/>
                    </a:lnTo>
                    <a:lnTo>
                      <a:pt x="3457" y="147"/>
                    </a:lnTo>
                    <a:lnTo>
                      <a:pt x="3457" y="147"/>
                    </a:lnTo>
                    <a:lnTo>
                      <a:pt x="3455" y="146"/>
                    </a:lnTo>
                    <a:lnTo>
                      <a:pt x="3454" y="144"/>
                    </a:lnTo>
                    <a:lnTo>
                      <a:pt x="3448" y="145"/>
                    </a:lnTo>
                    <a:lnTo>
                      <a:pt x="3445" y="144"/>
                    </a:lnTo>
                    <a:lnTo>
                      <a:pt x="3443" y="143"/>
                    </a:lnTo>
                    <a:lnTo>
                      <a:pt x="3443" y="143"/>
                    </a:lnTo>
                    <a:lnTo>
                      <a:pt x="3448" y="143"/>
                    </a:lnTo>
                    <a:lnTo>
                      <a:pt x="3451" y="139"/>
                    </a:lnTo>
                    <a:lnTo>
                      <a:pt x="3454" y="139"/>
                    </a:lnTo>
                    <a:lnTo>
                      <a:pt x="3454" y="138"/>
                    </a:lnTo>
                    <a:lnTo>
                      <a:pt x="3448" y="137"/>
                    </a:lnTo>
                    <a:lnTo>
                      <a:pt x="3449" y="136"/>
                    </a:lnTo>
                    <a:lnTo>
                      <a:pt x="3452" y="136"/>
                    </a:lnTo>
                    <a:lnTo>
                      <a:pt x="3455" y="136"/>
                    </a:lnTo>
                    <a:lnTo>
                      <a:pt x="3452" y="135"/>
                    </a:lnTo>
                    <a:lnTo>
                      <a:pt x="3444" y="134"/>
                    </a:lnTo>
                    <a:lnTo>
                      <a:pt x="3444" y="133"/>
                    </a:lnTo>
                    <a:lnTo>
                      <a:pt x="3446" y="133"/>
                    </a:lnTo>
                    <a:lnTo>
                      <a:pt x="3449" y="132"/>
                    </a:lnTo>
                    <a:lnTo>
                      <a:pt x="3452" y="130"/>
                    </a:lnTo>
                    <a:lnTo>
                      <a:pt x="3451" y="128"/>
                    </a:lnTo>
                    <a:lnTo>
                      <a:pt x="3448" y="129"/>
                    </a:lnTo>
                    <a:lnTo>
                      <a:pt x="3449" y="128"/>
                    </a:lnTo>
                    <a:lnTo>
                      <a:pt x="3449" y="125"/>
                    </a:lnTo>
                    <a:lnTo>
                      <a:pt x="3446" y="124"/>
                    </a:lnTo>
                    <a:lnTo>
                      <a:pt x="3444" y="125"/>
                    </a:lnTo>
                    <a:lnTo>
                      <a:pt x="3440" y="124"/>
                    </a:lnTo>
                    <a:lnTo>
                      <a:pt x="3441" y="121"/>
                    </a:lnTo>
                    <a:lnTo>
                      <a:pt x="3439" y="121"/>
                    </a:lnTo>
                    <a:lnTo>
                      <a:pt x="3436" y="119"/>
                    </a:lnTo>
                    <a:lnTo>
                      <a:pt x="3436" y="118"/>
                    </a:lnTo>
                    <a:lnTo>
                      <a:pt x="3430" y="118"/>
                    </a:lnTo>
                    <a:lnTo>
                      <a:pt x="3426" y="117"/>
                    </a:lnTo>
                    <a:lnTo>
                      <a:pt x="3422" y="117"/>
                    </a:lnTo>
                    <a:lnTo>
                      <a:pt x="3420" y="119"/>
                    </a:lnTo>
                    <a:lnTo>
                      <a:pt x="3418" y="121"/>
                    </a:lnTo>
                    <a:lnTo>
                      <a:pt x="3415" y="121"/>
                    </a:lnTo>
                    <a:lnTo>
                      <a:pt x="3415" y="120"/>
                    </a:lnTo>
                    <a:lnTo>
                      <a:pt x="3412" y="119"/>
                    </a:lnTo>
                    <a:lnTo>
                      <a:pt x="3415" y="119"/>
                    </a:lnTo>
                    <a:lnTo>
                      <a:pt x="3414" y="117"/>
                    </a:lnTo>
                    <a:lnTo>
                      <a:pt x="3412" y="117"/>
                    </a:lnTo>
                    <a:lnTo>
                      <a:pt x="3409" y="119"/>
                    </a:lnTo>
                    <a:lnTo>
                      <a:pt x="3410" y="117"/>
                    </a:lnTo>
                    <a:lnTo>
                      <a:pt x="3407" y="118"/>
                    </a:lnTo>
                    <a:lnTo>
                      <a:pt x="3404" y="119"/>
                    </a:lnTo>
                    <a:lnTo>
                      <a:pt x="3405" y="117"/>
                    </a:lnTo>
                    <a:lnTo>
                      <a:pt x="3402" y="116"/>
                    </a:lnTo>
                    <a:lnTo>
                      <a:pt x="3400" y="117"/>
                    </a:lnTo>
                    <a:lnTo>
                      <a:pt x="3400" y="113"/>
                    </a:lnTo>
                    <a:lnTo>
                      <a:pt x="3388" y="110"/>
                    </a:lnTo>
                    <a:lnTo>
                      <a:pt x="3385" y="112"/>
                    </a:lnTo>
                    <a:lnTo>
                      <a:pt x="3383" y="110"/>
                    </a:lnTo>
                    <a:lnTo>
                      <a:pt x="3381" y="113"/>
                    </a:lnTo>
                    <a:lnTo>
                      <a:pt x="3379" y="115"/>
                    </a:lnTo>
                    <a:lnTo>
                      <a:pt x="3377" y="112"/>
                    </a:lnTo>
                    <a:lnTo>
                      <a:pt x="3375" y="113"/>
                    </a:lnTo>
                    <a:lnTo>
                      <a:pt x="3373" y="116"/>
                    </a:lnTo>
                    <a:lnTo>
                      <a:pt x="3375" y="118"/>
                    </a:lnTo>
                    <a:lnTo>
                      <a:pt x="3373" y="121"/>
                    </a:lnTo>
                    <a:lnTo>
                      <a:pt x="3376" y="124"/>
                    </a:lnTo>
                    <a:lnTo>
                      <a:pt x="3377" y="127"/>
                    </a:lnTo>
                    <a:lnTo>
                      <a:pt x="3375" y="127"/>
                    </a:lnTo>
                    <a:lnTo>
                      <a:pt x="3373" y="129"/>
                    </a:lnTo>
                    <a:lnTo>
                      <a:pt x="3372" y="133"/>
                    </a:lnTo>
                    <a:lnTo>
                      <a:pt x="3369" y="133"/>
                    </a:lnTo>
                    <a:lnTo>
                      <a:pt x="3367" y="130"/>
                    </a:lnTo>
                    <a:lnTo>
                      <a:pt x="3363" y="130"/>
                    </a:lnTo>
                    <a:lnTo>
                      <a:pt x="3361" y="132"/>
                    </a:lnTo>
                    <a:lnTo>
                      <a:pt x="3359" y="132"/>
                    </a:lnTo>
                    <a:lnTo>
                      <a:pt x="3346" y="132"/>
                    </a:lnTo>
                    <a:lnTo>
                      <a:pt x="3343" y="133"/>
                    </a:lnTo>
                    <a:lnTo>
                      <a:pt x="3341" y="133"/>
                    </a:lnTo>
                    <a:lnTo>
                      <a:pt x="3335" y="132"/>
                    </a:lnTo>
                    <a:lnTo>
                      <a:pt x="3329" y="130"/>
                    </a:lnTo>
                    <a:lnTo>
                      <a:pt x="3325" y="130"/>
                    </a:lnTo>
                    <a:lnTo>
                      <a:pt x="3324" y="130"/>
                    </a:lnTo>
                    <a:lnTo>
                      <a:pt x="3320" y="129"/>
                    </a:lnTo>
                    <a:lnTo>
                      <a:pt x="3316" y="128"/>
                    </a:lnTo>
                    <a:lnTo>
                      <a:pt x="3307" y="126"/>
                    </a:lnTo>
                    <a:lnTo>
                      <a:pt x="3306" y="122"/>
                    </a:lnTo>
                    <a:lnTo>
                      <a:pt x="3306" y="120"/>
                    </a:lnTo>
                    <a:lnTo>
                      <a:pt x="3308" y="118"/>
                    </a:lnTo>
                    <a:lnTo>
                      <a:pt x="3311" y="119"/>
                    </a:lnTo>
                    <a:lnTo>
                      <a:pt x="3313" y="119"/>
                    </a:lnTo>
                    <a:lnTo>
                      <a:pt x="3310" y="116"/>
                    </a:lnTo>
                    <a:lnTo>
                      <a:pt x="3308" y="116"/>
                    </a:lnTo>
                    <a:lnTo>
                      <a:pt x="3294" y="116"/>
                    </a:lnTo>
                    <a:lnTo>
                      <a:pt x="3279" y="113"/>
                    </a:lnTo>
                    <a:lnTo>
                      <a:pt x="3277" y="113"/>
                    </a:lnTo>
                    <a:lnTo>
                      <a:pt x="3272" y="112"/>
                    </a:lnTo>
                    <a:lnTo>
                      <a:pt x="3262" y="112"/>
                    </a:lnTo>
                    <a:lnTo>
                      <a:pt x="3257" y="115"/>
                    </a:lnTo>
                    <a:lnTo>
                      <a:pt x="3247" y="116"/>
                    </a:lnTo>
                    <a:lnTo>
                      <a:pt x="3241" y="117"/>
                    </a:lnTo>
                    <a:lnTo>
                      <a:pt x="3240" y="120"/>
                    </a:lnTo>
                    <a:lnTo>
                      <a:pt x="3243" y="121"/>
                    </a:lnTo>
                    <a:lnTo>
                      <a:pt x="3245" y="121"/>
                    </a:lnTo>
                    <a:lnTo>
                      <a:pt x="3240" y="125"/>
                    </a:lnTo>
                    <a:lnTo>
                      <a:pt x="3239" y="125"/>
                    </a:lnTo>
                    <a:lnTo>
                      <a:pt x="3238" y="121"/>
                    </a:lnTo>
                    <a:lnTo>
                      <a:pt x="3235" y="118"/>
                    </a:lnTo>
                    <a:lnTo>
                      <a:pt x="3238" y="113"/>
                    </a:lnTo>
                    <a:lnTo>
                      <a:pt x="3234" y="108"/>
                    </a:lnTo>
                    <a:lnTo>
                      <a:pt x="3231" y="105"/>
                    </a:lnTo>
                    <a:lnTo>
                      <a:pt x="3231" y="111"/>
                    </a:lnTo>
                    <a:lnTo>
                      <a:pt x="3228" y="112"/>
                    </a:lnTo>
                    <a:lnTo>
                      <a:pt x="3222" y="112"/>
                    </a:lnTo>
                    <a:lnTo>
                      <a:pt x="3219" y="112"/>
                    </a:lnTo>
                    <a:lnTo>
                      <a:pt x="3213" y="111"/>
                    </a:lnTo>
                    <a:lnTo>
                      <a:pt x="3209" y="109"/>
                    </a:lnTo>
                    <a:lnTo>
                      <a:pt x="3208" y="108"/>
                    </a:lnTo>
                    <a:lnTo>
                      <a:pt x="3202" y="111"/>
                    </a:lnTo>
                    <a:lnTo>
                      <a:pt x="3204" y="112"/>
                    </a:lnTo>
                    <a:lnTo>
                      <a:pt x="3198" y="113"/>
                    </a:lnTo>
                    <a:lnTo>
                      <a:pt x="3195" y="116"/>
                    </a:lnTo>
                    <a:lnTo>
                      <a:pt x="3192" y="116"/>
                    </a:lnTo>
                    <a:lnTo>
                      <a:pt x="3190" y="118"/>
                    </a:lnTo>
                    <a:lnTo>
                      <a:pt x="3188" y="119"/>
                    </a:lnTo>
                    <a:lnTo>
                      <a:pt x="3185" y="119"/>
                    </a:lnTo>
                    <a:lnTo>
                      <a:pt x="3182" y="118"/>
                    </a:lnTo>
                    <a:lnTo>
                      <a:pt x="3180" y="117"/>
                    </a:lnTo>
                    <a:lnTo>
                      <a:pt x="3182" y="119"/>
                    </a:lnTo>
                    <a:lnTo>
                      <a:pt x="3180" y="118"/>
                    </a:lnTo>
                    <a:lnTo>
                      <a:pt x="3178" y="121"/>
                    </a:lnTo>
                    <a:lnTo>
                      <a:pt x="3175" y="121"/>
                    </a:lnTo>
                    <a:lnTo>
                      <a:pt x="3167" y="122"/>
                    </a:lnTo>
                    <a:lnTo>
                      <a:pt x="3162" y="126"/>
                    </a:lnTo>
                    <a:lnTo>
                      <a:pt x="3158" y="126"/>
                    </a:lnTo>
                    <a:lnTo>
                      <a:pt x="3153" y="127"/>
                    </a:lnTo>
                    <a:lnTo>
                      <a:pt x="3150" y="126"/>
                    </a:lnTo>
                    <a:lnTo>
                      <a:pt x="3147" y="127"/>
                    </a:lnTo>
                    <a:lnTo>
                      <a:pt x="3142" y="126"/>
                    </a:lnTo>
                    <a:lnTo>
                      <a:pt x="3139" y="127"/>
                    </a:lnTo>
                    <a:lnTo>
                      <a:pt x="3137" y="133"/>
                    </a:lnTo>
                    <a:lnTo>
                      <a:pt x="3129" y="137"/>
                    </a:lnTo>
                    <a:lnTo>
                      <a:pt x="3122" y="137"/>
                    </a:lnTo>
                    <a:lnTo>
                      <a:pt x="3122" y="136"/>
                    </a:lnTo>
                    <a:lnTo>
                      <a:pt x="3124" y="136"/>
                    </a:lnTo>
                    <a:lnTo>
                      <a:pt x="3130" y="134"/>
                    </a:lnTo>
                    <a:lnTo>
                      <a:pt x="3132" y="130"/>
                    </a:lnTo>
                    <a:lnTo>
                      <a:pt x="3133" y="128"/>
                    </a:lnTo>
                    <a:lnTo>
                      <a:pt x="3138" y="122"/>
                    </a:lnTo>
                    <a:lnTo>
                      <a:pt x="3144" y="122"/>
                    </a:lnTo>
                    <a:lnTo>
                      <a:pt x="3146" y="121"/>
                    </a:lnTo>
                    <a:lnTo>
                      <a:pt x="3148" y="119"/>
                    </a:lnTo>
                    <a:lnTo>
                      <a:pt x="3154" y="115"/>
                    </a:lnTo>
                    <a:lnTo>
                      <a:pt x="3159" y="115"/>
                    </a:lnTo>
                    <a:lnTo>
                      <a:pt x="3162" y="113"/>
                    </a:lnTo>
                    <a:lnTo>
                      <a:pt x="3165" y="113"/>
                    </a:lnTo>
                    <a:lnTo>
                      <a:pt x="3170" y="110"/>
                    </a:lnTo>
                    <a:lnTo>
                      <a:pt x="3173" y="107"/>
                    </a:lnTo>
                    <a:lnTo>
                      <a:pt x="3179" y="103"/>
                    </a:lnTo>
                    <a:lnTo>
                      <a:pt x="3184" y="102"/>
                    </a:lnTo>
                    <a:lnTo>
                      <a:pt x="3190" y="99"/>
                    </a:lnTo>
                    <a:lnTo>
                      <a:pt x="3187" y="96"/>
                    </a:lnTo>
                    <a:lnTo>
                      <a:pt x="3190" y="94"/>
                    </a:lnTo>
                    <a:lnTo>
                      <a:pt x="3193" y="94"/>
                    </a:lnTo>
                    <a:lnTo>
                      <a:pt x="3196" y="92"/>
                    </a:lnTo>
                    <a:lnTo>
                      <a:pt x="3198" y="92"/>
                    </a:lnTo>
                    <a:lnTo>
                      <a:pt x="3201" y="91"/>
                    </a:lnTo>
                    <a:lnTo>
                      <a:pt x="3204" y="90"/>
                    </a:lnTo>
                    <a:lnTo>
                      <a:pt x="3209" y="86"/>
                    </a:lnTo>
                    <a:lnTo>
                      <a:pt x="3213" y="86"/>
                    </a:lnTo>
                    <a:lnTo>
                      <a:pt x="3215" y="86"/>
                    </a:lnTo>
                    <a:lnTo>
                      <a:pt x="3219" y="81"/>
                    </a:lnTo>
                    <a:lnTo>
                      <a:pt x="3228" y="78"/>
                    </a:lnTo>
                    <a:lnTo>
                      <a:pt x="3231" y="77"/>
                    </a:lnTo>
                    <a:lnTo>
                      <a:pt x="3239" y="70"/>
                    </a:lnTo>
                    <a:lnTo>
                      <a:pt x="3241" y="68"/>
                    </a:lnTo>
                    <a:lnTo>
                      <a:pt x="3242" y="65"/>
                    </a:lnTo>
                    <a:lnTo>
                      <a:pt x="3236" y="62"/>
                    </a:lnTo>
                    <a:lnTo>
                      <a:pt x="3236" y="59"/>
                    </a:lnTo>
                    <a:lnTo>
                      <a:pt x="3233" y="60"/>
                    </a:lnTo>
                    <a:lnTo>
                      <a:pt x="3231" y="62"/>
                    </a:lnTo>
                    <a:lnTo>
                      <a:pt x="3230" y="57"/>
                    </a:lnTo>
                    <a:lnTo>
                      <a:pt x="3226" y="57"/>
                    </a:lnTo>
                    <a:lnTo>
                      <a:pt x="3224" y="55"/>
                    </a:lnTo>
                    <a:lnTo>
                      <a:pt x="3226" y="55"/>
                    </a:lnTo>
                    <a:lnTo>
                      <a:pt x="3235" y="58"/>
                    </a:lnTo>
                    <a:lnTo>
                      <a:pt x="3238" y="59"/>
                    </a:lnTo>
                    <a:lnTo>
                      <a:pt x="3240" y="60"/>
                    </a:lnTo>
                    <a:lnTo>
                      <a:pt x="3242" y="58"/>
                    </a:lnTo>
                    <a:lnTo>
                      <a:pt x="3243" y="55"/>
                    </a:lnTo>
                    <a:lnTo>
                      <a:pt x="3243" y="52"/>
                    </a:lnTo>
                    <a:lnTo>
                      <a:pt x="3238" y="51"/>
                    </a:lnTo>
                    <a:lnTo>
                      <a:pt x="3239" y="49"/>
                    </a:lnTo>
                    <a:lnTo>
                      <a:pt x="3239" y="45"/>
                    </a:lnTo>
                    <a:lnTo>
                      <a:pt x="3235" y="43"/>
                    </a:lnTo>
                    <a:lnTo>
                      <a:pt x="3233" y="42"/>
                    </a:lnTo>
                    <a:lnTo>
                      <a:pt x="3235" y="44"/>
                    </a:lnTo>
                    <a:lnTo>
                      <a:pt x="3233" y="45"/>
                    </a:lnTo>
                    <a:lnTo>
                      <a:pt x="3231" y="48"/>
                    </a:lnTo>
                    <a:lnTo>
                      <a:pt x="3228" y="48"/>
                    </a:lnTo>
                    <a:lnTo>
                      <a:pt x="3230" y="45"/>
                    </a:lnTo>
                    <a:lnTo>
                      <a:pt x="3227" y="44"/>
                    </a:lnTo>
                    <a:lnTo>
                      <a:pt x="3228" y="42"/>
                    </a:lnTo>
                    <a:lnTo>
                      <a:pt x="3226" y="39"/>
                    </a:lnTo>
                    <a:lnTo>
                      <a:pt x="3223" y="38"/>
                    </a:lnTo>
                    <a:lnTo>
                      <a:pt x="3221" y="38"/>
                    </a:lnTo>
                    <a:lnTo>
                      <a:pt x="3217" y="39"/>
                    </a:lnTo>
                    <a:lnTo>
                      <a:pt x="3221" y="36"/>
                    </a:lnTo>
                    <a:lnTo>
                      <a:pt x="3215" y="32"/>
                    </a:lnTo>
                    <a:lnTo>
                      <a:pt x="3212" y="32"/>
                    </a:lnTo>
                    <a:lnTo>
                      <a:pt x="3209" y="30"/>
                    </a:lnTo>
                    <a:lnTo>
                      <a:pt x="3206" y="31"/>
                    </a:lnTo>
                    <a:lnTo>
                      <a:pt x="3204" y="28"/>
                    </a:lnTo>
                    <a:lnTo>
                      <a:pt x="3200" y="30"/>
                    </a:lnTo>
                    <a:lnTo>
                      <a:pt x="3198" y="28"/>
                    </a:lnTo>
                    <a:lnTo>
                      <a:pt x="3195" y="28"/>
                    </a:lnTo>
                    <a:lnTo>
                      <a:pt x="3192" y="30"/>
                    </a:lnTo>
                    <a:lnTo>
                      <a:pt x="3188" y="30"/>
                    </a:lnTo>
                    <a:lnTo>
                      <a:pt x="3185" y="28"/>
                    </a:lnTo>
                    <a:lnTo>
                      <a:pt x="3182" y="28"/>
                    </a:lnTo>
                    <a:lnTo>
                      <a:pt x="3174" y="30"/>
                    </a:lnTo>
                    <a:lnTo>
                      <a:pt x="3168" y="30"/>
                    </a:lnTo>
                    <a:lnTo>
                      <a:pt x="3163" y="28"/>
                    </a:lnTo>
                    <a:lnTo>
                      <a:pt x="3163" y="32"/>
                    </a:lnTo>
                    <a:lnTo>
                      <a:pt x="3161" y="34"/>
                    </a:lnTo>
                    <a:lnTo>
                      <a:pt x="3158" y="35"/>
                    </a:lnTo>
                    <a:lnTo>
                      <a:pt x="3153" y="35"/>
                    </a:lnTo>
                    <a:lnTo>
                      <a:pt x="3145" y="35"/>
                    </a:lnTo>
                    <a:lnTo>
                      <a:pt x="3141" y="35"/>
                    </a:lnTo>
                    <a:lnTo>
                      <a:pt x="3140" y="35"/>
                    </a:lnTo>
                    <a:lnTo>
                      <a:pt x="3144" y="34"/>
                    </a:lnTo>
                    <a:lnTo>
                      <a:pt x="3146" y="31"/>
                    </a:lnTo>
                    <a:lnTo>
                      <a:pt x="3148" y="30"/>
                    </a:lnTo>
                    <a:lnTo>
                      <a:pt x="3150" y="27"/>
                    </a:lnTo>
                    <a:lnTo>
                      <a:pt x="3154" y="25"/>
                    </a:lnTo>
                    <a:lnTo>
                      <a:pt x="3154" y="23"/>
                    </a:lnTo>
                    <a:lnTo>
                      <a:pt x="3150" y="21"/>
                    </a:lnTo>
                    <a:lnTo>
                      <a:pt x="3148" y="21"/>
                    </a:lnTo>
                    <a:lnTo>
                      <a:pt x="3145" y="21"/>
                    </a:lnTo>
                    <a:lnTo>
                      <a:pt x="3142" y="21"/>
                    </a:lnTo>
                    <a:lnTo>
                      <a:pt x="3140" y="19"/>
                    </a:lnTo>
                    <a:lnTo>
                      <a:pt x="3137" y="19"/>
                    </a:lnTo>
                    <a:lnTo>
                      <a:pt x="3134" y="22"/>
                    </a:lnTo>
                    <a:lnTo>
                      <a:pt x="3129" y="22"/>
                    </a:lnTo>
                    <a:lnTo>
                      <a:pt x="3131" y="21"/>
                    </a:lnTo>
                    <a:lnTo>
                      <a:pt x="3133" y="17"/>
                    </a:lnTo>
                    <a:lnTo>
                      <a:pt x="3125" y="18"/>
                    </a:lnTo>
                    <a:lnTo>
                      <a:pt x="3123" y="18"/>
                    </a:lnTo>
                    <a:lnTo>
                      <a:pt x="3120" y="18"/>
                    </a:lnTo>
                    <a:lnTo>
                      <a:pt x="3117" y="17"/>
                    </a:lnTo>
                    <a:lnTo>
                      <a:pt x="3111" y="19"/>
                    </a:lnTo>
                    <a:lnTo>
                      <a:pt x="3108" y="18"/>
                    </a:lnTo>
                    <a:lnTo>
                      <a:pt x="3111" y="17"/>
                    </a:lnTo>
                    <a:lnTo>
                      <a:pt x="3114" y="17"/>
                    </a:lnTo>
                    <a:lnTo>
                      <a:pt x="3116" y="16"/>
                    </a:lnTo>
                    <a:lnTo>
                      <a:pt x="3122" y="16"/>
                    </a:lnTo>
                    <a:lnTo>
                      <a:pt x="3125" y="15"/>
                    </a:lnTo>
                    <a:lnTo>
                      <a:pt x="3128" y="14"/>
                    </a:lnTo>
                    <a:lnTo>
                      <a:pt x="3131" y="12"/>
                    </a:lnTo>
                    <a:lnTo>
                      <a:pt x="3133" y="10"/>
                    </a:lnTo>
                    <a:lnTo>
                      <a:pt x="3137" y="12"/>
                    </a:lnTo>
                    <a:lnTo>
                      <a:pt x="3134" y="8"/>
                    </a:lnTo>
                    <a:lnTo>
                      <a:pt x="3132" y="6"/>
                    </a:lnTo>
                    <a:lnTo>
                      <a:pt x="3130" y="5"/>
                    </a:lnTo>
                    <a:lnTo>
                      <a:pt x="3127" y="6"/>
                    </a:lnTo>
                    <a:lnTo>
                      <a:pt x="3124" y="5"/>
                    </a:lnTo>
                    <a:lnTo>
                      <a:pt x="3119" y="4"/>
                    </a:lnTo>
                    <a:lnTo>
                      <a:pt x="3115" y="1"/>
                    </a:lnTo>
                    <a:lnTo>
                      <a:pt x="3113" y="1"/>
                    </a:lnTo>
                    <a:lnTo>
                      <a:pt x="3110" y="0"/>
                    </a:lnTo>
                    <a:lnTo>
                      <a:pt x="3107" y="0"/>
                    </a:lnTo>
                    <a:lnTo>
                      <a:pt x="3098" y="4"/>
                    </a:lnTo>
                    <a:lnTo>
                      <a:pt x="3096" y="2"/>
                    </a:lnTo>
                    <a:lnTo>
                      <a:pt x="3093" y="4"/>
                    </a:lnTo>
                    <a:lnTo>
                      <a:pt x="3090" y="6"/>
                    </a:lnTo>
                    <a:lnTo>
                      <a:pt x="3087" y="7"/>
                    </a:lnTo>
                    <a:lnTo>
                      <a:pt x="3085" y="8"/>
                    </a:lnTo>
                    <a:lnTo>
                      <a:pt x="3081" y="10"/>
                    </a:lnTo>
                    <a:lnTo>
                      <a:pt x="3079" y="10"/>
                    </a:lnTo>
                    <a:lnTo>
                      <a:pt x="3079" y="13"/>
                    </a:lnTo>
                    <a:lnTo>
                      <a:pt x="3077" y="14"/>
                    </a:lnTo>
                    <a:lnTo>
                      <a:pt x="3072" y="17"/>
                    </a:lnTo>
                    <a:lnTo>
                      <a:pt x="3071" y="21"/>
                    </a:lnTo>
                    <a:lnTo>
                      <a:pt x="3068" y="22"/>
                    </a:lnTo>
                    <a:lnTo>
                      <a:pt x="3065" y="24"/>
                    </a:lnTo>
                    <a:lnTo>
                      <a:pt x="3068" y="27"/>
                    </a:lnTo>
                    <a:lnTo>
                      <a:pt x="3070" y="27"/>
                    </a:lnTo>
                    <a:lnTo>
                      <a:pt x="3069" y="31"/>
                    </a:lnTo>
                    <a:lnTo>
                      <a:pt x="3069" y="33"/>
                    </a:lnTo>
                    <a:lnTo>
                      <a:pt x="3072" y="35"/>
                    </a:lnTo>
                    <a:lnTo>
                      <a:pt x="3084" y="38"/>
                    </a:lnTo>
                    <a:lnTo>
                      <a:pt x="3081" y="39"/>
                    </a:lnTo>
                    <a:lnTo>
                      <a:pt x="3078" y="36"/>
                    </a:lnTo>
                    <a:lnTo>
                      <a:pt x="3074" y="36"/>
                    </a:lnTo>
                    <a:lnTo>
                      <a:pt x="3072" y="36"/>
                    </a:lnTo>
                    <a:lnTo>
                      <a:pt x="3069" y="36"/>
                    </a:lnTo>
                    <a:lnTo>
                      <a:pt x="3067" y="35"/>
                    </a:lnTo>
                    <a:lnTo>
                      <a:pt x="3057" y="36"/>
                    </a:lnTo>
                    <a:lnTo>
                      <a:pt x="3054" y="35"/>
                    </a:lnTo>
                    <a:lnTo>
                      <a:pt x="3046" y="36"/>
                    </a:lnTo>
                    <a:lnTo>
                      <a:pt x="3043" y="35"/>
                    </a:lnTo>
                    <a:lnTo>
                      <a:pt x="3040" y="35"/>
                    </a:lnTo>
                    <a:lnTo>
                      <a:pt x="3040" y="38"/>
                    </a:lnTo>
                    <a:lnTo>
                      <a:pt x="3046" y="42"/>
                    </a:lnTo>
                    <a:lnTo>
                      <a:pt x="3048" y="42"/>
                    </a:lnTo>
                    <a:lnTo>
                      <a:pt x="3052" y="48"/>
                    </a:lnTo>
                    <a:lnTo>
                      <a:pt x="3052" y="48"/>
                    </a:lnTo>
                    <a:lnTo>
                      <a:pt x="3048" y="48"/>
                    </a:lnTo>
                    <a:lnTo>
                      <a:pt x="3048" y="45"/>
                    </a:lnTo>
                    <a:lnTo>
                      <a:pt x="3043" y="47"/>
                    </a:lnTo>
                    <a:lnTo>
                      <a:pt x="3040" y="43"/>
                    </a:lnTo>
                    <a:lnTo>
                      <a:pt x="3038" y="44"/>
                    </a:lnTo>
                    <a:lnTo>
                      <a:pt x="3036" y="43"/>
                    </a:lnTo>
                    <a:lnTo>
                      <a:pt x="3033" y="44"/>
                    </a:lnTo>
                    <a:lnTo>
                      <a:pt x="3027" y="45"/>
                    </a:lnTo>
                    <a:lnTo>
                      <a:pt x="3029" y="47"/>
                    </a:lnTo>
                    <a:lnTo>
                      <a:pt x="3027" y="48"/>
                    </a:lnTo>
                    <a:lnTo>
                      <a:pt x="3025" y="48"/>
                    </a:lnTo>
                    <a:lnTo>
                      <a:pt x="3021" y="48"/>
                    </a:lnTo>
                    <a:lnTo>
                      <a:pt x="3025" y="49"/>
                    </a:lnTo>
                    <a:lnTo>
                      <a:pt x="3019" y="50"/>
                    </a:lnTo>
                    <a:lnTo>
                      <a:pt x="3016" y="51"/>
                    </a:lnTo>
                    <a:lnTo>
                      <a:pt x="3018" y="49"/>
                    </a:lnTo>
                    <a:lnTo>
                      <a:pt x="3014" y="50"/>
                    </a:lnTo>
                    <a:lnTo>
                      <a:pt x="3012" y="51"/>
                    </a:lnTo>
                    <a:lnTo>
                      <a:pt x="3006" y="53"/>
                    </a:lnTo>
                    <a:lnTo>
                      <a:pt x="3009" y="50"/>
                    </a:lnTo>
                    <a:lnTo>
                      <a:pt x="3005" y="49"/>
                    </a:lnTo>
                    <a:lnTo>
                      <a:pt x="3003" y="51"/>
                    </a:lnTo>
                    <a:lnTo>
                      <a:pt x="3000" y="51"/>
                    </a:lnTo>
                    <a:lnTo>
                      <a:pt x="2994" y="53"/>
                    </a:lnTo>
                    <a:lnTo>
                      <a:pt x="3000" y="48"/>
                    </a:lnTo>
                    <a:lnTo>
                      <a:pt x="2997" y="45"/>
                    </a:lnTo>
                    <a:lnTo>
                      <a:pt x="2992" y="45"/>
                    </a:lnTo>
                    <a:lnTo>
                      <a:pt x="2989" y="47"/>
                    </a:lnTo>
                    <a:lnTo>
                      <a:pt x="2986" y="47"/>
                    </a:lnTo>
                    <a:lnTo>
                      <a:pt x="2980" y="45"/>
                    </a:lnTo>
                    <a:lnTo>
                      <a:pt x="2980" y="48"/>
                    </a:lnTo>
                    <a:lnTo>
                      <a:pt x="2977" y="47"/>
                    </a:lnTo>
                    <a:lnTo>
                      <a:pt x="2968" y="47"/>
                    </a:lnTo>
                    <a:lnTo>
                      <a:pt x="2971" y="48"/>
                    </a:lnTo>
                    <a:lnTo>
                      <a:pt x="2969" y="49"/>
                    </a:lnTo>
                    <a:lnTo>
                      <a:pt x="2963" y="48"/>
                    </a:lnTo>
                    <a:lnTo>
                      <a:pt x="2960" y="47"/>
                    </a:lnTo>
                    <a:lnTo>
                      <a:pt x="2958" y="48"/>
                    </a:lnTo>
                    <a:lnTo>
                      <a:pt x="2956" y="51"/>
                    </a:lnTo>
                    <a:lnTo>
                      <a:pt x="2959" y="52"/>
                    </a:lnTo>
                    <a:lnTo>
                      <a:pt x="2962" y="50"/>
                    </a:lnTo>
                    <a:lnTo>
                      <a:pt x="2963" y="53"/>
                    </a:lnTo>
                    <a:lnTo>
                      <a:pt x="2965" y="51"/>
                    </a:lnTo>
                    <a:lnTo>
                      <a:pt x="2968" y="52"/>
                    </a:lnTo>
                    <a:lnTo>
                      <a:pt x="2974" y="51"/>
                    </a:lnTo>
                    <a:lnTo>
                      <a:pt x="2971" y="52"/>
                    </a:lnTo>
                    <a:lnTo>
                      <a:pt x="2962" y="55"/>
                    </a:lnTo>
                    <a:lnTo>
                      <a:pt x="2946" y="57"/>
                    </a:lnTo>
                    <a:lnTo>
                      <a:pt x="2941" y="57"/>
                    </a:lnTo>
                    <a:lnTo>
                      <a:pt x="2939" y="60"/>
                    </a:lnTo>
                    <a:lnTo>
                      <a:pt x="2936" y="59"/>
                    </a:lnTo>
                    <a:lnTo>
                      <a:pt x="2931" y="60"/>
                    </a:lnTo>
                    <a:lnTo>
                      <a:pt x="2928" y="59"/>
                    </a:lnTo>
                    <a:lnTo>
                      <a:pt x="2925" y="60"/>
                    </a:lnTo>
                    <a:lnTo>
                      <a:pt x="2917" y="61"/>
                    </a:lnTo>
                    <a:lnTo>
                      <a:pt x="2917" y="64"/>
                    </a:lnTo>
                    <a:lnTo>
                      <a:pt x="2915" y="64"/>
                    </a:lnTo>
                    <a:lnTo>
                      <a:pt x="2911" y="65"/>
                    </a:lnTo>
                    <a:lnTo>
                      <a:pt x="2906" y="65"/>
                    </a:lnTo>
                    <a:lnTo>
                      <a:pt x="2903" y="65"/>
                    </a:lnTo>
                    <a:lnTo>
                      <a:pt x="2898" y="69"/>
                    </a:lnTo>
                    <a:lnTo>
                      <a:pt x="2894" y="70"/>
                    </a:lnTo>
                    <a:lnTo>
                      <a:pt x="2892" y="74"/>
                    </a:lnTo>
                    <a:lnTo>
                      <a:pt x="2889" y="75"/>
                    </a:lnTo>
                    <a:lnTo>
                      <a:pt x="2883" y="74"/>
                    </a:lnTo>
                    <a:lnTo>
                      <a:pt x="2877" y="73"/>
                    </a:lnTo>
                    <a:lnTo>
                      <a:pt x="2875" y="74"/>
                    </a:lnTo>
                    <a:lnTo>
                      <a:pt x="2876" y="75"/>
                    </a:lnTo>
                    <a:lnTo>
                      <a:pt x="2882" y="76"/>
                    </a:lnTo>
                    <a:lnTo>
                      <a:pt x="2885" y="76"/>
                    </a:lnTo>
                    <a:lnTo>
                      <a:pt x="2884" y="79"/>
                    </a:lnTo>
                    <a:lnTo>
                      <a:pt x="2881" y="77"/>
                    </a:lnTo>
                    <a:lnTo>
                      <a:pt x="2878" y="77"/>
                    </a:lnTo>
                    <a:lnTo>
                      <a:pt x="2881" y="78"/>
                    </a:lnTo>
                    <a:lnTo>
                      <a:pt x="2878" y="81"/>
                    </a:lnTo>
                    <a:lnTo>
                      <a:pt x="2877" y="83"/>
                    </a:lnTo>
                    <a:lnTo>
                      <a:pt x="2874" y="84"/>
                    </a:lnTo>
                    <a:lnTo>
                      <a:pt x="2875" y="87"/>
                    </a:lnTo>
                    <a:lnTo>
                      <a:pt x="2872" y="87"/>
                    </a:lnTo>
                    <a:lnTo>
                      <a:pt x="2869" y="85"/>
                    </a:lnTo>
                    <a:lnTo>
                      <a:pt x="2867" y="85"/>
                    </a:lnTo>
                    <a:lnTo>
                      <a:pt x="2865" y="83"/>
                    </a:lnTo>
                    <a:lnTo>
                      <a:pt x="2863" y="85"/>
                    </a:lnTo>
                    <a:lnTo>
                      <a:pt x="2860" y="86"/>
                    </a:lnTo>
                    <a:lnTo>
                      <a:pt x="2863" y="87"/>
                    </a:lnTo>
                    <a:lnTo>
                      <a:pt x="2872" y="90"/>
                    </a:lnTo>
                    <a:lnTo>
                      <a:pt x="2872" y="92"/>
                    </a:lnTo>
                    <a:lnTo>
                      <a:pt x="2875" y="93"/>
                    </a:lnTo>
                    <a:lnTo>
                      <a:pt x="2877" y="94"/>
                    </a:lnTo>
                    <a:lnTo>
                      <a:pt x="2876" y="96"/>
                    </a:lnTo>
                    <a:lnTo>
                      <a:pt x="2874" y="96"/>
                    </a:lnTo>
                    <a:lnTo>
                      <a:pt x="2872" y="94"/>
                    </a:lnTo>
                    <a:lnTo>
                      <a:pt x="2868" y="92"/>
                    </a:lnTo>
                    <a:lnTo>
                      <a:pt x="2866" y="93"/>
                    </a:lnTo>
                    <a:lnTo>
                      <a:pt x="2863" y="93"/>
                    </a:lnTo>
                    <a:lnTo>
                      <a:pt x="2866" y="94"/>
                    </a:lnTo>
                    <a:lnTo>
                      <a:pt x="2863" y="95"/>
                    </a:lnTo>
                    <a:lnTo>
                      <a:pt x="2865" y="98"/>
                    </a:lnTo>
                    <a:lnTo>
                      <a:pt x="2871" y="98"/>
                    </a:lnTo>
                    <a:lnTo>
                      <a:pt x="2873" y="100"/>
                    </a:lnTo>
                    <a:lnTo>
                      <a:pt x="2874" y="102"/>
                    </a:lnTo>
                    <a:lnTo>
                      <a:pt x="2880" y="103"/>
                    </a:lnTo>
                    <a:lnTo>
                      <a:pt x="2876" y="103"/>
                    </a:lnTo>
                    <a:lnTo>
                      <a:pt x="2878" y="108"/>
                    </a:lnTo>
                    <a:lnTo>
                      <a:pt x="2877" y="108"/>
                    </a:lnTo>
                    <a:lnTo>
                      <a:pt x="2876" y="108"/>
                    </a:lnTo>
                    <a:lnTo>
                      <a:pt x="2874" y="108"/>
                    </a:lnTo>
                    <a:lnTo>
                      <a:pt x="2863" y="108"/>
                    </a:lnTo>
                    <a:lnTo>
                      <a:pt x="2859" y="109"/>
                    </a:lnTo>
                    <a:lnTo>
                      <a:pt x="2857" y="109"/>
                    </a:lnTo>
                    <a:lnTo>
                      <a:pt x="2855" y="112"/>
                    </a:lnTo>
                    <a:lnTo>
                      <a:pt x="2851" y="112"/>
                    </a:lnTo>
                    <a:lnTo>
                      <a:pt x="2849" y="112"/>
                    </a:lnTo>
                    <a:lnTo>
                      <a:pt x="2847" y="111"/>
                    </a:lnTo>
                    <a:lnTo>
                      <a:pt x="2843" y="111"/>
                    </a:lnTo>
                    <a:lnTo>
                      <a:pt x="2838" y="112"/>
                    </a:lnTo>
                    <a:lnTo>
                      <a:pt x="2832" y="112"/>
                    </a:lnTo>
                    <a:lnTo>
                      <a:pt x="2826" y="113"/>
                    </a:lnTo>
                    <a:lnTo>
                      <a:pt x="2815" y="113"/>
                    </a:lnTo>
                    <a:lnTo>
                      <a:pt x="2806" y="113"/>
                    </a:lnTo>
                    <a:lnTo>
                      <a:pt x="2800" y="113"/>
                    </a:lnTo>
                    <a:lnTo>
                      <a:pt x="2798" y="115"/>
                    </a:lnTo>
                    <a:lnTo>
                      <a:pt x="2795" y="115"/>
                    </a:lnTo>
                    <a:lnTo>
                      <a:pt x="2792" y="116"/>
                    </a:lnTo>
                    <a:lnTo>
                      <a:pt x="2789" y="118"/>
                    </a:lnTo>
                    <a:lnTo>
                      <a:pt x="2787" y="120"/>
                    </a:lnTo>
                    <a:lnTo>
                      <a:pt x="2784" y="124"/>
                    </a:lnTo>
                    <a:lnTo>
                      <a:pt x="2788" y="125"/>
                    </a:lnTo>
                    <a:lnTo>
                      <a:pt x="2784" y="126"/>
                    </a:lnTo>
                    <a:lnTo>
                      <a:pt x="2788" y="129"/>
                    </a:lnTo>
                    <a:lnTo>
                      <a:pt x="2790" y="130"/>
                    </a:lnTo>
                    <a:lnTo>
                      <a:pt x="2791" y="133"/>
                    </a:lnTo>
                    <a:lnTo>
                      <a:pt x="2790" y="136"/>
                    </a:lnTo>
                    <a:lnTo>
                      <a:pt x="2789" y="138"/>
                    </a:lnTo>
                    <a:lnTo>
                      <a:pt x="2791" y="141"/>
                    </a:lnTo>
                    <a:lnTo>
                      <a:pt x="2791" y="144"/>
                    </a:lnTo>
                    <a:lnTo>
                      <a:pt x="2797" y="147"/>
                    </a:lnTo>
                    <a:lnTo>
                      <a:pt x="2805" y="149"/>
                    </a:lnTo>
                    <a:lnTo>
                      <a:pt x="2807" y="150"/>
                    </a:lnTo>
                    <a:lnTo>
                      <a:pt x="2811" y="150"/>
                    </a:lnTo>
                    <a:lnTo>
                      <a:pt x="2812" y="153"/>
                    </a:lnTo>
                    <a:lnTo>
                      <a:pt x="2812" y="155"/>
                    </a:lnTo>
                    <a:lnTo>
                      <a:pt x="2815" y="156"/>
                    </a:lnTo>
                    <a:lnTo>
                      <a:pt x="2817" y="161"/>
                    </a:lnTo>
                    <a:lnTo>
                      <a:pt x="2817" y="162"/>
                    </a:lnTo>
                    <a:lnTo>
                      <a:pt x="2809" y="164"/>
                    </a:lnTo>
                    <a:lnTo>
                      <a:pt x="2804" y="164"/>
                    </a:lnTo>
                    <a:lnTo>
                      <a:pt x="2798" y="162"/>
                    </a:lnTo>
                    <a:lnTo>
                      <a:pt x="2796" y="160"/>
                    </a:lnTo>
                    <a:lnTo>
                      <a:pt x="2791" y="156"/>
                    </a:lnTo>
                    <a:lnTo>
                      <a:pt x="2789" y="154"/>
                    </a:lnTo>
                    <a:lnTo>
                      <a:pt x="2787" y="153"/>
                    </a:lnTo>
                    <a:lnTo>
                      <a:pt x="2781" y="152"/>
                    </a:lnTo>
                    <a:lnTo>
                      <a:pt x="2778" y="150"/>
                    </a:lnTo>
                    <a:lnTo>
                      <a:pt x="2775" y="149"/>
                    </a:lnTo>
                    <a:lnTo>
                      <a:pt x="2772" y="147"/>
                    </a:lnTo>
                    <a:lnTo>
                      <a:pt x="2766" y="147"/>
                    </a:lnTo>
                    <a:lnTo>
                      <a:pt x="2760" y="146"/>
                    </a:lnTo>
                    <a:lnTo>
                      <a:pt x="2760" y="147"/>
                    </a:lnTo>
                    <a:lnTo>
                      <a:pt x="2754" y="147"/>
                    </a:lnTo>
                    <a:lnTo>
                      <a:pt x="2752" y="149"/>
                    </a:lnTo>
                    <a:lnTo>
                      <a:pt x="2749" y="152"/>
                    </a:lnTo>
                    <a:lnTo>
                      <a:pt x="2746" y="151"/>
                    </a:lnTo>
                    <a:lnTo>
                      <a:pt x="2745" y="154"/>
                    </a:lnTo>
                    <a:lnTo>
                      <a:pt x="2747" y="154"/>
                    </a:lnTo>
                    <a:lnTo>
                      <a:pt x="2750" y="154"/>
                    </a:lnTo>
                    <a:lnTo>
                      <a:pt x="2753" y="154"/>
                    </a:lnTo>
                    <a:lnTo>
                      <a:pt x="2755" y="156"/>
                    </a:lnTo>
                    <a:lnTo>
                      <a:pt x="2755" y="159"/>
                    </a:lnTo>
                    <a:lnTo>
                      <a:pt x="2749" y="161"/>
                    </a:lnTo>
                    <a:lnTo>
                      <a:pt x="2747" y="161"/>
                    </a:lnTo>
                    <a:lnTo>
                      <a:pt x="2741" y="158"/>
                    </a:lnTo>
                    <a:lnTo>
                      <a:pt x="2737" y="155"/>
                    </a:lnTo>
                    <a:lnTo>
                      <a:pt x="2735" y="155"/>
                    </a:lnTo>
                    <a:lnTo>
                      <a:pt x="2729" y="158"/>
                    </a:lnTo>
                    <a:lnTo>
                      <a:pt x="2727" y="159"/>
                    </a:lnTo>
                    <a:lnTo>
                      <a:pt x="2727" y="161"/>
                    </a:lnTo>
                    <a:lnTo>
                      <a:pt x="2729" y="167"/>
                    </a:lnTo>
                    <a:lnTo>
                      <a:pt x="2735" y="170"/>
                    </a:lnTo>
                    <a:lnTo>
                      <a:pt x="2737" y="171"/>
                    </a:lnTo>
                    <a:lnTo>
                      <a:pt x="2740" y="171"/>
                    </a:lnTo>
                    <a:lnTo>
                      <a:pt x="2746" y="175"/>
                    </a:lnTo>
                    <a:lnTo>
                      <a:pt x="2748" y="175"/>
                    </a:lnTo>
                    <a:lnTo>
                      <a:pt x="2752" y="173"/>
                    </a:lnTo>
                    <a:lnTo>
                      <a:pt x="2754" y="175"/>
                    </a:lnTo>
                    <a:lnTo>
                      <a:pt x="2757" y="176"/>
                    </a:lnTo>
                    <a:lnTo>
                      <a:pt x="2756" y="178"/>
                    </a:lnTo>
                    <a:lnTo>
                      <a:pt x="2760" y="181"/>
                    </a:lnTo>
                    <a:lnTo>
                      <a:pt x="2758" y="184"/>
                    </a:lnTo>
                    <a:lnTo>
                      <a:pt x="2762" y="182"/>
                    </a:lnTo>
                    <a:lnTo>
                      <a:pt x="2764" y="182"/>
                    </a:lnTo>
                    <a:lnTo>
                      <a:pt x="2767" y="181"/>
                    </a:lnTo>
                    <a:lnTo>
                      <a:pt x="2764" y="184"/>
                    </a:lnTo>
                    <a:lnTo>
                      <a:pt x="2758" y="185"/>
                    </a:lnTo>
                    <a:lnTo>
                      <a:pt x="2756" y="184"/>
                    </a:lnTo>
                    <a:lnTo>
                      <a:pt x="2753" y="182"/>
                    </a:lnTo>
                    <a:lnTo>
                      <a:pt x="2752" y="180"/>
                    </a:lnTo>
                    <a:lnTo>
                      <a:pt x="2748" y="178"/>
                    </a:lnTo>
                    <a:lnTo>
                      <a:pt x="2739" y="177"/>
                    </a:lnTo>
                    <a:lnTo>
                      <a:pt x="2738" y="180"/>
                    </a:lnTo>
                    <a:lnTo>
                      <a:pt x="2738" y="178"/>
                    </a:lnTo>
                    <a:lnTo>
                      <a:pt x="2735" y="177"/>
                    </a:lnTo>
                    <a:lnTo>
                      <a:pt x="2727" y="177"/>
                    </a:lnTo>
                    <a:lnTo>
                      <a:pt x="2723" y="176"/>
                    </a:lnTo>
                    <a:lnTo>
                      <a:pt x="2719" y="175"/>
                    </a:lnTo>
                    <a:lnTo>
                      <a:pt x="2715" y="173"/>
                    </a:lnTo>
                    <a:lnTo>
                      <a:pt x="2715" y="170"/>
                    </a:lnTo>
                    <a:lnTo>
                      <a:pt x="2719" y="169"/>
                    </a:lnTo>
                    <a:lnTo>
                      <a:pt x="2718" y="166"/>
                    </a:lnTo>
                    <a:lnTo>
                      <a:pt x="2715" y="163"/>
                    </a:lnTo>
                    <a:lnTo>
                      <a:pt x="2715" y="161"/>
                    </a:lnTo>
                    <a:lnTo>
                      <a:pt x="2715" y="158"/>
                    </a:lnTo>
                    <a:lnTo>
                      <a:pt x="2718" y="156"/>
                    </a:lnTo>
                    <a:lnTo>
                      <a:pt x="2721" y="149"/>
                    </a:lnTo>
                    <a:lnTo>
                      <a:pt x="2719" y="141"/>
                    </a:lnTo>
                    <a:lnTo>
                      <a:pt x="2719" y="137"/>
                    </a:lnTo>
                    <a:lnTo>
                      <a:pt x="2715" y="135"/>
                    </a:lnTo>
                    <a:lnTo>
                      <a:pt x="2713" y="135"/>
                    </a:lnTo>
                    <a:lnTo>
                      <a:pt x="2711" y="135"/>
                    </a:lnTo>
                    <a:lnTo>
                      <a:pt x="2710" y="137"/>
                    </a:lnTo>
                    <a:lnTo>
                      <a:pt x="2712" y="139"/>
                    </a:lnTo>
                    <a:lnTo>
                      <a:pt x="2713" y="149"/>
                    </a:lnTo>
                    <a:lnTo>
                      <a:pt x="2713" y="151"/>
                    </a:lnTo>
                    <a:lnTo>
                      <a:pt x="2711" y="153"/>
                    </a:lnTo>
                    <a:lnTo>
                      <a:pt x="2709" y="155"/>
                    </a:lnTo>
                    <a:lnTo>
                      <a:pt x="2705" y="156"/>
                    </a:lnTo>
                    <a:lnTo>
                      <a:pt x="2694" y="160"/>
                    </a:lnTo>
                    <a:lnTo>
                      <a:pt x="2692" y="161"/>
                    </a:lnTo>
                    <a:lnTo>
                      <a:pt x="2692" y="164"/>
                    </a:lnTo>
                    <a:lnTo>
                      <a:pt x="2689" y="167"/>
                    </a:lnTo>
                    <a:lnTo>
                      <a:pt x="2687" y="169"/>
                    </a:lnTo>
                    <a:lnTo>
                      <a:pt x="2685" y="172"/>
                    </a:lnTo>
                    <a:lnTo>
                      <a:pt x="2690" y="175"/>
                    </a:lnTo>
                    <a:lnTo>
                      <a:pt x="2693" y="178"/>
                    </a:lnTo>
                    <a:lnTo>
                      <a:pt x="2694" y="180"/>
                    </a:lnTo>
                    <a:lnTo>
                      <a:pt x="2697" y="182"/>
                    </a:lnTo>
                    <a:lnTo>
                      <a:pt x="2697" y="186"/>
                    </a:lnTo>
                    <a:lnTo>
                      <a:pt x="2702" y="190"/>
                    </a:lnTo>
                    <a:lnTo>
                      <a:pt x="2703" y="193"/>
                    </a:lnTo>
                    <a:lnTo>
                      <a:pt x="2698" y="198"/>
                    </a:lnTo>
                    <a:lnTo>
                      <a:pt x="2696" y="201"/>
                    </a:lnTo>
                    <a:lnTo>
                      <a:pt x="2694" y="206"/>
                    </a:lnTo>
                    <a:lnTo>
                      <a:pt x="2694" y="207"/>
                    </a:lnTo>
                    <a:lnTo>
                      <a:pt x="2693" y="210"/>
                    </a:lnTo>
                    <a:lnTo>
                      <a:pt x="2692" y="213"/>
                    </a:lnTo>
                    <a:lnTo>
                      <a:pt x="2693" y="215"/>
                    </a:lnTo>
                    <a:lnTo>
                      <a:pt x="2695" y="218"/>
                    </a:lnTo>
                    <a:lnTo>
                      <a:pt x="2696" y="221"/>
                    </a:lnTo>
                    <a:lnTo>
                      <a:pt x="2696" y="223"/>
                    </a:lnTo>
                    <a:lnTo>
                      <a:pt x="2695" y="227"/>
                    </a:lnTo>
                    <a:lnTo>
                      <a:pt x="2697" y="229"/>
                    </a:lnTo>
                    <a:lnTo>
                      <a:pt x="2702" y="228"/>
                    </a:lnTo>
                    <a:lnTo>
                      <a:pt x="2705" y="228"/>
                    </a:lnTo>
                    <a:lnTo>
                      <a:pt x="2707" y="229"/>
                    </a:lnTo>
                    <a:lnTo>
                      <a:pt x="2711" y="229"/>
                    </a:lnTo>
                    <a:lnTo>
                      <a:pt x="2717" y="226"/>
                    </a:lnTo>
                    <a:lnTo>
                      <a:pt x="2720" y="224"/>
                    </a:lnTo>
                    <a:lnTo>
                      <a:pt x="2722" y="226"/>
                    </a:lnTo>
                    <a:lnTo>
                      <a:pt x="2724" y="226"/>
                    </a:lnTo>
                    <a:lnTo>
                      <a:pt x="2730" y="227"/>
                    </a:lnTo>
                    <a:lnTo>
                      <a:pt x="2736" y="228"/>
                    </a:lnTo>
                    <a:lnTo>
                      <a:pt x="2738" y="230"/>
                    </a:lnTo>
                    <a:lnTo>
                      <a:pt x="2746" y="232"/>
                    </a:lnTo>
                    <a:lnTo>
                      <a:pt x="2748" y="236"/>
                    </a:lnTo>
                    <a:lnTo>
                      <a:pt x="2749" y="238"/>
                    </a:lnTo>
                    <a:lnTo>
                      <a:pt x="2749" y="240"/>
                    </a:lnTo>
                    <a:lnTo>
                      <a:pt x="2752" y="244"/>
                    </a:lnTo>
                    <a:lnTo>
                      <a:pt x="2754" y="246"/>
                    </a:lnTo>
                    <a:lnTo>
                      <a:pt x="2754" y="248"/>
                    </a:lnTo>
                    <a:lnTo>
                      <a:pt x="2748" y="249"/>
                    </a:lnTo>
                    <a:lnTo>
                      <a:pt x="2746" y="253"/>
                    </a:lnTo>
                    <a:lnTo>
                      <a:pt x="2746" y="258"/>
                    </a:lnTo>
                    <a:lnTo>
                      <a:pt x="2746" y="261"/>
                    </a:lnTo>
                    <a:lnTo>
                      <a:pt x="2752" y="261"/>
                    </a:lnTo>
                    <a:lnTo>
                      <a:pt x="2753" y="262"/>
                    </a:lnTo>
                    <a:lnTo>
                      <a:pt x="2761" y="264"/>
                    </a:lnTo>
                    <a:lnTo>
                      <a:pt x="2763" y="263"/>
                    </a:lnTo>
                    <a:lnTo>
                      <a:pt x="2766" y="265"/>
                    </a:lnTo>
                    <a:lnTo>
                      <a:pt x="2763" y="264"/>
                    </a:lnTo>
                    <a:lnTo>
                      <a:pt x="2761" y="265"/>
                    </a:lnTo>
                    <a:lnTo>
                      <a:pt x="2760" y="265"/>
                    </a:lnTo>
                    <a:lnTo>
                      <a:pt x="2757" y="265"/>
                    </a:lnTo>
                    <a:lnTo>
                      <a:pt x="2754" y="265"/>
                    </a:lnTo>
                    <a:lnTo>
                      <a:pt x="2750" y="265"/>
                    </a:lnTo>
                    <a:lnTo>
                      <a:pt x="2741" y="261"/>
                    </a:lnTo>
                    <a:lnTo>
                      <a:pt x="2743" y="258"/>
                    </a:lnTo>
                    <a:lnTo>
                      <a:pt x="2741" y="255"/>
                    </a:lnTo>
                    <a:lnTo>
                      <a:pt x="2741" y="253"/>
                    </a:lnTo>
                    <a:lnTo>
                      <a:pt x="2744" y="249"/>
                    </a:lnTo>
                    <a:lnTo>
                      <a:pt x="2741" y="247"/>
                    </a:lnTo>
                    <a:lnTo>
                      <a:pt x="2743" y="245"/>
                    </a:lnTo>
                    <a:lnTo>
                      <a:pt x="2743" y="241"/>
                    </a:lnTo>
                    <a:lnTo>
                      <a:pt x="2740" y="241"/>
                    </a:lnTo>
                    <a:lnTo>
                      <a:pt x="2737" y="238"/>
                    </a:lnTo>
                    <a:lnTo>
                      <a:pt x="2735" y="237"/>
                    </a:lnTo>
                    <a:lnTo>
                      <a:pt x="2735" y="235"/>
                    </a:lnTo>
                    <a:lnTo>
                      <a:pt x="2732" y="231"/>
                    </a:lnTo>
                    <a:lnTo>
                      <a:pt x="2728" y="231"/>
                    </a:lnTo>
                    <a:lnTo>
                      <a:pt x="2715" y="233"/>
                    </a:lnTo>
                    <a:lnTo>
                      <a:pt x="2705" y="237"/>
                    </a:lnTo>
                    <a:lnTo>
                      <a:pt x="2704" y="240"/>
                    </a:lnTo>
                    <a:lnTo>
                      <a:pt x="2704" y="243"/>
                    </a:lnTo>
                    <a:lnTo>
                      <a:pt x="2703" y="246"/>
                    </a:lnTo>
                    <a:lnTo>
                      <a:pt x="2707" y="250"/>
                    </a:lnTo>
                    <a:lnTo>
                      <a:pt x="2710" y="256"/>
                    </a:lnTo>
                    <a:lnTo>
                      <a:pt x="2709" y="260"/>
                    </a:lnTo>
                    <a:lnTo>
                      <a:pt x="2707" y="262"/>
                    </a:lnTo>
                    <a:lnTo>
                      <a:pt x="2703" y="266"/>
                    </a:lnTo>
                    <a:lnTo>
                      <a:pt x="2700" y="267"/>
                    </a:lnTo>
                    <a:lnTo>
                      <a:pt x="2697" y="271"/>
                    </a:lnTo>
                    <a:lnTo>
                      <a:pt x="2697" y="275"/>
                    </a:lnTo>
                    <a:lnTo>
                      <a:pt x="2695" y="279"/>
                    </a:lnTo>
                    <a:lnTo>
                      <a:pt x="2693" y="280"/>
                    </a:lnTo>
                    <a:lnTo>
                      <a:pt x="2690" y="282"/>
                    </a:lnTo>
                    <a:lnTo>
                      <a:pt x="2685" y="284"/>
                    </a:lnTo>
                    <a:lnTo>
                      <a:pt x="2681" y="287"/>
                    </a:lnTo>
                    <a:lnTo>
                      <a:pt x="2679" y="287"/>
                    </a:lnTo>
                    <a:lnTo>
                      <a:pt x="2676" y="288"/>
                    </a:lnTo>
                    <a:lnTo>
                      <a:pt x="2676" y="293"/>
                    </a:lnTo>
                    <a:lnTo>
                      <a:pt x="2671" y="296"/>
                    </a:lnTo>
                    <a:lnTo>
                      <a:pt x="2668" y="296"/>
                    </a:lnTo>
                    <a:lnTo>
                      <a:pt x="2666" y="293"/>
                    </a:lnTo>
                    <a:lnTo>
                      <a:pt x="2662" y="292"/>
                    </a:lnTo>
                    <a:lnTo>
                      <a:pt x="2656" y="292"/>
                    </a:lnTo>
                    <a:lnTo>
                      <a:pt x="2649" y="293"/>
                    </a:lnTo>
                    <a:lnTo>
                      <a:pt x="2641" y="290"/>
                    </a:lnTo>
                    <a:lnTo>
                      <a:pt x="2635" y="289"/>
                    </a:lnTo>
                    <a:lnTo>
                      <a:pt x="2633" y="288"/>
                    </a:lnTo>
                    <a:lnTo>
                      <a:pt x="2632" y="284"/>
                    </a:lnTo>
                    <a:lnTo>
                      <a:pt x="2629" y="282"/>
                    </a:lnTo>
                    <a:lnTo>
                      <a:pt x="2635" y="282"/>
                    </a:lnTo>
                    <a:lnTo>
                      <a:pt x="2637" y="283"/>
                    </a:lnTo>
                    <a:lnTo>
                      <a:pt x="2643" y="282"/>
                    </a:lnTo>
                    <a:lnTo>
                      <a:pt x="2643" y="283"/>
                    </a:lnTo>
                    <a:lnTo>
                      <a:pt x="2646" y="284"/>
                    </a:lnTo>
                    <a:lnTo>
                      <a:pt x="2649" y="286"/>
                    </a:lnTo>
                    <a:lnTo>
                      <a:pt x="2654" y="283"/>
                    </a:lnTo>
                    <a:lnTo>
                      <a:pt x="2654" y="283"/>
                    </a:lnTo>
                    <a:lnTo>
                      <a:pt x="2656" y="282"/>
                    </a:lnTo>
                    <a:lnTo>
                      <a:pt x="2660" y="281"/>
                    </a:lnTo>
                    <a:lnTo>
                      <a:pt x="2668" y="279"/>
                    </a:lnTo>
                    <a:lnTo>
                      <a:pt x="2671" y="276"/>
                    </a:lnTo>
                    <a:lnTo>
                      <a:pt x="2672" y="274"/>
                    </a:lnTo>
                    <a:lnTo>
                      <a:pt x="2671" y="271"/>
                    </a:lnTo>
                    <a:lnTo>
                      <a:pt x="2673" y="271"/>
                    </a:lnTo>
                    <a:lnTo>
                      <a:pt x="2677" y="270"/>
                    </a:lnTo>
                    <a:lnTo>
                      <a:pt x="2677" y="266"/>
                    </a:lnTo>
                    <a:lnTo>
                      <a:pt x="2680" y="263"/>
                    </a:lnTo>
                    <a:lnTo>
                      <a:pt x="2686" y="261"/>
                    </a:lnTo>
                    <a:lnTo>
                      <a:pt x="2686" y="258"/>
                    </a:lnTo>
                    <a:lnTo>
                      <a:pt x="2687" y="256"/>
                    </a:lnTo>
                    <a:lnTo>
                      <a:pt x="2686" y="253"/>
                    </a:lnTo>
                    <a:lnTo>
                      <a:pt x="2686" y="250"/>
                    </a:lnTo>
                    <a:lnTo>
                      <a:pt x="2690" y="245"/>
                    </a:lnTo>
                    <a:lnTo>
                      <a:pt x="2693" y="244"/>
                    </a:lnTo>
                    <a:lnTo>
                      <a:pt x="2693" y="241"/>
                    </a:lnTo>
                    <a:lnTo>
                      <a:pt x="2687" y="238"/>
                    </a:lnTo>
                    <a:lnTo>
                      <a:pt x="2681" y="235"/>
                    </a:lnTo>
                    <a:lnTo>
                      <a:pt x="2679" y="232"/>
                    </a:lnTo>
                    <a:lnTo>
                      <a:pt x="2677" y="227"/>
                    </a:lnTo>
                    <a:lnTo>
                      <a:pt x="2679" y="224"/>
                    </a:lnTo>
                    <a:lnTo>
                      <a:pt x="2678" y="222"/>
                    </a:lnTo>
                    <a:lnTo>
                      <a:pt x="2679" y="219"/>
                    </a:lnTo>
                    <a:lnTo>
                      <a:pt x="2678" y="216"/>
                    </a:lnTo>
                    <a:lnTo>
                      <a:pt x="2679" y="213"/>
                    </a:lnTo>
                    <a:lnTo>
                      <a:pt x="2680" y="211"/>
                    </a:lnTo>
                    <a:lnTo>
                      <a:pt x="2678" y="206"/>
                    </a:lnTo>
                    <a:lnTo>
                      <a:pt x="2678" y="204"/>
                    </a:lnTo>
                    <a:lnTo>
                      <a:pt x="2678" y="202"/>
                    </a:lnTo>
                    <a:lnTo>
                      <a:pt x="2678" y="198"/>
                    </a:lnTo>
                    <a:lnTo>
                      <a:pt x="2680" y="196"/>
                    </a:lnTo>
                    <a:lnTo>
                      <a:pt x="2681" y="194"/>
                    </a:lnTo>
                    <a:lnTo>
                      <a:pt x="2680" y="192"/>
                    </a:lnTo>
                    <a:lnTo>
                      <a:pt x="2683" y="186"/>
                    </a:lnTo>
                    <a:lnTo>
                      <a:pt x="2680" y="182"/>
                    </a:lnTo>
                    <a:lnTo>
                      <a:pt x="2679" y="180"/>
                    </a:lnTo>
                    <a:lnTo>
                      <a:pt x="2677" y="178"/>
                    </a:lnTo>
                    <a:lnTo>
                      <a:pt x="2671" y="175"/>
                    </a:lnTo>
                    <a:lnTo>
                      <a:pt x="2669" y="171"/>
                    </a:lnTo>
                    <a:lnTo>
                      <a:pt x="2668" y="169"/>
                    </a:lnTo>
                    <a:lnTo>
                      <a:pt x="2673" y="166"/>
                    </a:lnTo>
                    <a:lnTo>
                      <a:pt x="2676" y="163"/>
                    </a:lnTo>
                    <a:lnTo>
                      <a:pt x="2676" y="161"/>
                    </a:lnTo>
                    <a:lnTo>
                      <a:pt x="2678" y="159"/>
                    </a:lnTo>
                    <a:lnTo>
                      <a:pt x="2678" y="156"/>
                    </a:lnTo>
                    <a:lnTo>
                      <a:pt x="2680" y="154"/>
                    </a:lnTo>
                    <a:lnTo>
                      <a:pt x="2683" y="149"/>
                    </a:lnTo>
                    <a:lnTo>
                      <a:pt x="2681" y="145"/>
                    </a:lnTo>
                    <a:lnTo>
                      <a:pt x="2681" y="141"/>
                    </a:lnTo>
                    <a:lnTo>
                      <a:pt x="2680" y="137"/>
                    </a:lnTo>
                    <a:lnTo>
                      <a:pt x="2671" y="135"/>
                    </a:lnTo>
                    <a:lnTo>
                      <a:pt x="2669" y="136"/>
                    </a:lnTo>
                    <a:lnTo>
                      <a:pt x="2666" y="134"/>
                    </a:lnTo>
                    <a:lnTo>
                      <a:pt x="2663" y="133"/>
                    </a:lnTo>
                    <a:lnTo>
                      <a:pt x="2660" y="134"/>
                    </a:lnTo>
                    <a:lnTo>
                      <a:pt x="2646" y="134"/>
                    </a:lnTo>
                    <a:lnTo>
                      <a:pt x="2637" y="134"/>
                    </a:lnTo>
                    <a:lnTo>
                      <a:pt x="2641" y="133"/>
                    </a:lnTo>
                    <a:lnTo>
                      <a:pt x="2637" y="132"/>
                    </a:lnTo>
                    <a:lnTo>
                      <a:pt x="2635" y="132"/>
                    </a:lnTo>
                    <a:lnTo>
                      <a:pt x="2634" y="135"/>
                    </a:lnTo>
                    <a:lnTo>
                      <a:pt x="2630" y="137"/>
                    </a:lnTo>
                    <a:lnTo>
                      <a:pt x="2629" y="141"/>
                    </a:lnTo>
                    <a:lnTo>
                      <a:pt x="2628" y="143"/>
                    </a:lnTo>
                    <a:lnTo>
                      <a:pt x="2627" y="149"/>
                    </a:lnTo>
                    <a:lnTo>
                      <a:pt x="2624" y="159"/>
                    </a:lnTo>
                    <a:lnTo>
                      <a:pt x="2620" y="164"/>
                    </a:lnTo>
                    <a:lnTo>
                      <a:pt x="2611" y="170"/>
                    </a:lnTo>
                    <a:lnTo>
                      <a:pt x="2603" y="175"/>
                    </a:lnTo>
                    <a:lnTo>
                      <a:pt x="2600" y="176"/>
                    </a:lnTo>
                    <a:lnTo>
                      <a:pt x="2598" y="181"/>
                    </a:lnTo>
                    <a:lnTo>
                      <a:pt x="2600" y="179"/>
                    </a:lnTo>
                    <a:lnTo>
                      <a:pt x="2600" y="182"/>
                    </a:lnTo>
                    <a:lnTo>
                      <a:pt x="2596" y="185"/>
                    </a:lnTo>
                    <a:lnTo>
                      <a:pt x="2599" y="187"/>
                    </a:lnTo>
                    <a:lnTo>
                      <a:pt x="2604" y="186"/>
                    </a:lnTo>
                    <a:lnTo>
                      <a:pt x="2607" y="187"/>
                    </a:lnTo>
                    <a:lnTo>
                      <a:pt x="2605" y="193"/>
                    </a:lnTo>
                    <a:lnTo>
                      <a:pt x="2605" y="196"/>
                    </a:lnTo>
                    <a:lnTo>
                      <a:pt x="2603" y="201"/>
                    </a:lnTo>
                    <a:lnTo>
                      <a:pt x="2607" y="204"/>
                    </a:lnTo>
                    <a:lnTo>
                      <a:pt x="2605" y="206"/>
                    </a:lnTo>
                    <a:lnTo>
                      <a:pt x="2602" y="206"/>
                    </a:lnTo>
                    <a:lnTo>
                      <a:pt x="2600" y="207"/>
                    </a:lnTo>
                    <a:lnTo>
                      <a:pt x="2599" y="213"/>
                    </a:lnTo>
                    <a:lnTo>
                      <a:pt x="2599" y="215"/>
                    </a:lnTo>
                    <a:lnTo>
                      <a:pt x="2602" y="218"/>
                    </a:lnTo>
                    <a:lnTo>
                      <a:pt x="2601" y="215"/>
                    </a:lnTo>
                    <a:lnTo>
                      <a:pt x="2603" y="214"/>
                    </a:lnTo>
                    <a:lnTo>
                      <a:pt x="2605" y="215"/>
                    </a:lnTo>
                    <a:lnTo>
                      <a:pt x="2609" y="215"/>
                    </a:lnTo>
                    <a:lnTo>
                      <a:pt x="2611" y="218"/>
                    </a:lnTo>
                    <a:lnTo>
                      <a:pt x="2615" y="219"/>
                    </a:lnTo>
                    <a:lnTo>
                      <a:pt x="2617" y="219"/>
                    </a:lnTo>
                    <a:lnTo>
                      <a:pt x="2617" y="221"/>
                    </a:lnTo>
                    <a:lnTo>
                      <a:pt x="2617" y="223"/>
                    </a:lnTo>
                    <a:lnTo>
                      <a:pt x="2618" y="227"/>
                    </a:lnTo>
                    <a:lnTo>
                      <a:pt x="2624" y="232"/>
                    </a:lnTo>
                    <a:lnTo>
                      <a:pt x="2626" y="233"/>
                    </a:lnTo>
                    <a:lnTo>
                      <a:pt x="2629" y="232"/>
                    </a:lnTo>
                    <a:lnTo>
                      <a:pt x="2632" y="232"/>
                    </a:lnTo>
                    <a:lnTo>
                      <a:pt x="2629" y="233"/>
                    </a:lnTo>
                    <a:lnTo>
                      <a:pt x="2629" y="237"/>
                    </a:lnTo>
                    <a:lnTo>
                      <a:pt x="2627" y="241"/>
                    </a:lnTo>
                    <a:lnTo>
                      <a:pt x="2625" y="245"/>
                    </a:lnTo>
                    <a:lnTo>
                      <a:pt x="2625" y="247"/>
                    </a:lnTo>
                    <a:lnTo>
                      <a:pt x="2624" y="247"/>
                    </a:lnTo>
                    <a:lnTo>
                      <a:pt x="2621" y="249"/>
                    </a:lnTo>
                    <a:lnTo>
                      <a:pt x="2619" y="248"/>
                    </a:lnTo>
                    <a:lnTo>
                      <a:pt x="2618" y="245"/>
                    </a:lnTo>
                    <a:lnTo>
                      <a:pt x="2612" y="243"/>
                    </a:lnTo>
                    <a:lnTo>
                      <a:pt x="2604" y="237"/>
                    </a:lnTo>
                    <a:lnTo>
                      <a:pt x="2603" y="235"/>
                    </a:lnTo>
                    <a:lnTo>
                      <a:pt x="2598" y="233"/>
                    </a:lnTo>
                    <a:lnTo>
                      <a:pt x="2592" y="231"/>
                    </a:lnTo>
                    <a:lnTo>
                      <a:pt x="2586" y="229"/>
                    </a:lnTo>
                    <a:lnTo>
                      <a:pt x="2584" y="228"/>
                    </a:lnTo>
                    <a:lnTo>
                      <a:pt x="2586" y="228"/>
                    </a:lnTo>
                    <a:lnTo>
                      <a:pt x="2581" y="227"/>
                    </a:lnTo>
                    <a:lnTo>
                      <a:pt x="2575" y="224"/>
                    </a:lnTo>
                    <a:lnTo>
                      <a:pt x="2574" y="227"/>
                    </a:lnTo>
                    <a:lnTo>
                      <a:pt x="2573" y="227"/>
                    </a:lnTo>
                    <a:lnTo>
                      <a:pt x="2572" y="226"/>
                    </a:lnTo>
                    <a:lnTo>
                      <a:pt x="2573" y="222"/>
                    </a:lnTo>
                    <a:lnTo>
                      <a:pt x="2565" y="219"/>
                    </a:lnTo>
                    <a:lnTo>
                      <a:pt x="2550" y="214"/>
                    </a:lnTo>
                    <a:lnTo>
                      <a:pt x="2539" y="213"/>
                    </a:lnTo>
                    <a:lnTo>
                      <a:pt x="2533" y="213"/>
                    </a:lnTo>
                    <a:lnTo>
                      <a:pt x="2527" y="212"/>
                    </a:lnTo>
                    <a:lnTo>
                      <a:pt x="2519" y="210"/>
                    </a:lnTo>
                    <a:lnTo>
                      <a:pt x="2516" y="211"/>
                    </a:lnTo>
                    <a:lnTo>
                      <a:pt x="2516" y="213"/>
                    </a:lnTo>
                    <a:lnTo>
                      <a:pt x="2513" y="214"/>
                    </a:lnTo>
                    <a:lnTo>
                      <a:pt x="2510" y="214"/>
                    </a:lnTo>
                    <a:lnTo>
                      <a:pt x="2509" y="218"/>
                    </a:lnTo>
                    <a:lnTo>
                      <a:pt x="2510" y="220"/>
                    </a:lnTo>
                    <a:lnTo>
                      <a:pt x="2514" y="223"/>
                    </a:lnTo>
                    <a:lnTo>
                      <a:pt x="2516" y="229"/>
                    </a:lnTo>
                    <a:lnTo>
                      <a:pt x="2519" y="228"/>
                    </a:lnTo>
                    <a:lnTo>
                      <a:pt x="2519" y="231"/>
                    </a:lnTo>
                    <a:lnTo>
                      <a:pt x="2517" y="233"/>
                    </a:lnTo>
                    <a:lnTo>
                      <a:pt x="2515" y="237"/>
                    </a:lnTo>
                    <a:lnTo>
                      <a:pt x="2511" y="238"/>
                    </a:lnTo>
                    <a:lnTo>
                      <a:pt x="2509" y="238"/>
                    </a:lnTo>
                    <a:lnTo>
                      <a:pt x="2506" y="238"/>
                    </a:lnTo>
                    <a:lnTo>
                      <a:pt x="2502" y="239"/>
                    </a:lnTo>
                    <a:lnTo>
                      <a:pt x="2506" y="243"/>
                    </a:lnTo>
                    <a:lnTo>
                      <a:pt x="2505" y="245"/>
                    </a:lnTo>
                    <a:lnTo>
                      <a:pt x="2502" y="247"/>
                    </a:lnTo>
                    <a:lnTo>
                      <a:pt x="2499" y="246"/>
                    </a:lnTo>
                    <a:lnTo>
                      <a:pt x="2497" y="246"/>
                    </a:lnTo>
                    <a:lnTo>
                      <a:pt x="2493" y="244"/>
                    </a:lnTo>
                    <a:lnTo>
                      <a:pt x="2493" y="240"/>
                    </a:lnTo>
                    <a:lnTo>
                      <a:pt x="2496" y="238"/>
                    </a:lnTo>
                    <a:lnTo>
                      <a:pt x="2498" y="238"/>
                    </a:lnTo>
                    <a:lnTo>
                      <a:pt x="2497" y="235"/>
                    </a:lnTo>
                    <a:lnTo>
                      <a:pt x="2493" y="233"/>
                    </a:lnTo>
                    <a:lnTo>
                      <a:pt x="2491" y="232"/>
                    </a:lnTo>
                    <a:lnTo>
                      <a:pt x="2493" y="231"/>
                    </a:lnTo>
                    <a:lnTo>
                      <a:pt x="2491" y="231"/>
                    </a:lnTo>
                    <a:lnTo>
                      <a:pt x="2489" y="231"/>
                    </a:lnTo>
                    <a:lnTo>
                      <a:pt x="2485" y="232"/>
                    </a:lnTo>
                    <a:lnTo>
                      <a:pt x="2483" y="233"/>
                    </a:lnTo>
                    <a:lnTo>
                      <a:pt x="2483" y="237"/>
                    </a:lnTo>
                    <a:lnTo>
                      <a:pt x="2481" y="233"/>
                    </a:lnTo>
                    <a:lnTo>
                      <a:pt x="2479" y="237"/>
                    </a:lnTo>
                    <a:lnTo>
                      <a:pt x="2473" y="238"/>
                    </a:lnTo>
                    <a:lnTo>
                      <a:pt x="2471" y="240"/>
                    </a:lnTo>
                    <a:lnTo>
                      <a:pt x="2468" y="241"/>
                    </a:lnTo>
                    <a:lnTo>
                      <a:pt x="2465" y="241"/>
                    </a:lnTo>
                    <a:lnTo>
                      <a:pt x="2459" y="239"/>
                    </a:lnTo>
                    <a:lnTo>
                      <a:pt x="2455" y="240"/>
                    </a:lnTo>
                    <a:lnTo>
                      <a:pt x="2451" y="239"/>
                    </a:lnTo>
                    <a:lnTo>
                      <a:pt x="2449" y="240"/>
                    </a:lnTo>
                    <a:lnTo>
                      <a:pt x="2444" y="241"/>
                    </a:lnTo>
                    <a:lnTo>
                      <a:pt x="2438" y="245"/>
                    </a:lnTo>
                    <a:lnTo>
                      <a:pt x="2437" y="245"/>
                    </a:lnTo>
                    <a:lnTo>
                      <a:pt x="2437" y="248"/>
                    </a:lnTo>
                    <a:lnTo>
                      <a:pt x="2436" y="250"/>
                    </a:lnTo>
                    <a:lnTo>
                      <a:pt x="2430" y="248"/>
                    </a:lnTo>
                    <a:lnTo>
                      <a:pt x="2428" y="249"/>
                    </a:lnTo>
                    <a:lnTo>
                      <a:pt x="2425" y="248"/>
                    </a:lnTo>
                    <a:lnTo>
                      <a:pt x="2423" y="249"/>
                    </a:lnTo>
                    <a:lnTo>
                      <a:pt x="2422" y="249"/>
                    </a:lnTo>
                    <a:lnTo>
                      <a:pt x="2420" y="248"/>
                    </a:lnTo>
                    <a:lnTo>
                      <a:pt x="2414" y="248"/>
                    </a:lnTo>
                    <a:lnTo>
                      <a:pt x="2415" y="246"/>
                    </a:lnTo>
                    <a:lnTo>
                      <a:pt x="2421" y="246"/>
                    </a:lnTo>
                    <a:lnTo>
                      <a:pt x="2423" y="245"/>
                    </a:lnTo>
                    <a:lnTo>
                      <a:pt x="2422" y="243"/>
                    </a:lnTo>
                    <a:lnTo>
                      <a:pt x="2420" y="239"/>
                    </a:lnTo>
                    <a:lnTo>
                      <a:pt x="2423" y="233"/>
                    </a:lnTo>
                    <a:lnTo>
                      <a:pt x="2421" y="232"/>
                    </a:lnTo>
                    <a:lnTo>
                      <a:pt x="2427" y="232"/>
                    </a:lnTo>
                    <a:lnTo>
                      <a:pt x="2429" y="231"/>
                    </a:lnTo>
                    <a:lnTo>
                      <a:pt x="2427" y="231"/>
                    </a:lnTo>
                    <a:lnTo>
                      <a:pt x="2421" y="231"/>
                    </a:lnTo>
                    <a:lnTo>
                      <a:pt x="2415" y="233"/>
                    </a:lnTo>
                    <a:lnTo>
                      <a:pt x="2405" y="238"/>
                    </a:lnTo>
                    <a:lnTo>
                      <a:pt x="2403" y="240"/>
                    </a:lnTo>
                    <a:lnTo>
                      <a:pt x="2406" y="239"/>
                    </a:lnTo>
                    <a:lnTo>
                      <a:pt x="2405" y="245"/>
                    </a:lnTo>
                    <a:lnTo>
                      <a:pt x="2402" y="247"/>
                    </a:lnTo>
                    <a:lnTo>
                      <a:pt x="2399" y="247"/>
                    </a:lnTo>
                    <a:lnTo>
                      <a:pt x="2400" y="244"/>
                    </a:lnTo>
                    <a:lnTo>
                      <a:pt x="2399" y="241"/>
                    </a:lnTo>
                    <a:lnTo>
                      <a:pt x="2394" y="243"/>
                    </a:lnTo>
                    <a:lnTo>
                      <a:pt x="2391" y="244"/>
                    </a:lnTo>
                    <a:lnTo>
                      <a:pt x="2386" y="246"/>
                    </a:lnTo>
                    <a:lnTo>
                      <a:pt x="2383" y="246"/>
                    </a:lnTo>
                    <a:lnTo>
                      <a:pt x="2380" y="246"/>
                    </a:lnTo>
                    <a:lnTo>
                      <a:pt x="2378" y="248"/>
                    </a:lnTo>
                    <a:lnTo>
                      <a:pt x="2372" y="250"/>
                    </a:lnTo>
                    <a:lnTo>
                      <a:pt x="2370" y="254"/>
                    </a:lnTo>
                    <a:lnTo>
                      <a:pt x="2369" y="253"/>
                    </a:lnTo>
                    <a:lnTo>
                      <a:pt x="2364" y="255"/>
                    </a:lnTo>
                    <a:lnTo>
                      <a:pt x="2359" y="257"/>
                    </a:lnTo>
                    <a:lnTo>
                      <a:pt x="2353" y="258"/>
                    </a:lnTo>
                    <a:lnTo>
                      <a:pt x="2354" y="261"/>
                    </a:lnTo>
                    <a:lnTo>
                      <a:pt x="2356" y="263"/>
                    </a:lnTo>
                    <a:lnTo>
                      <a:pt x="2354" y="262"/>
                    </a:lnTo>
                    <a:lnTo>
                      <a:pt x="2351" y="262"/>
                    </a:lnTo>
                    <a:lnTo>
                      <a:pt x="2348" y="263"/>
                    </a:lnTo>
                    <a:lnTo>
                      <a:pt x="2345" y="262"/>
                    </a:lnTo>
                    <a:lnTo>
                      <a:pt x="2343" y="263"/>
                    </a:lnTo>
                    <a:lnTo>
                      <a:pt x="2340" y="264"/>
                    </a:lnTo>
                    <a:lnTo>
                      <a:pt x="2340" y="266"/>
                    </a:lnTo>
                    <a:lnTo>
                      <a:pt x="2339" y="270"/>
                    </a:lnTo>
                    <a:lnTo>
                      <a:pt x="2339" y="272"/>
                    </a:lnTo>
                    <a:lnTo>
                      <a:pt x="2338" y="278"/>
                    </a:lnTo>
                    <a:lnTo>
                      <a:pt x="2336" y="281"/>
                    </a:lnTo>
                    <a:lnTo>
                      <a:pt x="2334" y="280"/>
                    </a:lnTo>
                    <a:lnTo>
                      <a:pt x="2322" y="282"/>
                    </a:lnTo>
                    <a:lnTo>
                      <a:pt x="2320" y="283"/>
                    </a:lnTo>
                    <a:lnTo>
                      <a:pt x="2321" y="281"/>
                    </a:lnTo>
                    <a:lnTo>
                      <a:pt x="2316" y="282"/>
                    </a:lnTo>
                    <a:lnTo>
                      <a:pt x="2312" y="280"/>
                    </a:lnTo>
                    <a:lnTo>
                      <a:pt x="2310" y="276"/>
                    </a:lnTo>
                    <a:lnTo>
                      <a:pt x="2310" y="274"/>
                    </a:lnTo>
                    <a:lnTo>
                      <a:pt x="2301" y="271"/>
                    </a:lnTo>
                    <a:lnTo>
                      <a:pt x="2300" y="269"/>
                    </a:lnTo>
                    <a:lnTo>
                      <a:pt x="2301" y="266"/>
                    </a:lnTo>
                    <a:lnTo>
                      <a:pt x="2302" y="265"/>
                    </a:lnTo>
                    <a:lnTo>
                      <a:pt x="2305" y="264"/>
                    </a:lnTo>
                    <a:lnTo>
                      <a:pt x="2305" y="262"/>
                    </a:lnTo>
                    <a:lnTo>
                      <a:pt x="2308" y="261"/>
                    </a:lnTo>
                    <a:lnTo>
                      <a:pt x="2319" y="258"/>
                    </a:lnTo>
                    <a:lnTo>
                      <a:pt x="2325" y="258"/>
                    </a:lnTo>
                    <a:lnTo>
                      <a:pt x="2322" y="253"/>
                    </a:lnTo>
                    <a:lnTo>
                      <a:pt x="2320" y="250"/>
                    </a:lnTo>
                    <a:lnTo>
                      <a:pt x="2318" y="249"/>
                    </a:lnTo>
                    <a:lnTo>
                      <a:pt x="2314" y="247"/>
                    </a:lnTo>
                    <a:lnTo>
                      <a:pt x="2314" y="244"/>
                    </a:lnTo>
                    <a:lnTo>
                      <a:pt x="2306" y="241"/>
                    </a:lnTo>
                    <a:lnTo>
                      <a:pt x="2301" y="241"/>
                    </a:lnTo>
                    <a:lnTo>
                      <a:pt x="2289" y="243"/>
                    </a:lnTo>
                    <a:lnTo>
                      <a:pt x="2286" y="241"/>
                    </a:lnTo>
                    <a:lnTo>
                      <a:pt x="2284" y="240"/>
                    </a:lnTo>
                    <a:lnTo>
                      <a:pt x="2282" y="239"/>
                    </a:lnTo>
                    <a:lnTo>
                      <a:pt x="2278" y="240"/>
                    </a:lnTo>
                    <a:lnTo>
                      <a:pt x="2284" y="244"/>
                    </a:lnTo>
                    <a:lnTo>
                      <a:pt x="2286" y="245"/>
                    </a:lnTo>
                    <a:lnTo>
                      <a:pt x="2289" y="247"/>
                    </a:lnTo>
                    <a:lnTo>
                      <a:pt x="2291" y="248"/>
                    </a:lnTo>
                    <a:lnTo>
                      <a:pt x="2289" y="252"/>
                    </a:lnTo>
                    <a:lnTo>
                      <a:pt x="2291" y="254"/>
                    </a:lnTo>
                    <a:lnTo>
                      <a:pt x="2291" y="256"/>
                    </a:lnTo>
                    <a:lnTo>
                      <a:pt x="2289" y="260"/>
                    </a:lnTo>
                    <a:lnTo>
                      <a:pt x="2288" y="262"/>
                    </a:lnTo>
                    <a:lnTo>
                      <a:pt x="2285" y="267"/>
                    </a:lnTo>
                    <a:lnTo>
                      <a:pt x="2284" y="270"/>
                    </a:lnTo>
                    <a:lnTo>
                      <a:pt x="2284" y="273"/>
                    </a:lnTo>
                    <a:lnTo>
                      <a:pt x="2289" y="274"/>
                    </a:lnTo>
                    <a:lnTo>
                      <a:pt x="2292" y="275"/>
                    </a:lnTo>
                    <a:lnTo>
                      <a:pt x="2293" y="279"/>
                    </a:lnTo>
                    <a:lnTo>
                      <a:pt x="2294" y="281"/>
                    </a:lnTo>
                    <a:lnTo>
                      <a:pt x="2293" y="284"/>
                    </a:lnTo>
                    <a:lnTo>
                      <a:pt x="2292" y="290"/>
                    </a:lnTo>
                    <a:lnTo>
                      <a:pt x="2289" y="293"/>
                    </a:lnTo>
                    <a:lnTo>
                      <a:pt x="2288" y="296"/>
                    </a:lnTo>
                    <a:lnTo>
                      <a:pt x="2289" y="298"/>
                    </a:lnTo>
                    <a:lnTo>
                      <a:pt x="2289" y="301"/>
                    </a:lnTo>
                    <a:lnTo>
                      <a:pt x="2289" y="304"/>
                    </a:lnTo>
                    <a:lnTo>
                      <a:pt x="2288" y="301"/>
                    </a:lnTo>
                    <a:lnTo>
                      <a:pt x="2287" y="298"/>
                    </a:lnTo>
                    <a:lnTo>
                      <a:pt x="2284" y="297"/>
                    </a:lnTo>
                    <a:lnTo>
                      <a:pt x="2282" y="297"/>
                    </a:lnTo>
                    <a:lnTo>
                      <a:pt x="2278" y="300"/>
                    </a:lnTo>
                    <a:lnTo>
                      <a:pt x="2279" y="297"/>
                    </a:lnTo>
                    <a:lnTo>
                      <a:pt x="2283" y="296"/>
                    </a:lnTo>
                    <a:lnTo>
                      <a:pt x="2280" y="293"/>
                    </a:lnTo>
                    <a:lnTo>
                      <a:pt x="2276" y="291"/>
                    </a:lnTo>
                    <a:lnTo>
                      <a:pt x="2270" y="291"/>
                    </a:lnTo>
                    <a:lnTo>
                      <a:pt x="2267" y="290"/>
                    </a:lnTo>
                    <a:lnTo>
                      <a:pt x="2265" y="289"/>
                    </a:lnTo>
                    <a:lnTo>
                      <a:pt x="2261" y="289"/>
                    </a:lnTo>
                    <a:lnTo>
                      <a:pt x="2257" y="295"/>
                    </a:lnTo>
                    <a:lnTo>
                      <a:pt x="2251" y="299"/>
                    </a:lnTo>
                    <a:lnTo>
                      <a:pt x="2249" y="300"/>
                    </a:lnTo>
                    <a:lnTo>
                      <a:pt x="2246" y="300"/>
                    </a:lnTo>
                    <a:lnTo>
                      <a:pt x="2243" y="301"/>
                    </a:lnTo>
                    <a:lnTo>
                      <a:pt x="2237" y="306"/>
                    </a:lnTo>
                    <a:lnTo>
                      <a:pt x="2232" y="309"/>
                    </a:lnTo>
                    <a:lnTo>
                      <a:pt x="2229" y="312"/>
                    </a:lnTo>
                    <a:lnTo>
                      <a:pt x="2228" y="314"/>
                    </a:lnTo>
                    <a:lnTo>
                      <a:pt x="2234" y="322"/>
                    </a:lnTo>
                    <a:lnTo>
                      <a:pt x="2236" y="323"/>
                    </a:lnTo>
                    <a:lnTo>
                      <a:pt x="2237" y="325"/>
                    </a:lnTo>
                    <a:lnTo>
                      <a:pt x="2238" y="327"/>
                    </a:lnTo>
                    <a:lnTo>
                      <a:pt x="2238" y="330"/>
                    </a:lnTo>
                    <a:lnTo>
                      <a:pt x="2240" y="333"/>
                    </a:lnTo>
                    <a:lnTo>
                      <a:pt x="2240" y="333"/>
                    </a:lnTo>
                    <a:lnTo>
                      <a:pt x="2235" y="333"/>
                    </a:lnTo>
                    <a:lnTo>
                      <a:pt x="2233" y="331"/>
                    </a:lnTo>
                    <a:lnTo>
                      <a:pt x="2228" y="333"/>
                    </a:lnTo>
                    <a:lnTo>
                      <a:pt x="2225" y="332"/>
                    </a:lnTo>
                    <a:lnTo>
                      <a:pt x="2223" y="331"/>
                    </a:lnTo>
                    <a:lnTo>
                      <a:pt x="2217" y="329"/>
                    </a:lnTo>
                    <a:lnTo>
                      <a:pt x="2215" y="329"/>
                    </a:lnTo>
                    <a:lnTo>
                      <a:pt x="2211" y="329"/>
                    </a:lnTo>
                    <a:lnTo>
                      <a:pt x="2209" y="330"/>
                    </a:lnTo>
                    <a:lnTo>
                      <a:pt x="2206" y="331"/>
                    </a:lnTo>
                    <a:lnTo>
                      <a:pt x="2207" y="329"/>
                    </a:lnTo>
                    <a:lnTo>
                      <a:pt x="2210" y="326"/>
                    </a:lnTo>
                    <a:lnTo>
                      <a:pt x="2207" y="326"/>
                    </a:lnTo>
                    <a:lnTo>
                      <a:pt x="2205" y="326"/>
                    </a:lnTo>
                    <a:lnTo>
                      <a:pt x="2200" y="322"/>
                    </a:lnTo>
                    <a:lnTo>
                      <a:pt x="2192" y="318"/>
                    </a:lnTo>
                    <a:lnTo>
                      <a:pt x="2190" y="321"/>
                    </a:lnTo>
                    <a:lnTo>
                      <a:pt x="2189" y="323"/>
                    </a:lnTo>
                    <a:lnTo>
                      <a:pt x="2184" y="326"/>
                    </a:lnTo>
                    <a:lnTo>
                      <a:pt x="2186" y="329"/>
                    </a:lnTo>
                    <a:lnTo>
                      <a:pt x="2194" y="337"/>
                    </a:lnTo>
                    <a:lnTo>
                      <a:pt x="2197" y="338"/>
                    </a:lnTo>
                    <a:lnTo>
                      <a:pt x="2202" y="337"/>
                    </a:lnTo>
                    <a:lnTo>
                      <a:pt x="2206" y="339"/>
                    </a:lnTo>
                    <a:lnTo>
                      <a:pt x="2205" y="341"/>
                    </a:lnTo>
                    <a:lnTo>
                      <a:pt x="2206" y="344"/>
                    </a:lnTo>
                    <a:lnTo>
                      <a:pt x="2205" y="347"/>
                    </a:lnTo>
                    <a:lnTo>
                      <a:pt x="2201" y="347"/>
                    </a:lnTo>
                    <a:lnTo>
                      <a:pt x="2199" y="349"/>
                    </a:lnTo>
                    <a:lnTo>
                      <a:pt x="2197" y="349"/>
                    </a:lnTo>
                    <a:lnTo>
                      <a:pt x="2193" y="348"/>
                    </a:lnTo>
                    <a:lnTo>
                      <a:pt x="2190" y="347"/>
                    </a:lnTo>
                    <a:lnTo>
                      <a:pt x="2188" y="347"/>
                    </a:lnTo>
                    <a:lnTo>
                      <a:pt x="2184" y="346"/>
                    </a:lnTo>
                    <a:lnTo>
                      <a:pt x="2181" y="343"/>
                    </a:lnTo>
                    <a:lnTo>
                      <a:pt x="2180" y="341"/>
                    </a:lnTo>
                    <a:lnTo>
                      <a:pt x="2177" y="340"/>
                    </a:lnTo>
                    <a:lnTo>
                      <a:pt x="2175" y="338"/>
                    </a:lnTo>
                    <a:lnTo>
                      <a:pt x="2169" y="339"/>
                    </a:lnTo>
                    <a:lnTo>
                      <a:pt x="2164" y="335"/>
                    </a:lnTo>
                    <a:lnTo>
                      <a:pt x="2161" y="333"/>
                    </a:lnTo>
                    <a:lnTo>
                      <a:pt x="2163" y="331"/>
                    </a:lnTo>
                    <a:lnTo>
                      <a:pt x="2164" y="329"/>
                    </a:lnTo>
                    <a:lnTo>
                      <a:pt x="2161" y="329"/>
                    </a:lnTo>
                    <a:lnTo>
                      <a:pt x="2163" y="326"/>
                    </a:lnTo>
                    <a:lnTo>
                      <a:pt x="2160" y="324"/>
                    </a:lnTo>
                    <a:lnTo>
                      <a:pt x="2160" y="323"/>
                    </a:lnTo>
                    <a:lnTo>
                      <a:pt x="2158" y="317"/>
                    </a:lnTo>
                    <a:lnTo>
                      <a:pt x="2156" y="315"/>
                    </a:lnTo>
                    <a:lnTo>
                      <a:pt x="2158" y="314"/>
                    </a:lnTo>
                    <a:lnTo>
                      <a:pt x="2160" y="310"/>
                    </a:lnTo>
                    <a:lnTo>
                      <a:pt x="2159" y="305"/>
                    </a:lnTo>
                    <a:lnTo>
                      <a:pt x="2163" y="307"/>
                    </a:lnTo>
                    <a:lnTo>
                      <a:pt x="2163" y="305"/>
                    </a:lnTo>
                    <a:lnTo>
                      <a:pt x="2159" y="303"/>
                    </a:lnTo>
                    <a:lnTo>
                      <a:pt x="2159" y="300"/>
                    </a:lnTo>
                    <a:lnTo>
                      <a:pt x="2157" y="298"/>
                    </a:lnTo>
                    <a:lnTo>
                      <a:pt x="2154" y="297"/>
                    </a:lnTo>
                    <a:lnTo>
                      <a:pt x="2151" y="296"/>
                    </a:lnTo>
                    <a:lnTo>
                      <a:pt x="2149" y="296"/>
                    </a:lnTo>
                    <a:lnTo>
                      <a:pt x="2146" y="293"/>
                    </a:lnTo>
                    <a:lnTo>
                      <a:pt x="2141" y="293"/>
                    </a:lnTo>
                    <a:lnTo>
                      <a:pt x="2143" y="292"/>
                    </a:lnTo>
                    <a:lnTo>
                      <a:pt x="2146" y="292"/>
                    </a:lnTo>
                    <a:lnTo>
                      <a:pt x="2140" y="289"/>
                    </a:lnTo>
                    <a:lnTo>
                      <a:pt x="2137" y="289"/>
                    </a:lnTo>
                    <a:lnTo>
                      <a:pt x="2139" y="288"/>
                    </a:lnTo>
                    <a:lnTo>
                      <a:pt x="2142" y="289"/>
                    </a:lnTo>
                    <a:lnTo>
                      <a:pt x="2139" y="288"/>
                    </a:lnTo>
                    <a:lnTo>
                      <a:pt x="2138" y="288"/>
                    </a:lnTo>
                    <a:lnTo>
                      <a:pt x="2134" y="288"/>
                    </a:lnTo>
                    <a:lnTo>
                      <a:pt x="2140" y="287"/>
                    </a:lnTo>
                    <a:lnTo>
                      <a:pt x="2138" y="286"/>
                    </a:lnTo>
                    <a:lnTo>
                      <a:pt x="2134" y="284"/>
                    </a:lnTo>
                    <a:lnTo>
                      <a:pt x="2132" y="282"/>
                    </a:lnTo>
                    <a:lnTo>
                      <a:pt x="2130" y="281"/>
                    </a:lnTo>
                    <a:lnTo>
                      <a:pt x="2131" y="278"/>
                    </a:lnTo>
                    <a:lnTo>
                      <a:pt x="2127" y="276"/>
                    </a:lnTo>
                    <a:lnTo>
                      <a:pt x="2125" y="275"/>
                    </a:lnTo>
                    <a:lnTo>
                      <a:pt x="2122" y="275"/>
                    </a:lnTo>
                    <a:lnTo>
                      <a:pt x="2125" y="274"/>
                    </a:lnTo>
                    <a:lnTo>
                      <a:pt x="2132" y="275"/>
                    </a:lnTo>
                    <a:lnTo>
                      <a:pt x="2134" y="275"/>
                    </a:lnTo>
                    <a:lnTo>
                      <a:pt x="2134" y="279"/>
                    </a:lnTo>
                    <a:lnTo>
                      <a:pt x="2140" y="283"/>
                    </a:lnTo>
                    <a:lnTo>
                      <a:pt x="2142" y="284"/>
                    </a:lnTo>
                    <a:lnTo>
                      <a:pt x="2146" y="282"/>
                    </a:lnTo>
                    <a:lnTo>
                      <a:pt x="2148" y="284"/>
                    </a:lnTo>
                    <a:lnTo>
                      <a:pt x="2154" y="286"/>
                    </a:lnTo>
                    <a:lnTo>
                      <a:pt x="2157" y="287"/>
                    </a:lnTo>
                    <a:lnTo>
                      <a:pt x="2159" y="288"/>
                    </a:lnTo>
                    <a:lnTo>
                      <a:pt x="2163" y="287"/>
                    </a:lnTo>
                    <a:lnTo>
                      <a:pt x="2169" y="291"/>
                    </a:lnTo>
                    <a:lnTo>
                      <a:pt x="2183" y="293"/>
                    </a:lnTo>
                    <a:lnTo>
                      <a:pt x="2193" y="295"/>
                    </a:lnTo>
                    <a:lnTo>
                      <a:pt x="2195" y="296"/>
                    </a:lnTo>
                    <a:lnTo>
                      <a:pt x="2198" y="297"/>
                    </a:lnTo>
                    <a:lnTo>
                      <a:pt x="2205" y="299"/>
                    </a:lnTo>
                    <a:lnTo>
                      <a:pt x="2212" y="300"/>
                    </a:lnTo>
                    <a:lnTo>
                      <a:pt x="2218" y="298"/>
                    </a:lnTo>
                    <a:lnTo>
                      <a:pt x="2220" y="298"/>
                    </a:lnTo>
                    <a:lnTo>
                      <a:pt x="2224" y="298"/>
                    </a:lnTo>
                    <a:lnTo>
                      <a:pt x="2226" y="296"/>
                    </a:lnTo>
                    <a:lnTo>
                      <a:pt x="2233" y="295"/>
                    </a:lnTo>
                    <a:lnTo>
                      <a:pt x="2235" y="292"/>
                    </a:lnTo>
                    <a:lnTo>
                      <a:pt x="2237" y="291"/>
                    </a:lnTo>
                    <a:lnTo>
                      <a:pt x="2249" y="282"/>
                    </a:lnTo>
                    <a:lnTo>
                      <a:pt x="2250" y="279"/>
                    </a:lnTo>
                    <a:lnTo>
                      <a:pt x="2250" y="278"/>
                    </a:lnTo>
                    <a:lnTo>
                      <a:pt x="2251" y="275"/>
                    </a:lnTo>
                    <a:lnTo>
                      <a:pt x="2250" y="273"/>
                    </a:lnTo>
                    <a:lnTo>
                      <a:pt x="2248" y="270"/>
                    </a:lnTo>
                    <a:lnTo>
                      <a:pt x="2246" y="267"/>
                    </a:lnTo>
                    <a:lnTo>
                      <a:pt x="2246" y="262"/>
                    </a:lnTo>
                    <a:lnTo>
                      <a:pt x="2243" y="261"/>
                    </a:lnTo>
                    <a:lnTo>
                      <a:pt x="2241" y="260"/>
                    </a:lnTo>
                    <a:lnTo>
                      <a:pt x="2237" y="260"/>
                    </a:lnTo>
                    <a:lnTo>
                      <a:pt x="2236" y="257"/>
                    </a:lnTo>
                    <a:lnTo>
                      <a:pt x="2233" y="254"/>
                    </a:lnTo>
                    <a:lnTo>
                      <a:pt x="2231" y="252"/>
                    </a:lnTo>
                    <a:lnTo>
                      <a:pt x="2227" y="253"/>
                    </a:lnTo>
                    <a:lnTo>
                      <a:pt x="2225" y="253"/>
                    </a:lnTo>
                    <a:lnTo>
                      <a:pt x="2214" y="246"/>
                    </a:lnTo>
                    <a:lnTo>
                      <a:pt x="2211" y="246"/>
                    </a:lnTo>
                    <a:lnTo>
                      <a:pt x="2202" y="239"/>
                    </a:lnTo>
                    <a:lnTo>
                      <a:pt x="2200" y="238"/>
                    </a:lnTo>
                    <a:lnTo>
                      <a:pt x="2194" y="236"/>
                    </a:lnTo>
                    <a:lnTo>
                      <a:pt x="2186" y="230"/>
                    </a:lnTo>
                    <a:lnTo>
                      <a:pt x="2184" y="230"/>
                    </a:lnTo>
                    <a:lnTo>
                      <a:pt x="2181" y="228"/>
                    </a:lnTo>
                    <a:lnTo>
                      <a:pt x="2178" y="228"/>
                    </a:lnTo>
                    <a:lnTo>
                      <a:pt x="2175" y="227"/>
                    </a:lnTo>
                    <a:lnTo>
                      <a:pt x="2169" y="224"/>
                    </a:lnTo>
                    <a:lnTo>
                      <a:pt x="2167" y="224"/>
                    </a:lnTo>
                    <a:lnTo>
                      <a:pt x="2164" y="226"/>
                    </a:lnTo>
                    <a:lnTo>
                      <a:pt x="2161" y="226"/>
                    </a:lnTo>
                    <a:lnTo>
                      <a:pt x="2156" y="223"/>
                    </a:lnTo>
                    <a:lnTo>
                      <a:pt x="2150" y="223"/>
                    </a:lnTo>
                    <a:lnTo>
                      <a:pt x="2144" y="223"/>
                    </a:lnTo>
                    <a:lnTo>
                      <a:pt x="2144" y="227"/>
                    </a:lnTo>
                    <a:lnTo>
                      <a:pt x="2141" y="229"/>
                    </a:lnTo>
                    <a:lnTo>
                      <a:pt x="2139" y="229"/>
                    </a:lnTo>
                    <a:lnTo>
                      <a:pt x="2137" y="232"/>
                    </a:lnTo>
                    <a:lnTo>
                      <a:pt x="2137" y="229"/>
                    </a:lnTo>
                    <a:lnTo>
                      <a:pt x="2140" y="229"/>
                    </a:lnTo>
                    <a:lnTo>
                      <a:pt x="2142" y="227"/>
                    </a:lnTo>
                    <a:lnTo>
                      <a:pt x="2143" y="224"/>
                    </a:lnTo>
                    <a:lnTo>
                      <a:pt x="2140" y="224"/>
                    </a:lnTo>
                    <a:lnTo>
                      <a:pt x="2143" y="222"/>
                    </a:lnTo>
                    <a:lnTo>
                      <a:pt x="2140" y="221"/>
                    </a:lnTo>
                    <a:lnTo>
                      <a:pt x="2138" y="221"/>
                    </a:lnTo>
                    <a:lnTo>
                      <a:pt x="2135" y="223"/>
                    </a:lnTo>
                    <a:lnTo>
                      <a:pt x="2137" y="221"/>
                    </a:lnTo>
                    <a:lnTo>
                      <a:pt x="2133" y="221"/>
                    </a:lnTo>
                    <a:lnTo>
                      <a:pt x="2131" y="219"/>
                    </a:lnTo>
                    <a:lnTo>
                      <a:pt x="2127" y="220"/>
                    </a:lnTo>
                    <a:lnTo>
                      <a:pt x="2129" y="218"/>
                    </a:lnTo>
                    <a:lnTo>
                      <a:pt x="2123" y="215"/>
                    </a:lnTo>
                    <a:lnTo>
                      <a:pt x="2124" y="213"/>
                    </a:lnTo>
                    <a:lnTo>
                      <a:pt x="2127" y="215"/>
                    </a:lnTo>
                    <a:lnTo>
                      <a:pt x="2135" y="216"/>
                    </a:lnTo>
                    <a:lnTo>
                      <a:pt x="2138" y="214"/>
                    </a:lnTo>
                    <a:lnTo>
                      <a:pt x="2135" y="212"/>
                    </a:lnTo>
                    <a:lnTo>
                      <a:pt x="2130" y="212"/>
                    </a:lnTo>
                    <a:lnTo>
                      <a:pt x="2127" y="210"/>
                    </a:lnTo>
                    <a:lnTo>
                      <a:pt x="2124" y="209"/>
                    </a:lnTo>
                    <a:lnTo>
                      <a:pt x="2122" y="209"/>
                    </a:lnTo>
                    <a:lnTo>
                      <a:pt x="2124" y="211"/>
                    </a:lnTo>
                    <a:lnTo>
                      <a:pt x="2121" y="211"/>
                    </a:lnTo>
                    <a:lnTo>
                      <a:pt x="2118" y="213"/>
                    </a:lnTo>
                    <a:lnTo>
                      <a:pt x="2116" y="214"/>
                    </a:lnTo>
                    <a:lnTo>
                      <a:pt x="2113" y="216"/>
                    </a:lnTo>
                    <a:lnTo>
                      <a:pt x="2115" y="213"/>
                    </a:lnTo>
                    <a:lnTo>
                      <a:pt x="2107" y="212"/>
                    </a:lnTo>
                    <a:lnTo>
                      <a:pt x="2105" y="211"/>
                    </a:lnTo>
                    <a:lnTo>
                      <a:pt x="2103" y="214"/>
                    </a:lnTo>
                    <a:lnTo>
                      <a:pt x="2101" y="211"/>
                    </a:lnTo>
                    <a:lnTo>
                      <a:pt x="2099" y="210"/>
                    </a:lnTo>
                    <a:lnTo>
                      <a:pt x="2099" y="212"/>
                    </a:lnTo>
                    <a:lnTo>
                      <a:pt x="2098" y="214"/>
                    </a:lnTo>
                    <a:lnTo>
                      <a:pt x="2096" y="214"/>
                    </a:lnTo>
                    <a:lnTo>
                      <a:pt x="2096" y="213"/>
                    </a:lnTo>
                    <a:lnTo>
                      <a:pt x="2092" y="213"/>
                    </a:lnTo>
                    <a:lnTo>
                      <a:pt x="2089" y="213"/>
                    </a:lnTo>
                    <a:lnTo>
                      <a:pt x="2092" y="212"/>
                    </a:lnTo>
                    <a:lnTo>
                      <a:pt x="2091" y="209"/>
                    </a:lnTo>
                    <a:lnTo>
                      <a:pt x="2088" y="210"/>
                    </a:lnTo>
                    <a:lnTo>
                      <a:pt x="2089" y="206"/>
                    </a:lnTo>
                    <a:lnTo>
                      <a:pt x="2087" y="206"/>
                    </a:lnTo>
                    <a:lnTo>
                      <a:pt x="2083" y="205"/>
                    </a:lnTo>
                    <a:lnTo>
                      <a:pt x="2078" y="204"/>
                    </a:lnTo>
                    <a:lnTo>
                      <a:pt x="2081" y="203"/>
                    </a:lnTo>
                    <a:lnTo>
                      <a:pt x="2092" y="205"/>
                    </a:lnTo>
                    <a:lnTo>
                      <a:pt x="2098" y="205"/>
                    </a:lnTo>
                    <a:lnTo>
                      <a:pt x="2101" y="203"/>
                    </a:lnTo>
                    <a:lnTo>
                      <a:pt x="2104" y="201"/>
                    </a:lnTo>
                    <a:lnTo>
                      <a:pt x="2109" y="199"/>
                    </a:lnTo>
                    <a:lnTo>
                      <a:pt x="2110" y="197"/>
                    </a:lnTo>
                    <a:lnTo>
                      <a:pt x="2101" y="193"/>
                    </a:lnTo>
                    <a:lnTo>
                      <a:pt x="2099" y="194"/>
                    </a:lnTo>
                    <a:lnTo>
                      <a:pt x="2097" y="194"/>
                    </a:lnTo>
                    <a:lnTo>
                      <a:pt x="2099" y="193"/>
                    </a:lnTo>
                    <a:lnTo>
                      <a:pt x="2099" y="190"/>
                    </a:lnTo>
                    <a:lnTo>
                      <a:pt x="2096" y="189"/>
                    </a:lnTo>
                    <a:lnTo>
                      <a:pt x="2092" y="192"/>
                    </a:lnTo>
                    <a:lnTo>
                      <a:pt x="2092" y="188"/>
                    </a:lnTo>
                    <a:lnTo>
                      <a:pt x="2089" y="189"/>
                    </a:lnTo>
                    <a:lnTo>
                      <a:pt x="2087" y="190"/>
                    </a:lnTo>
                    <a:lnTo>
                      <a:pt x="2088" y="187"/>
                    </a:lnTo>
                    <a:lnTo>
                      <a:pt x="2084" y="186"/>
                    </a:lnTo>
                    <a:lnTo>
                      <a:pt x="2082" y="185"/>
                    </a:lnTo>
                    <a:lnTo>
                      <a:pt x="2079" y="186"/>
                    </a:lnTo>
                    <a:lnTo>
                      <a:pt x="2077" y="188"/>
                    </a:lnTo>
                    <a:lnTo>
                      <a:pt x="2075" y="190"/>
                    </a:lnTo>
                    <a:lnTo>
                      <a:pt x="2075" y="194"/>
                    </a:lnTo>
                    <a:lnTo>
                      <a:pt x="2072" y="196"/>
                    </a:lnTo>
                    <a:lnTo>
                      <a:pt x="2071" y="199"/>
                    </a:lnTo>
                    <a:lnTo>
                      <a:pt x="2071" y="196"/>
                    </a:lnTo>
                    <a:lnTo>
                      <a:pt x="2073" y="194"/>
                    </a:lnTo>
                    <a:lnTo>
                      <a:pt x="2069" y="195"/>
                    </a:lnTo>
                    <a:lnTo>
                      <a:pt x="2071" y="192"/>
                    </a:lnTo>
                    <a:lnTo>
                      <a:pt x="2073" y="189"/>
                    </a:lnTo>
                    <a:lnTo>
                      <a:pt x="2066" y="192"/>
                    </a:lnTo>
                    <a:lnTo>
                      <a:pt x="2064" y="192"/>
                    </a:lnTo>
                    <a:lnTo>
                      <a:pt x="2066" y="190"/>
                    </a:lnTo>
                    <a:lnTo>
                      <a:pt x="2070" y="189"/>
                    </a:lnTo>
                    <a:lnTo>
                      <a:pt x="2066" y="188"/>
                    </a:lnTo>
                    <a:lnTo>
                      <a:pt x="2069" y="186"/>
                    </a:lnTo>
                    <a:lnTo>
                      <a:pt x="2071" y="187"/>
                    </a:lnTo>
                    <a:lnTo>
                      <a:pt x="2075" y="185"/>
                    </a:lnTo>
                    <a:lnTo>
                      <a:pt x="2074" y="181"/>
                    </a:lnTo>
                    <a:lnTo>
                      <a:pt x="2071" y="182"/>
                    </a:lnTo>
                    <a:lnTo>
                      <a:pt x="2072" y="180"/>
                    </a:lnTo>
                    <a:lnTo>
                      <a:pt x="2069" y="180"/>
                    </a:lnTo>
                    <a:lnTo>
                      <a:pt x="2066" y="180"/>
                    </a:lnTo>
                    <a:lnTo>
                      <a:pt x="2064" y="179"/>
                    </a:lnTo>
                    <a:lnTo>
                      <a:pt x="2061" y="181"/>
                    </a:lnTo>
                    <a:lnTo>
                      <a:pt x="2058" y="181"/>
                    </a:lnTo>
                    <a:lnTo>
                      <a:pt x="2058" y="185"/>
                    </a:lnTo>
                    <a:lnTo>
                      <a:pt x="2062" y="187"/>
                    </a:lnTo>
                    <a:lnTo>
                      <a:pt x="2058" y="188"/>
                    </a:lnTo>
                    <a:lnTo>
                      <a:pt x="2056" y="189"/>
                    </a:lnTo>
                    <a:lnTo>
                      <a:pt x="2057" y="192"/>
                    </a:lnTo>
                    <a:lnTo>
                      <a:pt x="2055" y="192"/>
                    </a:lnTo>
                    <a:lnTo>
                      <a:pt x="2056" y="195"/>
                    </a:lnTo>
                    <a:lnTo>
                      <a:pt x="2054" y="195"/>
                    </a:lnTo>
                    <a:lnTo>
                      <a:pt x="2048" y="197"/>
                    </a:lnTo>
                    <a:lnTo>
                      <a:pt x="2049" y="195"/>
                    </a:lnTo>
                    <a:lnTo>
                      <a:pt x="2049" y="193"/>
                    </a:lnTo>
                    <a:lnTo>
                      <a:pt x="2048" y="189"/>
                    </a:lnTo>
                    <a:lnTo>
                      <a:pt x="2050" y="188"/>
                    </a:lnTo>
                    <a:lnTo>
                      <a:pt x="2049" y="182"/>
                    </a:lnTo>
                    <a:lnTo>
                      <a:pt x="2047" y="185"/>
                    </a:lnTo>
                    <a:lnTo>
                      <a:pt x="2041" y="189"/>
                    </a:lnTo>
                    <a:lnTo>
                      <a:pt x="2040" y="192"/>
                    </a:lnTo>
                    <a:lnTo>
                      <a:pt x="2038" y="194"/>
                    </a:lnTo>
                    <a:lnTo>
                      <a:pt x="2036" y="196"/>
                    </a:lnTo>
                    <a:lnTo>
                      <a:pt x="2035" y="199"/>
                    </a:lnTo>
                    <a:lnTo>
                      <a:pt x="2032" y="202"/>
                    </a:lnTo>
                    <a:lnTo>
                      <a:pt x="2029" y="203"/>
                    </a:lnTo>
                    <a:lnTo>
                      <a:pt x="2027" y="203"/>
                    </a:lnTo>
                    <a:lnTo>
                      <a:pt x="2028" y="201"/>
                    </a:lnTo>
                    <a:lnTo>
                      <a:pt x="2029" y="197"/>
                    </a:lnTo>
                    <a:lnTo>
                      <a:pt x="2031" y="195"/>
                    </a:lnTo>
                    <a:lnTo>
                      <a:pt x="2029" y="195"/>
                    </a:lnTo>
                    <a:lnTo>
                      <a:pt x="2030" y="193"/>
                    </a:lnTo>
                    <a:lnTo>
                      <a:pt x="2038" y="187"/>
                    </a:lnTo>
                    <a:lnTo>
                      <a:pt x="2038" y="185"/>
                    </a:lnTo>
                    <a:lnTo>
                      <a:pt x="2036" y="185"/>
                    </a:lnTo>
                    <a:lnTo>
                      <a:pt x="2032" y="184"/>
                    </a:lnTo>
                    <a:lnTo>
                      <a:pt x="2031" y="187"/>
                    </a:lnTo>
                    <a:lnTo>
                      <a:pt x="2029" y="184"/>
                    </a:lnTo>
                    <a:lnTo>
                      <a:pt x="2027" y="184"/>
                    </a:lnTo>
                    <a:lnTo>
                      <a:pt x="2024" y="182"/>
                    </a:lnTo>
                    <a:lnTo>
                      <a:pt x="2021" y="182"/>
                    </a:lnTo>
                    <a:lnTo>
                      <a:pt x="2023" y="185"/>
                    </a:lnTo>
                    <a:lnTo>
                      <a:pt x="2020" y="186"/>
                    </a:lnTo>
                    <a:lnTo>
                      <a:pt x="2018" y="187"/>
                    </a:lnTo>
                    <a:lnTo>
                      <a:pt x="2020" y="188"/>
                    </a:lnTo>
                    <a:lnTo>
                      <a:pt x="2023" y="190"/>
                    </a:lnTo>
                    <a:lnTo>
                      <a:pt x="2018" y="190"/>
                    </a:lnTo>
                    <a:lnTo>
                      <a:pt x="2015" y="193"/>
                    </a:lnTo>
                    <a:lnTo>
                      <a:pt x="2019" y="195"/>
                    </a:lnTo>
                    <a:lnTo>
                      <a:pt x="2014" y="194"/>
                    </a:lnTo>
                    <a:lnTo>
                      <a:pt x="2011" y="195"/>
                    </a:lnTo>
                    <a:lnTo>
                      <a:pt x="2009" y="196"/>
                    </a:lnTo>
                    <a:lnTo>
                      <a:pt x="2007" y="199"/>
                    </a:lnTo>
                    <a:lnTo>
                      <a:pt x="2005" y="199"/>
                    </a:lnTo>
                    <a:lnTo>
                      <a:pt x="2004" y="203"/>
                    </a:lnTo>
                    <a:lnTo>
                      <a:pt x="2003" y="205"/>
                    </a:lnTo>
                    <a:lnTo>
                      <a:pt x="2006" y="206"/>
                    </a:lnTo>
                    <a:lnTo>
                      <a:pt x="2006" y="206"/>
                    </a:lnTo>
                    <a:lnTo>
                      <a:pt x="2003" y="207"/>
                    </a:lnTo>
                    <a:lnTo>
                      <a:pt x="2002" y="206"/>
                    </a:lnTo>
                    <a:lnTo>
                      <a:pt x="2001" y="206"/>
                    </a:lnTo>
                    <a:lnTo>
                      <a:pt x="1999" y="203"/>
                    </a:lnTo>
                    <a:lnTo>
                      <a:pt x="1997" y="204"/>
                    </a:lnTo>
                    <a:lnTo>
                      <a:pt x="1992" y="205"/>
                    </a:lnTo>
                    <a:lnTo>
                      <a:pt x="1996" y="204"/>
                    </a:lnTo>
                    <a:lnTo>
                      <a:pt x="1999" y="202"/>
                    </a:lnTo>
                    <a:lnTo>
                      <a:pt x="1993" y="201"/>
                    </a:lnTo>
                    <a:lnTo>
                      <a:pt x="1990" y="201"/>
                    </a:lnTo>
                    <a:lnTo>
                      <a:pt x="1993" y="203"/>
                    </a:lnTo>
                    <a:lnTo>
                      <a:pt x="1989" y="202"/>
                    </a:lnTo>
                    <a:lnTo>
                      <a:pt x="1988" y="199"/>
                    </a:lnTo>
                    <a:lnTo>
                      <a:pt x="1985" y="198"/>
                    </a:lnTo>
                    <a:lnTo>
                      <a:pt x="1984" y="202"/>
                    </a:lnTo>
                    <a:lnTo>
                      <a:pt x="1980" y="198"/>
                    </a:lnTo>
                    <a:lnTo>
                      <a:pt x="1976" y="201"/>
                    </a:lnTo>
                    <a:lnTo>
                      <a:pt x="1978" y="203"/>
                    </a:lnTo>
                    <a:lnTo>
                      <a:pt x="1981" y="205"/>
                    </a:lnTo>
                    <a:lnTo>
                      <a:pt x="1984" y="205"/>
                    </a:lnTo>
                    <a:lnTo>
                      <a:pt x="1987" y="204"/>
                    </a:lnTo>
                    <a:lnTo>
                      <a:pt x="1984" y="205"/>
                    </a:lnTo>
                    <a:lnTo>
                      <a:pt x="1987" y="206"/>
                    </a:lnTo>
                    <a:lnTo>
                      <a:pt x="1987" y="206"/>
                    </a:lnTo>
                    <a:lnTo>
                      <a:pt x="1985" y="207"/>
                    </a:lnTo>
                    <a:lnTo>
                      <a:pt x="1985" y="211"/>
                    </a:lnTo>
                    <a:lnTo>
                      <a:pt x="1986" y="213"/>
                    </a:lnTo>
                    <a:lnTo>
                      <a:pt x="1985" y="211"/>
                    </a:lnTo>
                    <a:lnTo>
                      <a:pt x="1982" y="209"/>
                    </a:lnTo>
                    <a:lnTo>
                      <a:pt x="1979" y="206"/>
                    </a:lnTo>
                    <a:lnTo>
                      <a:pt x="1976" y="206"/>
                    </a:lnTo>
                    <a:lnTo>
                      <a:pt x="1976" y="211"/>
                    </a:lnTo>
                    <a:lnTo>
                      <a:pt x="1973" y="212"/>
                    </a:lnTo>
                    <a:lnTo>
                      <a:pt x="1971" y="210"/>
                    </a:lnTo>
                    <a:lnTo>
                      <a:pt x="1973" y="207"/>
                    </a:lnTo>
                    <a:lnTo>
                      <a:pt x="1971" y="209"/>
                    </a:lnTo>
                    <a:lnTo>
                      <a:pt x="1969" y="212"/>
                    </a:lnTo>
                    <a:lnTo>
                      <a:pt x="1967" y="213"/>
                    </a:lnTo>
                    <a:lnTo>
                      <a:pt x="1967" y="216"/>
                    </a:lnTo>
                    <a:lnTo>
                      <a:pt x="1970" y="219"/>
                    </a:lnTo>
                    <a:lnTo>
                      <a:pt x="1967" y="218"/>
                    </a:lnTo>
                    <a:lnTo>
                      <a:pt x="1964" y="219"/>
                    </a:lnTo>
                    <a:lnTo>
                      <a:pt x="1962" y="222"/>
                    </a:lnTo>
                    <a:lnTo>
                      <a:pt x="1959" y="224"/>
                    </a:lnTo>
                    <a:lnTo>
                      <a:pt x="1959" y="223"/>
                    </a:lnTo>
                    <a:lnTo>
                      <a:pt x="1961" y="221"/>
                    </a:lnTo>
                    <a:lnTo>
                      <a:pt x="1964" y="215"/>
                    </a:lnTo>
                    <a:lnTo>
                      <a:pt x="1963" y="213"/>
                    </a:lnTo>
                    <a:lnTo>
                      <a:pt x="1964" y="210"/>
                    </a:lnTo>
                    <a:lnTo>
                      <a:pt x="1963" y="207"/>
                    </a:lnTo>
                    <a:lnTo>
                      <a:pt x="1962" y="210"/>
                    </a:lnTo>
                    <a:lnTo>
                      <a:pt x="1959" y="212"/>
                    </a:lnTo>
                    <a:lnTo>
                      <a:pt x="1959" y="211"/>
                    </a:lnTo>
                    <a:lnTo>
                      <a:pt x="1956" y="213"/>
                    </a:lnTo>
                    <a:lnTo>
                      <a:pt x="1958" y="216"/>
                    </a:lnTo>
                    <a:lnTo>
                      <a:pt x="1959" y="216"/>
                    </a:lnTo>
                    <a:lnTo>
                      <a:pt x="1955" y="216"/>
                    </a:lnTo>
                    <a:lnTo>
                      <a:pt x="1955" y="219"/>
                    </a:lnTo>
                    <a:lnTo>
                      <a:pt x="1953" y="221"/>
                    </a:lnTo>
                    <a:lnTo>
                      <a:pt x="1955" y="215"/>
                    </a:lnTo>
                    <a:lnTo>
                      <a:pt x="1955" y="213"/>
                    </a:lnTo>
                    <a:lnTo>
                      <a:pt x="1953" y="212"/>
                    </a:lnTo>
                    <a:lnTo>
                      <a:pt x="1950" y="212"/>
                    </a:lnTo>
                    <a:lnTo>
                      <a:pt x="1947" y="213"/>
                    </a:lnTo>
                    <a:lnTo>
                      <a:pt x="1945" y="215"/>
                    </a:lnTo>
                    <a:lnTo>
                      <a:pt x="1945" y="218"/>
                    </a:lnTo>
                    <a:lnTo>
                      <a:pt x="1949" y="218"/>
                    </a:lnTo>
                    <a:lnTo>
                      <a:pt x="1945" y="219"/>
                    </a:lnTo>
                    <a:lnTo>
                      <a:pt x="1946" y="222"/>
                    </a:lnTo>
                    <a:lnTo>
                      <a:pt x="1950" y="222"/>
                    </a:lnTo>
                    <a:lnTo>
                      <a:pt x="1951" y="224"/>
                    </a:lnTo>
                    <a:lnTo>
                      <a:pt x="1949" y="222"/>
                    </a:lnTo>
                    <a:lnTo>
                      <a:pt x="1945" y="222"/>
                    </a:lnTo>
                    <a:lnTo>
                      <a:pt x="1944" y="219"/>
                    </a:lnTo>
                    <a:lnTo>
                      <a:pt x="1941" y="218"/>
                    </a:lnTo>
                    <a:lnTo>
                      <a:pt x="1938" y="219"/>
                    </a:lnTo>
                    <a:lnTo>
                      <a:pt x="1939" y="221"/>
                    </a:lnTo>
                    <a:lnTo>
                      <a:pt x="1945" y="224"/>
                    </a:lnTo>
                    <a:lnTo>
                      <a:pt x="1943" y="223"/>
                    </a:lnTo>
                    <a:lnTo>
                      <a:pt x="1939" y="223"/>
                    </a:lnTo>
                    <a:lnTo>
                      <a:pt x="1938" y="226"/>
                    </a:lnTo>
                    <a:lnTo>
                      <a:pt x="1938" y="224"/>
                    </a:lnTo>
                    <a:lnTo>
                      <a:pt x="1937" y="221"/>
                    </a:lnTo>
                    <a:lnTo>
                      <a:pt x="1935" y="220"/>
                    </a:lnTo>
                    <a:lnTo>
                      <a:pt x="1932" y="226"/>
                    </a:lnTo>
                    <a:lnTo>
                      <a:pt x="1933" y="228"/>
                    </a:lnTo>
                    <a:lnTo>
                      <a:pt x="1928" y="228"/>
                    </a:lnTo>
                    <a:lnTo>
                      <a:pt x="1925" y="230"/>
                    </a:lnTo>
                    <a:lnTo>
                      <a:pt x="1925" y="233"/>
                    </a:lnTo>
                    <a:lnTo>
                      <a:pt x="1927" y="233"/>
                    </a:lnTo>
                    <a:lnTo>
                      <a:pt x="1927" y="236"/>
                    </a:lnTo>
                    <a:lnTo>
                      <a:pt x="1924" y="236"/>
                    </a:lnTo>
                    <a:lnTo>
                      <a:pt x="1922" y="236"/>
                    </a:lnTo>
                    <a:lnTo>
                      <a:pt x="1927" y="239"/>
                    </a:lnTo>
                    <a:lnTo>
                      <a:pt x="1921" y="237"/>
                    </a:lnTo>
                    <a:lnTo>
                      <a:pt x="1918" y="238"/>
                    </a:lnTo>
                    <a:lnTo>
                      <a:pt x="1912" y="239"/>
                    </a:lnTo>
                    <a:lnTo>
                      <a:pt x="1912" y="241"/>
                    </a:lnTo>
                    <a:lnTo>
                      <a:pt x="1913" y="244"/>
                    </a:lnTo>
                    <a:lnTo>
                      <a:pt x="1919" y="244"/>
                    </a:lnTo>
                    <a:lnTo>
                      <a:pt x="1922" y="244"/>
                    </a:lnTo>
                    <a:lnTo>
                      <a:pt x="1928" y="244"/>
                    </a:lnTo>
                    <a:lnTo>
                      <a:pt x="1924" y="245"/>
                    </a:lnTo>
                    <a:lnTo>
                      <a:pt x="1921" y="246"/>
                    </a:lnTo>
                    <a:lnTo>
                      <a:pt x="1921" y="247"/>
                    </a:lnTo>
                    <a:lnTo>
                      <a:pt x="1924" y="249"/>
                    </a:lnTo>
                    <a:lnTo>
                      <a:pt x="1921" y="247"/>
                    </a:lnTo>
                    <a:lnTo>
                      <a:pt x="1921" y="246"/>
                    </a:lnTo>
                    <a:lnTo>
                      <a:pt x="1919" y="246"/>
                    </a:lnTo>
                    <a:lnTo>
                      <a:pt x="1916" y="247"/>
                    </a:lnTo>
                    <a:lnTo>
                      <a:pt x="1913" y="245"/>
                    </a:lnTo>
                    <a:lnTo>
                      <a:pt x="1910" y="245"/>
                    </a:lnTo>
                    <a:lnTo>
                      <a:pt x="1911" y="248"/>
                    </a:lnTo>
                    <a:lnTo>
                      <a:pt x="1915" y="250"/>
                    </a:lnTo>
                    <a:lnTo>
                      <a:pt x="1911" y="248"/>
                    </a:lnTo>
                    <a:lnTo>
                      <a:pt x="1908" y="247"/>
                    </a:lnTo>
                    <a:lnTo>
                      <a:pt x="1911" y="248"/>
                    </a:lnTo>
                    <a:lnTo>
                      <a:pt x="1910" y="250"/>
                    </a:lnTo>
                    <a:lnTo>
                      <a:pt x="1913" y="253"/>
                    </a:lnTo>
                    <a:lnTo>
                      <a:pt x="1910" y="253"/>
                    </a:lnTo>
                    <a:lnTo>
                      <a:pt x="1911" y="255"/>
                    </a:lnTo>
                    <a:lnTo>
                      <a:pt x="1909" y="254"/>
                    </a:lnTo>
                    <a:lnTo>
                      <a:pt x="1910" y="257"/>
                    </a:lnTo>
                    <a:lnTo>
                      <a:pt x="1908" y="254"/>
                    </a:lnTo>
                    <a:lnTo>
                      <a:pt x="1908" y="257"/>
                    </a:lnTo>
                    <a:lnTo>
                      <a:pt x="1910" y="258"/>
                    </a:lnTo>
                    <a:lnTo>
                      <a:pt x="1908" y="257"/>
                    </a:lnTo>
                    <a:lnTo>
                      <a:pt x="1908" y="257"/>
                    </a:lnTo>
                    <a:lnTo>
                      <a:pt x="1907" y="255"/>
                    </a:lnTo>
                    <a:lnTo>
                      <a:pt x="1905" y="249"/>
                    </a:lnTo>
                    <a:lnTo>
                      <a:pt x="1902" y="249"/>
                    </a:lnTo>
                    <a:lnTo>
                      <a:pt x="1901" y="253"/>
                    </a:lnTo>
                    <a:lnTo>
                      <a:pt x="1899" y="252"/>
                    </a:lnTo>
                    <a:lnTo>
                      <a:pt x="1896" y="252"/>
                    </a:lnTo>
                    <a:lnTo>
                      <a:pt x="1895" y="254"/>
                    </a:lnTo>
                    <a:lnTo>
                      <a:pt x="1899" y="253"/>
                    </a:lnTo>
                    <a:lnTo>
                      <a:pt x="1901" y="254"/>
                    </a:lnTo>
                    <a:lnTo>
                      <a:pt x="1901" y="254"/>
                    </a:lnTo>
                    <a:lnTo>
                      <a:pt x="1901" y="254"/>
                    </a:lnTo>
                    <a:lnTo>
                      <a:pt x="1903" y="255"/>
                    </a:lnTo>
                    <a:lnTo>
                      <a:pt x="1901" y="255"/>
                    </a:lnTo>
                    <a:lnTo>
                      <a:pt x="1893" y="257"/>
                    </a:lnTo>
                    <a:lnTo>
                      <a:pt x="1890" y="257"/>
                    </a:lnTo>
                    <a:lnTo>
                      <a:pt x="1890" y="261"/>
                    </a:lnTo>
                    <a:lnTo>
                      <a:pt x="1887" y="262"/>
                    </a:lnTo>
                    <a:lnTo>
                      <a:pt x="1890" y="263"/>
                    </a:lnTo>
                    <a:lnTo>
                      <a:pt x="1896" y="258"/>
                    </a:lnTo>
                    <a:lnTo>
                      <a:pt x="1899" y="260"/>
                    </a:lnTo>
                    <a:lnTo>
                      <a:pt x="1901" y="262"/>
                    </a:lnTo>
                    <a:lnTo>
                      <a:pt x="1899" y="261"/>
                    </a:lnTo>
                    <a:lnTo>
                      <a:pt x="1896" y="261"/>
                    </a:lnTo>
                    <a:lnTo>
                      <a:pt x="1899" y="262"/>
                    </a:lnTo>
                    <a:lnTo>
                      <a:pt x="1896" y="262"/>
                    </a:lnTo>
                    <a:lnTo>
                      <a:pt x="1893" y="263"/>
                    </a:lnTo>
                    <a:lnTo>
                      <a:pt x="1896" y="265"/>
                    </a:lnTo>
                    <a:lnTo>
                      <a:pt x="1901" y="265"/>
                    </a:lnTo>
                    <a:lnTo>
                      <a:pt x="1899" y="266"/>
                    </a:lnTo>
                    <a:lnTo>
                      <a:pt x="1900" y="269"/>
                    </a:lnTo>
                    <a:lnTo>
                      <a:pt x="1898" y="269"/>
                    </a:lnTo>
                    <a:lnTo>
                      <a:pt x="1895" y="266"/>
                    </a:lnTo>
                    <a:lnTo>
                      <a:pt x="1893" y="265"/>
                    </a:lnTo>
                    <a:lnTo>
                      <a:pt x="1890" y="266"/>
                    </a:lnTo>
                    <a:lnTo>
                      <a:pt x="1893" y="265"/>
                    </a:lnTo>
                    <a:lnTo>
                      <a:pt x="1890" y="264"/>
                    </a:lnTo>
                    <a:lnTo>
                      <a:pt x="1887" y="266"/>
                    </a:lnTo>
                    <a:lnTo>
                      <a:pt x="1890" y="267"/>
                    </a:lnTo>
                    <a:lnTo>
                      <a:pt x="1890" y="267"/>
                    </a:lnTo>
                    <a:lnTo>
                      <a:pt x="1887" y="267"/>
                    </a:lnTo>
                    <a:lnTo>
                      <a:pt x="1882" y="272"/>
                    </a:lnTo>
                    <a:lnTo>
                      <a:pt x="1887" y="271"/>
                    </a:lnTo>
                    <a:lnTo>
                      <a:pt x="1887" y="272"/>
                    </a:lnTo>
                    <a:lnTo>
                      <a:pt x="1893" y="270"/>
                    </a:lnTo>
                    <a:lnTo>
                      <a:pt x="1895" y="272"/>
                    </a:lnTo>
                    <a:lnTo>
                      <a:pt x="1900" y="272"/>
                    </a:lnTo>
                    <a:lnTo>
                      <a:pt x="1898" y="272"/>
                    </a:lnTo>
                    <a:lnTo>
                      <a:pt x="1896" y="275"/>
                    </a:lnTo>
                    <a:lnTo>
                      <a:pt x="1894" y="273"/>
                    </a:lnTo>
                    <a:lnTo>
                      <a:pt x="1891" y="273"/>
                    </a:lnTo>
                    <a:lnTo>
                      <a:pt x="1890" y="273"/>
                    </a:lnTo>
                    <a:lnTo>
                      <a:pt x="1890" y="272"/>
                    </a:lnTo>
                    <a:lnTo>
                      <a:pt x="1884" y="274"/>
                    </a:lnTo>
                    <a:lnTo>
                      <a:pt x="1882" y="275"/>
                    </a:lnTo>
                    <a:lnTo>
                      <a:pt x="1884" y="276"/>
                    </a:lnTo>
                    <a:lnTo>
                      <a:pt x="1882" y="276"/>
                    </a:lnTo>
                    <a:lnTo>
                      <a:pt x="1879" y="278"/>
                    </a:lnTo>
                    <a:lnTo>
                      <a:pt x="1876" y="278"/>
                    </a:lnTo>
                    <a:lnTo>
                      <a:pt x="1874" y="279"/>
                    </a:lnTo>
                    <a:lnTo>
                      <a:pt x="1870" y="280"/>
                    </a:lnTo>
                    <a:lnTo>
                      <a:pt x="1876" y="282"/>
                    </a:lnTo>
                    <a:lnTo>
                      <a:pt x="1874" y="282"/>
                    </a:lnTo>
                    <a:lnTo>
                      <a:pt x="1870" y="283"/>
                    </a:lnTo>
                    <a:lnTo>
                      <a:pt x="1874" y="283"/>
                    </a:lnTo>
                    <a:lnTo>
                      <a:pt x="1870" y="283"/>
                    </a:lnTo>
                    <a:lnTo>
                      <a:pt x="1871" y="284"/>
                    </a:lnTo>
                    <a:lnTo>
                      <a:pt x="1874" y="284"/>
                    </a:lnTo>
                    <a:lnTo>
                      <a:pt x="1871" y="284"/>
                    </a:lnTo>
                    <a:lnTo>
                      <a:pt x="1868" y="284"/>
                    </a:lnTo>
                    <a:lnTo>
                      <a:pt x="1869" y="286"/>
                    </a:lnTo>
                    <a:lnTo>
                      <a:pt x="1866" y="286"/>
                    </a:lnTo>
                    <a:lnTo>
                      <a:pt x="1867" y="288"/>
                    </a:lnTo>
                    <a:lnTo>
                      <a:pt x="1869" y="288"/>
                    </a:lnTo>
                    <a:lnTo>
                      <a:pt x="1873" y="289"/>
                    </a:lnTo>
                    <a:lnTo>
                      <a:pt x="1869" y="288"/>
                    </a:lnTo>
                    <a:lnTo>
                      <a:pt x="1867" y="290"/>
                    </a:lnTo>
                    <a:lnTo>
                      <a:pt x="1864" y="288"/>
                    </a:lnTo>
                    <a:lnTo>
                      <a:pt x="1865" y="291"/>
                    </a:lnTo>
                    <a:lnTo>
                      <a:pt x="1865" y="293"/>
                    </a:lnTo>
                    <a:lnTo>
                      <a:pt x="1870" y="293"/>
                    </a:lnTo>
                    <a:lnTo>
                      <a:pt x="1868" y="293"/>
                    </a:lnTo>
                    <a:lnTo>
                      <a:pt x="1865" y="296"/>
                    </a:lnTo>
                    <a:lnTo>
                      <a:pt x="1868" y="295"/>
                    </a:lnTo>
                    <a:lnTo>
                      <a:pt x="1870" y="295"/>
                    </a:lnTo>
                    <a:lnTo>
                      <a:pt x="1874" y="295"/>
                    </a:lnTo>
                    <a:lnTo>
                      <a:pt x="1879" y="293"/>
                    </a:lnTo>
                    <a:lnTo>
                      <a:pt x="1875" y="296"/>
                    </a:lnTo>
                    <a:lnTo>
                      <a:pt x="1871" y="297"/>
                    </a:lnTo>
                    <a:lnTo>
                      <a:pt x="1873" y="297"/>
                    </a:lnTo>
                    <a:lnTo>
                      <a:pt x="1874" y="297"/>
                    </a:lnTo>
                    <a:lnTo>
                      <a:pt x="1875" y="297"/>
                    </a:lnTo>
                    <a:lnTo>
                      <a:pt x="1873" y="297"/>
                    </a:lnTo>
                    <a:lnTo>
                      <a:pt x="1870" y="298"/>
                    </a:lnTo>
                    <a:lnTo>
                      <a:pt x="1869" y="296"/>
                    </a:lnTo>
                    <a:lnTo>
                      <a:pt x="1864" y="297"/>
                    </a:lnTo>
                    <a:lnTo>
                      <a:pt x="1861" y="298"/>
                    </a:lnTo>
                    <a:lnTo>
                      <a:pt x="1859" y="300"/>
                    </a:lnTo>
                    <a:lnTo>
                      <a:pt x="1864" y="299"/>
                    </a:lnTo>
                    <a:lnTo>
                      <a:pt x="1862" y="301"/>
                    </a:lnTo>
                    <a:lnTo>
                      <a:pt x="1864" y="303"/>
                    </a:lnTo>
                    <a:lnTo>
                      <a:pt x="1861" y="301"/>
                    </a:lnTo>
                    <a:lnTo>
                      <a:pt x="1859" y="303"/>
                    </a:lnTo>
                    <a:lnTo>
                      <a:pt x="1858" y="308"/>
                    </a:lnTo>
                    <a:lnTo>
                      <a:pt x="1856" y="308"/>
                    </a:lnTo>
                    <a:lnTo>
                      <a:pt x="1854" y="310"/>
                    </a:lnTo>
                    <a:lnTo>
                      <a:pt x="1858" y="310"/>
                    </a:lnTo>
                    <a:lnTo>
                      <a:pt x="1858" y="314"/>
                    </a:lnTo>
                    <a:lnTo>
                      <a:pt x="1856" y="313"/>
                    </a:lnTo>
                    <a:lnTo>
                      <a:pt x="1853" y="310"/>
                    </a:lnTo>
                    <a:lnTo>
                      <a:pt x="1854" y="313"/>
                    </a:lnTo>
                    <a:lnTo>
                      <a:pt x="1851" y="315"/>
                    </a:lnTo>
                    <a:lnTo>
                      <a:pt x="1852" y="318"/>
                    </a:lnTo>
                    <a:lnTo>
                      <a:pt x="1854" y="316"/>
                    </a:lnTo>
                    <a:lnTo>
                      <a:pt x="1854" y="320"/>
                    </a:lnTo>
                    <a:lnTo>
                      <a:pt x="1857" y="320"/>
                    </a:lnTo>
                    <a:lnTo>
                      <a:pt x="1862" y="316"/>
                    </a:lnTo>
                    <a:lnTo>
                      <a:pt x="1859" y="318"/>
                    </a:lnTo>
                    <a:lnTo>
                      <a:pt x="1853" y="322"/>
                    </a:lnTo>
                    <a:lnTo>
                      <a:pt x="1851" y="322"/>
                    </a:lnTo>
                    <a:lnTo>
                      <a:pt x="1854" y="321"/>
                    </a:lnTo>
                    <a:lnTo>
                      <a:pt x="1849" y="320"/>
                    </a:lnTo>
                    <a:lnTo>
                      <a:pt x="1847" y="323"/>
                    </a:lnTo>
                    <a:lnTo>
                      <a:pt x="1849" y="322"/>
                    </a:lnTo>
                    <a:lnTo>
                      <a:pt x="1847" y="323"/>
                    </a:lnTo>
                    <a:lnTo>
                      <a:pt x="1844" y="323"/>
                    </a:lnTo>
                    <a:lnTo>
                      <a:pt x="1842" y="325"/>
                    </a:lnTo>
                    <a:lnTo>
                      <a:pt x="1844" y="325"/>
                    </a:lnTo>
                    <a:lnTo>
                      <a:pt x="1840" y="326"/>
                    </a:lnTo>
                    <a:lnTo>
                      <a:pt x="1842" y="327"/>
                    </a:lnTo>
                    <a:lnTo>
                      <a:pt x="1844" y="326"/>
                    </a:lnTo>
                    <a:lnTo>
                      <a:pt x="1850" y="324"/>
                    </a:lnTo>
                    <a:lnTo>
                      <a:pt x="1852" y="324"/>
                    </a:lnTo>
                    <a:lnTo>
                      <a:pt x="1849" y="324"/>
                    </a:lnTo>
                    <a:lnTo>
                      <a:pt x="1847" y="325"/>
                    </a:lnTo>
                    <a:lnTo>
                      <a:pt x="1844" y="327"/>
                    </a:lnTo>
                    <a:lnTo>
                      <a:pt x="1847" y="327"/>
                    </a:lnTo>
                    <a:lnTo>
                      <a:pt x="1841" y="330"/>
                    </a:lnTo>
                    <a:lnTo>
                      <a:pt x="1842" y="332"/>
                    </a:lnTo>
                    <a:lnTo>
                      <a:pt x="1845" y="332"/>
                    </a:lnTo>
                    <a:lnTo>
                      <a:pt x="1843" y="335"/>
                    </a:lnTo>
                    <a:lnTo>
                      <a:pt x="1844" y="335"/>
                    </a:lnTo>
                    <a:lnTo>
                      <a:pt x="1843" y="335"/>
                    </a:lnTo>
                    <a:lnTo>
                      <a:pt x="1840" y="338"/>
                    </a:lnTo>
                    <a:lnTo>
                      <a:pt x="1838" y="334"/>
                    </a:lnTo>
                    <a:lnTo>
                      <a:pt x="1832" y="334"/>
                    </a:lnTo>
                    <a:lnTo>
                      <a:pt x="1833" y="337"/>
                    </a:lnTo>
                    <a:lnTo>
                      <a:pt x="1831" y="337"/>
                    </a:lnTo>
                    <a:lnTo>
                      <a:pt x="1827" y="339"/>
                    </a:lnTo>
                    <a:lnTo>
                      <a:pt x="1827" y="341"/>
                    </a:lnTo>
                    <a:lnTo>
                      <a:pt x="1824" y="341"/>
                    </a:lnTo>
                    <a:lnTo>
                      <a:pt x="1823" y="344"/>
                    </a:lnTo>
                    <a:lnTo>
                      <a:pt x="1822" y="347"/>
                    </a:lnTo>
                    <a:lnTo>
                      <a:pt x="1824" y="346"/>
                    </a:lnTo>
                    <a:lnTo>
                      <a:pt x="1822" y="347"/>
                    </a:lnTo>
                    <a:lnTo>
                      <a:pt x="1822" y="348"/>
                    </a:lnTo>
                    <a:lnTo>
                      <a:pt x="1824" y="347"/>
                    </a:lnTo>
                    <a:lnTo>
                      <a:pt x="1816" y="350"/>
                    </a:lnTo>
                    <a:lnTo>
                      <a:pt x="1819" y="350"/>
                    </a:lnTo>
                    <a:lnTo>
                      <a:pt x="1816" y="352"/>
                    </a:lnTo>
                    <a:lnTo>
                      <a:pt x="1822" y="351"/>
                    </a:lnTo>
                    <a:lnTo>
                      <a:pt x="1822" y="351"/>
                    </a:lnTo>
                    <a:lnTo>
                      <a:pt x="1819" y="353"/>
                    </a:lnTo>
                    <a:lnTo>
                      <a:pt x="1822" y="357"/>
                    </a:lnTo>
                    <a:lnTo>
                      <a:pt x="1828" y="355"/>
                    </a:lnTo>
                    <a:lnTo>
                      <a:pt x="1831" y="352"/>
                    </a:lnTo>
                    <a:lnTo>
                      <a:pt x="1834" y="351"/>
                    </a:lnTo>
                    <a:lnTo>
                      <a:pt x="1836" y="349"/>
                    </a:lnTo>
                    <a:lnTo>
                      <a:pt x="1834" y="348"/>
                    </a:lnTo>
                    <a:lnTo>
                      <a:pt x="1832" y="349"/>
                    </a:lnTo>
                    <a:lnTo>
                      <a:pt x="1840" y="344"/>
                    </a:lnTo>
                    <a:lnTo>
                      <a:pt x="1843" y="344"/>
                    </a:lnTo>
                    <a:lnTo>
                      <a:pt x="1842" y="346"/>
                    </a:lnTo>
                    <a:lnTo>
                      <a:pt x="1840" y="346"/>
                    </a:lnTo>
                    <a:lnTo>
                      <a:pt x="1838" y="349"/>
                    </a:lnTo>
                    <a:lnTo>
                      <a:pt x="1840" y="350"/>
                    </a:lnTo>
                    <a:lnTo>
                      <a:pt x="1838" y="351"/>
                    </a:lnTo>
                    <a:lnTo>
                      <a:pt x="1834" y="352"/>
                    </a:lnTo>
                    <a:lnTo>
                      <a:pt x="1832" y="355"/>
                    </a:lnTo>
                    <a:lnTo>
                      <a:pt x="1835" y="355"/>
                    </a:lnTo>
                    <a:lnTo>
                      <a:pt x="1834" y="357"/>
                    </a:lnTo>
                    <a:lnTo>
                      <a:pt x="1824" y="357"/>
                    </a:lnTo>
                    <a:lnTo>
                      <a:pt x="1824" y="360"/>
                    </a:lnTo>
                    <a:lnTo>
                      <a:pt x="1822" y="359"/>
                    </a:lnTo>
                    <a:lnTo>
                      <a:pt x="1819" y="360"/>
                    </a:lnTo>
                    <a:lnTo>
                      <a:pt x="1822" y="358"/>
                    </a:lnTo>
                    <a:lnTo>
                      <a:pt x="1822" y="357"/>
                    </a:lnTo>
                    <a:lnTo>
                      <a:pt x="1817" y="353"/>
                    </a:lnTo>
                    <a:lnTo>
                      <a:pt x="1815" y="356"/>
                    </a:lnTo>
                    <a:lnTo>
                      <a:pt x="1811" y="357"/>
                    </a:lnTo>
                    <a:lnTo>
                      <a:pt x="1815" y="357"/>
                    </a:lnTo>
                    <a:lnTo>
                      <a:pt x="1811" y="359"/>
                    </a:lnTo>
                    <a:lnTo>
                      <a:pt x="1815" y="359"/>
                    </a:lnTo>
                    <a:lnTo>
                      <a:pt x="1811" y="359"/>
                    </a:lnTo>
                    <a:lnTo>
                      <a:pt x="1809" y="361"/>
                    </a:lnTo>
                    <a:lnTo>
                      <a:pt x="1810" y="358"/>
                    </a:lnTo>
                    <a:lnTo>
                      <a:pt x="1805" y="358"/>
                    </a:lnTo>
                    <a:lnTo>
                      <a:pt x="1804" y="360"/>
                    </a:lnTo>
                    <a:lnTo>
                      <a:pt x="1804" y="363"/>
                    </a:lnTo>
                    <a:lnTo>
                      <a:pt x="1806" y="363"/>
                    </a:lnTo>
                    <a:lnTo>
                      <a:pt x="1801" y="364"/>
                    </a:lnTo>
                    <a:lnTo>
                      <a:pt x="1797" y="365"/>
                    </a:lnTo>
                    <a:lnTo>
                      <a:pt x="1800" y="366"/>
                    </a:lnTo>
                    <a:lnTo>
                      <a:pt x="1802" y="366"/>
                    </a:lnTo>
                    <a:lnTo>
                      <a:pt x="1801" y="369"/>
                    </a:lnTo>
                    <a:lnTo>
                      <a:pt x="1805" y="370"/>
                    </a:lnTo>
                    <a:lnTo>
                      <a:pt x="1801" y="369"/>
                    </a:lnTo>
                    <a:lnTo>
                      <a:pt x="1799" y="367"/>
                    </a:lnTo>
                    <a:lnTo>
                      <a:pt x="1797" y="365"/>
                    </a:lnTo>
                    <a:lnTo>
                      <a:pt x="1794" y="365"/>
                    </a:lnTo>
                    <a:lnTo>
                      <a:pt x="1798" y="370"/>
                    </a:lnTo>
                    <a:lnTo>
                      <a:pt x="1800" y="372"/>
                    </a:lnTo>
                    <a:lnTo>
                      <a:pt x="1801" y="373"/>
                    </a:lnTo>
                    <a:lnTo>
                      <a:pt x="1802" y="373"/>
                    </a:lnTo>
                    <a:lnTo>
                      <a:pt x="1802" y="374"/>
                    </a:lnTo>
                    <a:lnTo>
                      <a:pt x="1801" y="373"/>
                    </a:lnTo>
                    <a:lnTo>
                      <a:pt x="1797" y="370"/>
                    </a:lnTo>
                    <a:lnTo>
                      <a:pt x="1794" y="367"/>
                    </a:lnTo>
                    <a:lnTo>
                      <a:pt x="1792" y="368"/>
                    </a:lnTo>
                    <a:lnTo>
                      <a:pt x="1788" y="367"/>
                    </a:lnTo>
                    <a:lnTo>
                      <a:pt x="1787" y="367"/>
                    </a:lnTo>
                    <a:lnTo>
                      <a:pt x="1784" y="367"/>
                    </a:lnTo>
                    <a:lnTo>
                      <a:pt x="1781" y="368"/>
                    </a:lnTo>
                    <a:lnTo>
                      <a:pt x="1784" y="370"/>
                    </a:lnTo>
                    <a:lnTo>
                      <a:pt x="1781" y="370"/>
                    </a:lnTo>
                    <a:lnTo>
                      <a:pt x="1784" y="373"/>
                    </a:lnTo>
                    <a:lnTo>
                      <a:pt x="1789" y="372"/>
                    </a:lnTo>
                    <a:lnTo>
                      <a:pt x="1787" y="373"/>
                    </a:lnTo>
                    <a:lnTo>
                      <a:pt x="1790" y="373"/>
                    </a:lnTo>
                    <a:lnTo>
                      <a:pt x="1794" y="372"/>
                    </a:lnTo>
                    <a:lnTo>
                      <a:pt x="1789" y="374"/>
                    </a:lnTo>
                    <a:lnTo>
                      <a:pt x="1791" y="376"/>
                    </a:lnTo>
                    <a:lnTo>
                      <a:pt x="1791" y="376"/>
                    </a:lnTo>
                    <a:lnTo>
                      <a:pt x="1788" y="376"/>
                    </a:lnTo>
                    <a:lnTo>
                      <a:pt x="1785" y="375"/>
                    </a:lnTo>
                    <a:lnTo>
                      <a:pt x="1782" y="375"/>
                    </a:lnTo>
                    <a:lnTo>
                      <a:pt x="1780" y="375"/>
                    </a:lnTo>
                    <a:lnTo>
                      <a:pt x="1776" y="375"/>
                    </a:lnTo>
                    <a:lnTo>
                      <a:pt x="1771" y="375"/>
                    </a:lnTo>
                    <a:lnTo>
                      <a:pt x="1774" y="376"/>
                    </a:lnTo>
                    <a:lnTo>
                      <a:pt x="1771" y="378"/>
                    </a:lnTo>
                    <a:lnTo>
                      <a:pt x="1775" y="378"/>
                    </a:lnTo>
                    <a:lnTo>
                      <a:pt x="1777" y="378"/>
                    </a:lnTo>
                    <a:lnTo>
                      <a:pt x="1780" y="380"/>
                    </a:lnTo>
                    <a:lnTo>
                      <a:pt x="1782" y="382"/>
                    </a:lnTo>
                    <a:lnTo>
                      <a:pt x="1785" y="382"/>
                    </a:lnTo>
                    <a:lnTo>
                      <a:pt x="1782" y="382"/>
                    </a:lnTo>
                    <a:lnTo>
                      <a:pt x="1781" y="385"/>
                    </a:lnTo>
                    <a:lnTo>
                      <a:pt x="1784" y="385"/>
                    </a:lnTo>
                    <a:lnTo>
                      <a:pt x="1781" y="386"/>
                    </a:lnTo>
                    <a:lnTo>
                      <a:pt x="1781" y="385"/>
                    </a:lnTo>
                    <a:lnTo>
                      <a:pt x="1781" y="383"/>
                    </a:lnTo>
                    <a:lnTo>
                      <a:pt x="1780" y="381"/>
                    </a:lnTo>
                    <a:lnTo>
                      <a:pt x="1777" y="378"/>
                    </a:lnTo>
                    <a:lnTo>
                      <a:pt x="1774" y="380"/>
                    </a:lnTo>
                    <a:lnTo>
                      <a:pt x="1774" y="382"/>
                    </a:lnTo>
                    <a:lnTo>
                      <a:pt x="1775" y="384"/>
                    </a:lnTo>
                    <a:lnTo>
                      <a:pt x="1773" y="381"/>
                    </a:lnTo>
                    <a:lnTo>
                      <a:pt x="1770" y="381"/>
                    </a:lnTo>
                    <a:lnTo>
                      <a:pt x="1767" y="383"/>
                    </a:lnTo>
                    <a:lnTo>
                      <a:pt x="1768" y="385"/>
                    </a:lnTo>
                    <a:lnTo>
                      <a:pt x="1772" y="386"/>
                    </a:lnTo>
                    <a:lnTo>
                      <a:pt x="1766" y="386"/>
                    </a:lnTo>
                    <a:lnTo>
                      <a:pt x="1765" y="384"/>
                    </a:lnTo>
                    <a:lnTo>
                      <a:pt x="1759" y="385"/>
                    </a:lnTo>
                    <a:lnTo>
                      <a:pt x="1760" y="387"/>
                    </a:lnTo>
                    <a:lnTo>
                      <a:pt x="1758" y="385"/>
                    </a:lnTo>
                    <a:lnTo>
                      <a:pt x="1756" y="386"/>
                    </a:lnTo>
                    <a:lnTo>
                      <a:pt x="1758" y="387"/>
                    </a:lnTo>
                    <a:lnTo>
                      <a:pt x="1756" y="390"/>
                    </a:lnTo>
                    <a:lnTo>
                      <a:pt x="1758" y="390"/>
                    </a:lnTo>
                    <a:lnTo>
                      <a:pt x="1764" y="390"/>
                    </a:lnTo>
                    <a:lnTo>
                      <a:pt x="1770" y="391"/>
                    </a:lnTo>
                    <a:lnTo>
                      <a:pt x="1775" y="391"/>
                    </a:lnTo>
                    <a:lnTo>
                      <a:pt x="1777" y="391"/>
                    </a:lnTo>
                    <a:lnTo>
                      <a:pt x="1775" y="392"/>
                    </a:lnTo>
                    <a:lnTo>
                      <a:pt x="1772" y="392"/>
                    </a:lnTo>
                    <a:lnTo>
                      <a:pt x="1766" y="393"/>
                    </a:lnTo>
                    <a:lnTo>
                      <a:pt x="1764" y="392"/>
                    </a:lnTo>
                    <a:lnTo>
                      <a:pt x="1760" y="390"/>
                    </a:lnTo>
                    <a:lnTo>
                      <a:pt x="1758" y="391"/>
                    </a:lnTo>
                    <a:lnTo>
                      <a:pt x="1756" y="392"/>
                    </a:lnTo>
                    <a:lnTo>
                      <a:pt x="1754" y="395"/>
                    </a:lnTo>
                    <a:lnTo>
                      <a:pt x="1756" y="397"/>
                    </a:lnTo>
                    <a:lnTo>
                      <a:pt x="1759" y="395"/>
                    </a:lnTo>
                    <a:lnTo>
                      <a:pt x="1754" y="397"/>
                    </a:lnTo>
                    <a:lnTo>
                      <a:pt x="1756" y="397"/>
                    </a:lnTo>
                    <a:lnTo>
                      <a:pt x="1759" y="397"/>
                    </a:lnTo>
                    <a:lnTo>
                      <a:pt x="1756" y="397"/>
                    </a:lnTo>
                    <a:lnTo>
                      <a:pt x="1759" y="398"/>
                    </a:lnTo>
                    <a:lnTo>
                      <a:pt x="1757" y="399"/>
                    </a:lnTo>
                    <a:lnTo>
                      <a:pt x="1762" y="400"/>
                    </a:lnTo>
                    <a:lnTo>
                      <a:pt x="1765" y="400"/>
                    </a:lnTo>
                    <a:lnTo>
                      <a:pt x="1762" y="400"/>
                    </a:lnTo>
                    <a:lnTo>
                      <a:pt x="1759" y="399"/>
                    </a:lnTo>
                    <a:lnTo>
                      <a:pt x="1754" y="401"/>
                    </a:lnTo>
                    <a:lnTo>
                      <a:pt x="1756" y="401"/>
                    </a:lnTo>
                    <a:lnTo>
                      <a:pt x="1762" y="401"/>
                    </a:lnTo>
                    <a:lnTo>
                      <a:pt x="1757" y="402"/>
                    </a:lnTo>
                    <a:lnTo>
                      <a:pt x="1754" y="403"/>
                    </a:lnTo>
                    <a:lnTo>
                      <a:pt x="1756" y="404"/>
                    </a:lnTo>
                    <a:lnTo>
                      <a:pt x="1759" y="408"/>
                    </a:lnTo>
                    <a:lnTo>
                      <a:pt x="1765" y="404"/>
                    </a:lnTo>
                    <a:lnTo>
                      <a:pt x="1771" y="404"/>
                    </a:lnTo>
                    <a:lnTo>
                      <a:pt x="1773" y="407"/>
                    </a:lnTo>
                    <a:lnTo>
                      <a:pt x="1776" y="402"/>
                    </a:lnTo>
                    <a:lnTo>
                      <a:pt x="1775" y="404"/>
                    </a:lnTo>
                    <a:lnTo>
                      <a:pt x="1776" y="404"/>
                    </a:lnTo>
                    <a:lnTo>
                      <a:pt x="1782" y="404"/>
                    </a:lnTo>
                    <a:lnTo>
                      <a:pt x="1780" y="406"/>
                    </a:lnTo>
                    <a:lnTo>
                      <a:pt x="1783" y="406"/>
                    </a:lnTo>
                    <a:lnTo>
                      <a:pt x="1785" y="406"/>
                    </a:lnTo>
                    <a:lnTo>
                      <a:pt x="1784" y="403"/>
                    </a:lnTo>
                    <a:lnTo>
                      <a:pt x="1787" y="401"/>
                    </a:lnTo>
                    <a:lnTo>
                      <a:pt x="1785" y="403"/>
                    </a:lnTo>
                    <a:lnTo>
                      <a:pt x="1787" y="404"/>
                    </a:lnTo>
                    <a:lnTo>
                      <a:pt x="1788" y="404"/>
                    </a:lnTo>
                    <a:lnTo>
                      <a:pt x="1790" y="404"/>
                    </a:lnTo>
                    <a:lnTo>
                      <a:pt x="1788" y="407"/>
                    </a:lnTo>
                    <a:lnTo>
                      <a:pt x="1784" y="406"/>
                    </a:lnTo>
                    <a:lnTo>
                      <a:pt x="1781" y="408"/>
                    </a:lnTo>
                    <a:lnTo>
                      <a:pt x="1782" y="410"/>
                    </a:lnTo>
                    <a:lnTo>
                      <a:pt x="1780" y="410"/>
                    </a:lnTo>
                    <a:lnTo>
                      <a:pt x="1780" y="408"/>
                    </a:lnTo>
                    <a:lnTo>
                      <a:pt x="1777" y="406"/>
                    </a:lnTo>
                    <a:lnTo>
                      <a:pt x="1774" y="407"/>
                    </a:lnTo>
                    <a:lnTo>
                      <a:pt x="1764" y="407"/>
                    </a:lnTo>
                    <a:lnTo>
                      <a:pt x="1756" y="409"/>
                    </a:lnTo>
                    <a:lnTo>
                      <a:pt x="1755" y="412"/>
                    </a:lnTo>
                    <a:lnTo>
                      <a:pt x="1757" y="412"/>
                    </a:lnTo>
                    <a:lnTo>
                      <a:pt x="1760" y="412"/>
                    </a:lnTo>
                    <a:lnTo>
                      <a:pt x="1758" y="414"/>
                    </a:lnTo>
                    <a:lnTo>
                      <a:pt x="1759" y="416"/>
                    </a:lnTo>
                    <a:lnTo>
                      <a:pt x="1757" y="415"/>
                    </a:lnTo>
                    <a:lnTo>
                      <a:pt x="1754" y="414"/>
                    </a:lnTo>
                    <a:lnTo>
                      <a:pt x="1756" y="416"/>
                    </a:lnTo>
                    <a:lnTo>
                      <a:pt x="1757" y="418"/>
                    </a:lnTo>
                    <a:lnTo>
                      <a:pt x="1762" y="416"/>
                    </a:lnTo>
                    <a:lnTo>
                      <a:pt x="1764" y="416"/>
                    </a:lnTo>
                    <a:lnTo>
                      <a:pt x="1764" y="418"/>
                    </a:lnTo>
                    <a:lnTo>
                      <a:pt x="1763" y="419"/>
                    </a:lnTo>
                    <a:lnTo>
                      <a:pt x="1763" y="419"/>
                    </a:lnTo>
                    <a:lnTo>
                      <a:pt x="1762" y="420"/>
                    </a:lnTo>
                    <a:lnTo>
                      <a:pt x="1762" y="420"/>
                    </a:lnTo>
                    <a:lnTo>
                      <a:pt x="1762" y="420"/>
                    </a:lnTo>
                    <a:lnTo>
                      <a:pt x="1758" y="419"/>
                    </a:lnTo>
                    <a:lnTo>
                      <a:pt x="1756" y="421"/>
                    </a:lnTo>
                    <a:lnTo>
                      <a:pt x="1757" y="425"/>
                    </a:lnTo>
                    <a:lnTo>
                      <a:pt x="1759" y="426"/>
                    </a:lnTo>
                    <a:lnTo>
                      <a:pt x="1762" y="424"/>
                    </a:lnTo>
                    <a:lnTo>
                      <a:pt x="1762" y="426"/>
                    </a:lnTo>
                    <a:lnTo>
                      <a:pt x="1764" y="426"/>
                    </a:lnTo>
                    <a:lnTo>
                      <a:pt x="1764" y="429"/>
                    </a:lnTo>
                    <a:lnTo>
                      <a:pt x="1765" y="429"/>
                    </a:lnTo>
                    <a:lnTo>
                      <a:pt x="1767" y="425"/>
                    </a:lnTo>
                    <a:lnTo>
                      <a:pt x="1770" y="424"/>
                    </a:lnTo>
                    <a:lnTo>
                      <a:pt x="1772" y="421"/>
                    </a:lnTo>
                    <a:lnTo>
                      <a:pt x="1774" y="420"/>
                    </a:lnTo>
                    <a:lnTo>
                      <a:pt x="1780" y="420"/>
                    </a:lnTo>
                    <a:lnTo>
                      <a:pt x="1777" y="421"/>
                    </a:lnTo>
                    <a:lnTo>
                      <a:pt x="1775" y="426"/>
                    </a:lnTo>
                    <a:lnTo>
                      <a:pt x="1775" y="424"/>
                    </a:lnTo>
                    <a:lnTo>
                      <a:pt x="1775" y="421"/>
                    </a:lnTo>
                    <a:lnTo>
                      <a:pt x="1773" y="423"/>
                    </a:lnTo>
                    <a:lnTo>
                      <a:pt x="1770" y="425"/>
                    </a:lnTo>
                    <a:lnTo>
                      <a:pt x="1770" y="427"/>
                    </a:lnTo>
                    <a:lnTo>
                      <a:pt x="1766" y="429"/>
                    </a:lnTo>
                    <a:lnTo>
                      <a:pt x="1767" y="430"/>
                    </a:lnTo>
                    <a:lnTo>
                      <a:pt x="1764" y="432"/>
                    </a:lnTo>
                    <a:lnTo>
                      <a:pt x="1763" y="433"/>
                    </a:lnTo>
                    <a:lnTo>
                      <a:pt x="1766" y="434"/>
                    </a:lnTo>
                    <a:lnTo>
                      <a:pt x="1768" y="435"/>
                    </a:lnTo>
                    <a:lnTo>
                      <a:pt x="1771" y="433"/>
                    </a:lnTo>
                    <a:lnTo>
                      <a:pt x="1768" y="435"/>
                    </a:lnTo>
                    <a:lnTo>
                      <a:pt x="1766" y="435"/>
                    </a:lnTo>
                    <a:lnTo>
                      <a:pt x="1765" y="437"/>
                    </a:lnTo>
                    <a:lnTo>
                      <a:pt x="1762" y="436"/>
                    </a:lnTo>
                    <a:lnTo>
                      <a:pt x="1762" y="438"/>
                    </a:lnTo>
                    <a:lnTo>
                      <a:pt x="1758" y="440"/>
                    </a:lnTo>
                    <a:lnTo>
                      <a:pt x="1760" y="437"/>
                    </a:lnTo>
                    <a:lnTo>
                      <a:pt x="1758" y="437"/>
                    </a:lnTo>
                    <a:lnTo>
                      <a:pt x="1757" y="440"/>
                    </a:lnTo>
                    <a:lnTo>
                      <a:pt x="1758" y="443"/>
                    </a:lnTo>
                    <a:lnTo>
                      <a:pt x="1759" y="444"/>
                    </a:lnTo>
                    <a:lnTo>
                      <a:pt x="1762" y="442"/>
                    </a:lnTo>
                    <a:lnTo>
                      <a:pt x="1763" y="444"/>
                    </a:lnTo>
                    <a:lnTo>
                      <a:pt x="1765" y="443"/>
                    </a:lnTo>
                    <a:lnTo>
                      <a:pt x="1764" y="441"/>
                    </a:lnTo>
                    <a:lnTo>
                      <a:pt x="1770" y="441"/>
                    </a:lnTo>
                    <a:lnTo>
                      <a:pt x="1766" y="441"/>
                    </a:lnTo>
                    <a:lnTo>
                      <a:pt x="1770" y="442"/>
                    </a:lnTo>
                    <a:lnTo>
                      <a:pt x="1771" y="440"/>
                    </a:lnTo>
                    <a:lnTo>
                      <a:pt x="1771" y="437"/>
                    </a:lnTo>
                    <a:lnTo>
                      <a:pt x="1774" y="438"/>
                    </a:lnTo>
                    <a:lnTo>
                      <a:pt x="1771" y="440"/>
                    </a:lnTo>
                    <a:lnTo>
                      <a:pt x="1770" y="442"/>
                    </a:lnTo>
                    <a:lnTo>
                      <a:pt x="1768" y="442"/>
                    </a:lnTo>
                    <a:lnTo>
                      <a:pt x="1771" y="443"/>
                    </a:lnTo>
                    <a:lnTo>
                      <a:pt x="1770" y="444"/>
                    </a:lnTo>
                    <a:lnTo>
                      <a:pt x="1772" y="444"/>
                    </a:lnTo>
                    <a:lnTo>
                      <a:pt x="1770" y="445"/>
                    </a:lnTo>
                    <a:lnTo>
                      <a:pt x="1766" y="447"/>
                    </a:lnTo>
                    <a:lnTo>
                      <a:pt x="1767" y="450"/>
                    </a:lnTo>
                    <a:lnTo>
                      <a:pt x="1768" y="452"/>
                    </a:lnTo>
                    <a:lnTo>
                      <a:pt x="1771" y="450"/>
                    </a:lnTo>
                    <a:lnTo>
                      <a:pt x="1774" y="449"/>
                    </a:lnTo>
                    <a:lnTo>
                      <a:pt x="1771" y="450"/>
                    </a:lnTo>
                    <a:lnTo>
                      <a:pt x="1770" y="453"/>
                    </a:lnTo>
                    <a:lnTo>
                      <a:pt x="1767" y="452"/>
                    </a:lnTo>
                    <a:lnTo>
                      <a:pt x="1765" y="452"/>
                    </a:lnTo>
                    <a:lnTo>
                      <a:pt x="1763" y="450"/>
                    </a:lnTo>
                    <a:lnTo>
                      <a:pt x="1762" y="452"/>
                    </a:lnTo>
                    <a:lnTo>
                      <a:pt x="1760" y="455"/>
                    </a:lnTo>
                    <a:lnTo>
                      <a:pt x="1760" y="457"/>
                    </a:lnTo>
                    <a:lnTo>
                      <a:pt x="1763" y="460"/>
                    </a:lnTo>
                    <a:lnTo>
                      <a:pt x="1766" y="461"/>
                    </a:lnTo>
                    <a:lnTo>
                      <a:pt x="1768" y="463"/>
                    </a:lnTo>
                    <a:lnTo>
                      <a:pt x="1772" y="463"/>
                    </a:lnTo>
                    <a:lnTo>
                      <a:pt x="1772" y="464"/>
                    </a:lnTo>
                    <a:lnTo>
                      <a:pt x="1779" y="466"/>
                    </a:lnTo>
                    <a:lnTo>
                      <a:pt x="1780" y="464"/>
                    </a:lnTo>
                    <a:lnTo>
                      <a:pt x="1777" y="466"/>
                    </a:lnTo>
                    <a:lnTo>
                      <a:pt x="1775" y="469"/>
                    </a:lnTo>
                    <a:lnTo>
                      <a:pt x="1781" y="468"/>
                    </a:lnTo>
                    <a:lnTo>
                      <a:pt x="1784" y="469"/>
                    </a:lnTo>
                    <a:lnTo>
                      <a:pt x="1788" y="470"/>
                    </a:lnTo>
                    <a:lnTo>
                      <a:pt x="1789" y="470"/>
                    </a:lnTo>
                    <a:lnTo>
                      <a:pt x="1794" y="468"/>
                    </a:lnTo>
                    <a:lnTo>
                      <a:pt x="1796" y="467"/>
                    </a:lnTo>
                    <a:lnTo>
                      <a:pt x="1797" y="467"/>
                    </a:lnTo>
                    <a:lnTo>
                      <a:pt x="1802" y="464"/>
                    </a:lnTo>
                    <a:lnTo>
                      <a:pt x="1805" y="461"/>
                    </a:lnTo>
                    <a:lnTo>
                      <a:pt x="1814" y="454"/>
                    </a:lnTo>
                    <a:lnTo>
                      <a:pt x="1815" y="452"/>
                    </a:lnTo>
                    <a:lnTo>
                      <a:pt x="1817" y="451"/>
                    </a:lnTo>
                    <a:lnTo>
                      <a:pt x="1817" y="449"/>
                    </a:lnTo>
                    <a:lnTo>
                      <a:pt x="1817" y="447"/>
                    </a:lnTo>
                    <a:lnTo>
                      <a:pt x="1817" y="449"/>
                    </a:lnTo>
                    <a:lnTo>
                      <a:pt x="1819" y="450"/>
                    </a:lnTo>
                    <a:lnTo>
                      <a:pt x="1822" y="451"/>
                    </a:lnTo>
                    <a:lnTo>
                      <a:pt x="1823" y="449"/>
                    </a:lnTo>
                    <a:lnTo>
                      <a:pt x="1825" y="447"/>
                    </a:lnTo>
                    <a:lnTo>
                      <a:pt x="1827" y="445"/>
                    </a:lnTo>
                    <a:lnTo>
                      <a:pt x="1828" y="442"/>
                    </a:lnTo>
                    <a:lnTo>
                      <a:pt x="1826" y="440"/>
                    </a:lnTo>
                    <a:lnTo>
                      <a:pt x="1827" y="437"/>
                    </a:lnTo>
                    <a:lnTo>
                      <a:pt x="1831" y="438"/>
                    </a:lnTo>
                    <a:lnTo>
                      <a:pt x="1830" y="436"/>
                    </a:lnTo>
                    <a:lnTo>
                      <a:pt x="1828" y="434"/>
                    </a:lnTo>
                    <a:lnTo>
                      <a:pt x="1831" y="432"/>
                    </a:lnTo>
                    <a:lnTo>
                      <a:pt x="1833" y="433"/>
                    </a:lnTo>
                    <a:lnTo>
                      <a:pt x="1831" y="436"/>
                    </a:lnTo>
                    <a:lnTo>
                      <a:pt x="1832" y="440"/>
                    </a:lnTo>
                    <a:lnTo>
                      <a:pt x="1832" y="443"/>
                    </a:lnTo>
                    <a:lnTo>
                      <a:pt x="1832" y="445"/>
                    </a:lnTo>
                    <a:lnTo>
                      <a:pt x="1834" y="445"/>
                    </a:lnTo>
                    <a:lnTo>
                      <a:pt x="1838" y="446"/>
                    </a:lnTo>
                    <a:lnTo>
                      <a:pt x="1839" y="449"/>
                    </a:lnTo>
                    <a:lnTo>
                      <a:pt x="1838" y="451"/>
                    </a:lnTo>
                    <a:lnTo>
                      <a:pt x="1839" y="453"/>
                    </a:lnTo>
                    <a:lnTo>
                      <a:pt x="1839" y="457"/>
                    </a:lnTo>
                    <a:lnTo>
                      <a:pt x="1840" y="461"/>
                    </a:lnTo>
                    <a:lnTo>
                      <a:pt x="1842" y="464"/>
                    </a:lnTo>
                    <a:lnTo>
                      <a:pt x="1843" y="461"/>
                    </a:lnTo>
                    <a:lnTo>
                      <a:pt x="1843" y="464"/>
                    </a:lnTo>
                    <a:lnTo>
                      <a:pt x="1845" y="463"/>
                    </a:lnTo>
                    <a:lnTo>
                      <a:pt x="1847" y="466"/>
                    </a:lnTo>
                    <a:lnTo>
                      <a:pt x="1847" y="466"/>
                    </a:lnTo>
                    <a:lnTo>
                      <a:pt x="1847" y="466"/>
                    </a:lnTo>
                    <a:lnTo>
                      <a:pt x="1848" y="467"/>
                    </a:lnTo>
                    <a:lnTo>
                      <a:pt x="1847" y="469"/>
                    </a:lnTo>
                    <a:lnTo>
                      <a:pt x="1845" y="474"/>
                    </a:lnTo>
                    <a:lnTo>
                      <a:pt x="1848" y="474"/>
                    </a:lnTo>
                    <a:lnTo>
                      <a:pt x="1848" y="477"/>
                    </a:lnTo>
                    <a:lnTo>
                      <a:pt x="1849" y="478"/>
                    </a:lnTo>
                    <a:lnTo>
                      <a:pt x="1848" y="481"/>
                    </a:lnTo>
                    <a:lnTo>
                      <a:pt x="1851" y="481"/>
                    </a:lnTo>
                    <a:lnTo>
                      <a:pt x="1852" y="487"/>
                    </a:lnTo>
                    <a:lnTo>
                      <a:pt x="1853" y="489"/>
                    </a:lnTo>
                    <a:lnTo>
                      <a:pt x="1856" y="492"/>
                    </a:lnTo>
                    <a:lnTo>
                      <a:pt x="1856" y="492"/>
                    </a:lnTo>
                    <a:lnTo>
                      <a:pt x="1857" y="493"/>
                    </a:lnTo>
                    <a:lnTo>
                      <a:pt x="1859" y="496"/>
                    </a:lnTo>
                    <a:lnTo>
                      <a:pt x="1861" y="496"/>
                    </a:lnTo>
                    <a:lnTo>
                      <a:pt x="1862" y="498"/>
                    </a:lnTo>
                    <a:lnTo>
                      <a:pt x="1861" y="501"/>
                    </a:lnTo>
                    <a:lnTo>
                      <a:pt x="1859" y="500"/>
                    </a:lnTo>
                    <a:lnTo>
                      <a:pt x="1860" y="505"/>
                    </a:lnTo>
                    <a:lnTo>
                      <a:pt x="1858" y="504"/>
                    </a:lnTo>
                    <a:lnTo>
                      <a:pt x="1858" y="506"/>
                    </a:lnTo>
                    <a:lnTo>
                      <a:pt x="1859" y="509"/>
                    </a:lnTo>
                    <a:lnTo>
                      <a:pt x="1861" y="514"/>
                    </a:lnTo>
                    <a:lnTo>
                      <a:pt x="1862" y="517"/>
                    </a:lnTo>
                    <a:lnTo>
                      <a:pt x="1862" y="519"/>
                    </a:lnTo>
                    <a:lnTo>
                      <a:pt x="1865" y="521"/>
                    </a:lnTo>
                    <a:lnTo>
                      <a:pt x="1868" y="522"/>
                    </a:lnTo>
                    <a:lnTo>
                      <a:pt x="1874" y="520"/>
                    </a:lnTo>
                    <a:lnTo>
                      <a:pt x="1879" y="521"/>
                    </a:lnTo>
                    <a:lnTo>
                      <a:pt x="1882" y="518"/>
                    </a:lnTo>
                    <a:lnTo>
                      <a:pt x="1879" y="515"/>
                    </a:lnTo>
                    <a:lnTo>
                      <a:pt x="1879" y="512"/>
                    </a:lnTo>
                    <a:lnTo>
                      <a:pt x="1882" y="511"/>
                    </a:lnTo>
                    <a:lnTo>
                      <a:pt x="1884" y="509"/>
                    </a:lnTo>
                    <a:lnTo>
                      <a:pt x="1886" y="510"/>
                    </a:lnTo>
                    <a:lnTo>
                      <a:pt x="1886" y="506"/>
                    </a:lnTo>
                    <a:lnTo>
                      <a:pt x="1890" y="506"/>
                    </a:lnTo>
                    <a:lnTo>
                      <a:pt x="1895" y="506"/>
                    </a:lnTo>
                    <a:lnTo>
                      <a:pt x="1899" y="505"/>
                    </a:lnTo>
                    <a:lnTo>
                      <a:pt x="1900" y="505"/>
                    </a:lnTo>
                    <a:lnTo>
                      <a:pt x="1902" y="508"/>
                    </a:lnTo>
                    <a:lnTo>
                      <a:pt x="1904" y="505"/>
                    </a:lnTo>
                    <a:lnTo>
                      <a:pt x="1905" y="501"/>
                    </a:lnTo>
                    <a:lnTo>
                      <a:pt x="1909" y="496"/>
                    </a:lnTo>
                    <a:lnTo>
                      <a:pt x="1910" y="491"/>
                    </a:lnTo>
                    <a:lnTo>
                      <a:pt x="1910" y="491"/>
                    </a:lnTo>
                    <a:lnTo>
                      <a:pt x="1911" y="487"/>
                    </a:lnTo>
                    <a:lnTo>
                      <a:pt x="1911" y="487"/>
                    </a:lnTo>
                    <a:lnTo>
                      <a:pt x="1910" y="485"/>
                    </a:lnTo>
                    <a:lnTo>
                      <a:pt x="1912" y="483"/>
                    </a:lnTo>
                    <a:lnTo>
                      <a:pt x="1913" y="475"/>
                    </a:lnTo>
                    <a:lnTo>
                      <a:pt x="1911" y="472"/>
                    </a:lnTo>
                    <a:lnTo>
                      <a:pt x="1915" y="472"/>
                    </a:lnTo>
                    <a:lnTo>
                      <a:pt x="1913" y="470"/>
                    </a:lnTo>
                    <a:lnTo>
                      <a:pt x="1915" y="462"/>
                    </a:lnTo>
                    <a:lnTo>
                      <a:pt x="1910" y="461"/>
                    </a:lnTo>
                    <a:lnTo>
                      <a:pt x="1912" y="461"/>
                    </a:lnTo>
                    <a:lnTo>
                      <a:pt x="1916" y="461"/>
                    </a:lnTo>
                    <a:lnTo>
                      <a:pt x="1915" y="459"/>
                    </a:lnTo>
                    <a:lnTo>
                      <a:pt x="1912" y="458"/>
                    </a:lnTo>
                    <a:lnTo>
                      <a:pt x="1912" y="458"/>
                    </a:lnTo>
                    <a:lnTo>
                      <a:pt x="1918" y="458"/>
                    </a:lnTo>
                    <a:lnTo>
                      <a:pt x="1919" y="455"/>
                    </a:lnTo>
                    <a:lnTo>
                      <a:pt x="1921" y="455"/>
                    </a:lnTo>
                    <a:lnTo>
                      <a:pt x="1925" y="454"/>
                    </a:lnTo>
                    <a:lnTo>
                      <a:pt x="1927" y="452"/>
                    </a:lnTo>
                    <a:lnTo>
                      <a:pt x="1926" y="451"/>
                    </a:lnTo>
                    <a:lnTo>
                      <a:pt x="1927" y="449"/>
                    </a:lnTo>
                    <a:lnTo>
                      <a:pt x="1929" y="454"/>
                    </a:lnTo>
                    <a:lnTo>
                      <a:pt x="1930" y="451"/>
                    </a:lnTo>
                    <a:lnTo>
                      <a:pt x="1935" y="447"/>
                    </a:lnTo>
                    <a:lnTo>
                      <a:pt x="1937" y="447"/>
                    </a:lnTo>
                    <a:lnTo>
                      <a:pt x="1936" y="444"/>
                    </a:lnTo>
                    <a:lnTo>
                      <a:pt x="1938" y="446"/>
                    </a:lnTo>
                    <a:lnTo>
                      <a:pt x="1939" y="445"/>
                    </a:lnTo>
                    <a:lnTo>
                      <a:pt x="1938" y="443"/>
                    </a:lnTo>
                    <a:lnTo>
                      <a:pt x="1936" y="443"/>
                    </a:lnTo>
                    <a:lnTo>
                      <a:pt x="1934" y="444"/>
                    </a:lnTo>
                    <a:lnTo>
                      <a:pt x="1933" y="441"/>
                    </a:lnTo>
                    <a:lnTo>
                      <a:pt x="1936" y="443"/>
                    </a:lnTo>
                    <a:lnTo>
                      <a:pt x="1938" y="440"/>
                    </a:lnTo>
                    <a:lnTo>
                      <a:pt x="1941" y="438"/>
                    </a:lnTo>
                    <a:lnTo>
                      <a:pt x="1942" y="436"/>
                    </a:lnTo>
                    <a:lnTo>
                      <a:pt x="1944" y="435"/>
                    </a:lnTo>
                    <a:lnTo>
                      <a:pt x="1945" y="433"/>
                    </a:lnTo>
                    <a:lnTo>
                      <a:pt x="1943" y="429"/>
                    </a:lnTo>
                    <a:lnTo>
                      <a:pt x="1941" y="427"/>
                    </a:lnTo>
                    <a:lnTo>
                      <a:pt x="1939" y="427"/>
                    </a:lnTo>
                    <a:lnTo>
                      <a:pt x="1938" y="426"/>
                    </a:lnTo>
                    <a:lnTo>
                      <a:pt x="1937" y="423"/>
                    </a:lnTo>
                    <a:lnTo>
                      <a:pt x="1935" y="423"/>
                    </a:lnTo>
                    <a:lnTo>
                      <a:pt x="1929" y="418"/>
                    </a:lnTo>
                    <a:lnTo>
                      <a:pt x="1927" y="418"/>
                    </a:lnTo>
                    <a:lnTo>
                      <a:pt x="1924" y="417"/>
                    </a:lnTo>
                    <a:lnTo>
                      <a:pt x="1920" y="416"/>
                    </a:lnTo>
                    <a:lnTo>
                      <a:pt x="1921" y="414"/>
                    </a:lnTo>
                    <a:lnTo>
                      <a:pt x="1919" y="410"/>
                    </a:lnTo>
                    <a:lnTo>
                      <a:pt x="1920" y="408"/>
                    </a:lnTo>
                    <a:lnTo>
                      <a:pt x="1920" y="403"/>
                    </a:lnTo>
                    <a:lnTo>
                      <a:pt x="1919" y="401"/>
                    </a:lnTo>
                    <a:lnTo>
                      <a:pt x="1920" y="398"/>
                    </a:lnTo>
                    <a:lnTo>
                      <a:pt x="1921" y="397"/>
                    </a:lnTo>
                    <a:lnTo>
                      <a:pt x="1920" y="394"/>
                    </a:lnTo>
                    <a:lnTo>
                      <a:pt x="1922" y="393"/>
                    </a:lnTo>
                    <a:lnTo>
                      <a:pt x="1922" y="391"/>
                    </a:lnTo>
                    <a:lnTo>
                      <a:pt x="1926" y="383"/>
                    </a:lnTo>
                    <a:lnTo>
                      <a:pt x="1924" y="382"/>
                    </a:lnTo>
                    <a:lnTo>
                      <a:pt x="1924" y="377"/>
                    </a:lnTo>
                    <a:lnTo>
                      <a:pt x="1925" y="378"/>
                    </a:lnTo>
                    <a:lnTo>
                      <a:pt x="1927" y="377"/>
                    </a:lnTo>
                    <a:lnTo>
                      <a:pt x="1930" y="376"/>
                    </a:lnTo>
                    <a:lnTo>
                      <a:pt x="1932" y="373"/>
                    </a:lnTo>
                    <a:lnTo>
                      <a:pt x="1929" y="369"/>
                    </a:lnTo>
                    <a:lnTo>
                      <a:pt x="1928" y="368"/>
                    </a:lnTo>
                    <a:lnTo>
                      <a:pt x="1928" y="365"/>
                    </a:lnTo>
                    <a:lnTo>
                      <a:pt x="1930" y="369"/>
                    </a:lnTo>
                    <a:lnTo>
                      <a:pt x="1933" y="370"/>
                    </a:lnTo>
                    <a:lnTo>
                      <a:pt x="1937" y="368"/>
                    </a:lnTo>
                    <a:lnTo>
                      <a:pt x="1937" y="366"/>
                    </a:lnTo>
                    <a:lnTo>
                      <a:pt x="1939" y="365"/>
                    </a:lnTo>
                    <a:lnTo>
                      <a:pt x="1941" y="361"/>
                    </a:lnTo>
                    <a:lnTo>
                      <a:pt x="1944" y="361"/>
                    </a:lnTo>
                    <a:lnTo>
                      <a:pt x="1943" y="360"/>
                    </a:lnTo>
                    <a:lnTo>
                      <a:pt x="1946" y="361"/>
                    </a:lnTo>
                    <a:lnTo>
                      <a:pt x="1949" y="359"/>
                    </a:lnTo>
                    <a:lnTo>
                      <a:pt x="1950" y="357"/>
                    </a:lnTo>
                    <a:lnTo>
                      <a:pt x="1951" y="357"/>
                    </a:lnTo>
                    <a:lnTo>
                      <a:pt x="1953" y="356"/>
                    </a:lnTo>
                    <a:lnTo>
                      <a:pt x="1955" y="356"/>
                    </a:lnTo>
                    <a:lnTo>
                      <a:pt x="1961" y="352"/>
                    </a:lnTo>
                    <a:lnTo>
                      <a:pt x="1963" y="350"/>
                    </a:lnTo>
                    <a:lnTo>
                      <a:pt x="1967" y="350"/>
                    </a:lnTo>
                    <a:lnTo>
                      <a:pt x="1969" y="349"/>
                    </a:lnTo>
                    <a:lnTo>
                      <a:pt x="1972" y="343"/>
                    </a:lnTo>
                    <a:lnTo>
                      <a:pt x="1975" y="341"/>
                    </a:lnTo>
                    <a:lnTo>
                      <a:pt x="1979" y="337"/>
                    </a:lnTo>
                    <a:lnTo>
                      <a:pt x="1980" y="333"/>
                    </a:lnTo>
                    <a:lnTo>
                      <a:pt x="1978" y="332"/>
                    </a:lnTo>
                    <a:lnTo>
                      <a:pt x="1975" y="330"/>
                    </a:lnTo>
                    <a:lnTo>
                      <a:pt x="1977" y="331"/>
                    </a:lnTo>
                    <a:lnTo>
                      <a:pt x="1976" y="327"/>
                    </a:lnTo>
                    <a:lnTo>
                      <a:pt x="1973" y="326"/>
                    </a:lnTo>
                    <a:lnTo>
                      <a:pt x="1976" y="326"/>
                    </a:lnTo>
                    <a:lnTo>
                      <a:pt x="1978" y="323"/>
                    </a:lnTo>
                    <a:lnTo>
                      <a:pt x="1980" y="322"/>
                    </a:lnTo>
                    <a:lnTo>
                      <a:pt x="1980" y="318"/>
                    </a:lnTo>
                    <a:lnTo>
                      <a:pt x="1982" y="316"/>
                    </a:lnTo>
                    <a:lnTo>
                      <a:pt x="1979" y="316"/>
                    </a:lnTo>
                    <a:lnTo>
                      <a:pt x="1980" y="314"/>
                    </a:lnTo>
                    <a:lnTo>
                      <a:pt x="1984" y="314"/>
                    </a:lnTo>
                    <a:lnTo>
                      <a:pt x="1986" y="314"/>
                    </a:lnTo>
                    <a:lnTo>
                      <a:pt x="1985" y="312"/>
                    </a:lnTo>
                    <a:lnTo>
                      <a:pt x="1987" y="310"/>
                    </a:lnTo>
                    <a:lnTo>
                      <a:pt x="1989" y="310"/>
                    </a:lnTo>
                    <a:lnTo>
                      <a:pt x="1992" y="309"/>
                    </a:lnTo>
                    <a:lnTo>
                      <a:pt x="1990" y="305"/>
                    </a:lnTo>
                    <a:lnTo>
                      <a:pt x="1996" y="306"/>
                    </a:lnTo>
                    <a:lnTo>
                      <a:pt x="1996" y="304"/>
                    </a:lnTo>
                    <a:lnTo>
                      <a:pt x="1998" y="306"/>
                    </a:lnTo>
                    <a:lnTo>
                      <a:pt x="2002" y="307"/>
                    </a:lnTo>
                    <a:lnTo>
                      <a:pt x="2004" y="307"/>
                    </a:lnTo>
                    <a:lnTo>
                      <a:pt x="2002" y="305"/>
                    </a:lnTo>
                    <a:lnTo>
                      <a:pt x="2005" y="306"/>
                    </a:lnTo>
                    <a:lnTo>
                      <a:pt x="2011" y="305"/>
                    </a:lnTo>
                    <a:lnTo>
                      <a:pt x="2015" y="305"/>
                    </a:lnTo>
                    <a:lnTo>
                      <a:pt x="2016" y="306"/>
                    </a:lnTo>
                    <a:lnTo>
                      <a:pt x="2021" y="306"/>
                    </a:lnTo>
                    <a:lnTo>
                      <a:pt x="2021" y="306"/>
                    </a:lnTo>
                    <a:lnTo>
                      <a:pt x="2022" y="307"/>
                    </a:lnTo>
                    <a:lnTo>
                      <a:pt x="2024" y="309"/>
                    </a:lnTo>
                    <a:lnTo>
                      <a:pt x="2027" y="309"/>
                    </a:lnTo>
                    <a:lnTo>
                      <a:pt x="2031" y="314"/>
                    </a:lnTo>
                    <a:lnTo>
                      <a:pt x="2031" y="316"/>
                    </a:lnTo>
                    <a:lnTo>
                      <a:pt x="2031" y="318"/>
                    </a:lnTo>
                    <a:lnTo>
                      <a:pt x="2030" y="321"/>
                    </a:lnTo>
                    <a:lnTo>
                      <a:pt x="2033" y="323"/>
                    </a:lnTo>
                    <a:lnTo>
                      <a:pt x="2033" y="323"/>
                    </a:lnTo>
                    <a:lnTo>
                      <a:pt x="2032" y="324"/>
                    </a:lnTo>
                    <a:lnTo>
                      <a:pt x="2030" y="324"/>
                    </a:lnTo>
                    <a:lnTo>
                      <a:pt x="2032" y="326"/>
                    </a:lnTo>
                    <a:lnTo>
                      <a:pt x="2030" y="325"/>
                    </a:lnTo>
                    <a:lnTo>
                      <a:pt x="2027" y="325"/>
                    </a:lnTo>
                    <a:lnTo>
                      <a:pt x="2023" y="326"/>
                    </a:lnTo>
                    <a:lnTo>
                      <a:pt x="2021" y="329"/>
                    </a:lnTo>
                    <a:lnTo>
                      <a:pt x="2016" y="335"/>
                    </a:lnTo>
                    <a:lnTo>
                      <a:pt x="2014" y="337"/>
                    </a:lnTo>
                    <a:lnTo>
                      <a:pt x="2013" y="340"/>
                    </a:lnTo>
                    <a:lnTo>
                      <a:pt x="2010" y="341"/>
                    </a:lnTo>
                    <a:lnTo>
                      <a:pt x="2007" y="344"/>
                    </a:lnTo>
                    <a:lnTo>
                      <a:pt x="2005" y="344"/>
                    </a:lnTo>
                    <a:lnTo>
                      <a:pt x="2005" y="347"/>
                    </a:lnTo>
                    <a:lnTo>
                      <a:pt x="2002" y="348"/>
                    </a:lnTo>
                    <a:lnTo>
                      <a:pt x="2002" y="348"/>
                    </a:lnTo>
                    <a:lnTo>
                      <a:pt x="1998" y="353"/>
                    </a:lnTo>
                    <a:lnTo>
                      <a:pt x="1995" y="351"/>
                    </a:lnTo>
                    <a:lnTo>
                      <a:pt x="1993" y="355"/>
                    </a:lnTo>
                    <a:lnTo>
                      <a:pt x="1992" y="357"/>
                    </a:lnTo>
                    <a:lnTo>
                      <a:pt x="1992" y="360"/>
                    </a:lnTo>
                    <a:lnTo>
                      <a:pt x="1992" y="361"/>
                    </a:lnTo>
                    <a:lnTo>
                      <a:pt x="1986" y="363"/>
                    </a:lnTo>
                    <a:lnTo>
                      <a:pt x="1986" y="361"/>
                    </a:lnTo>
                    <a:lnTo>
                      <a:pt x="1984" y="363"/>
                    </a:lnTo>
                    <a:lnTo>
                      <a:pt x="1980" y="360"/>
                    </a:lnTo>
                    <a:lnTo>
                      <a:pt x="1980" y="363"/>
                    </a:lnTo>
                    <a:lnTo>
                      <a:pt x="1980" y="365"/>
                    </a:lnTo>
                    <a:lnTo>
                      <a:pt x="1979" y="368"/>
                    </a:lnTo>
                    <a:lnTo>
                      <a:pt x="1976" y="370"/>
                    </a:lnTo>
                    <a:lnTo>
                      <a:pt x="1976" y="373"/>
                    </a:lnTo>
                    <a:lnTo>
                      <a:pt x="1976" y="375"/>
                    </a:lnTo>
                    <a:lnTo>
                      <a:pt x="1975" y="378"/>
                    </a:lnTo>
                    <a:lnTo>
                      <a:pt x="1976" y="381"/>
                    </a:lnTo>
                    <a:lnTo>
                      <a:pt x="1977" y="380"/>
                    </a:lnTo>
                    <a:lnTo>
                      <a:pt x="1978" y="383"/>
                    </a:lnTo>
                    <a:lnTo>
                      <a:pt x="1978" y="385"/>
                    </a:lnTo>
                    <a:lnTo>
                      <a:pt x="1977" y="387"/>
                    </a:lnTo>
                    <a:lnTo>
                      <a:pt x="1977" y="389"/>
                    </a:lnTo>
                    <a:lnTo>
                      <a:pt x="1979" y="392"/>
                    </a:lnTo>
                    <a:lnTo>
                      <a:pt x="1982" y="398"/>
                    </a:lnTo>
                    <a:lnTo>
                      <a:pt x="1980" y="397"/>
                    </a:lnTo>
                    <a:lnTo>
                      <a:pt x="1980" y="402"/>
                    </a:lnTo>
                    <a:lnTo>
                      <a:pt x="1980" y="406"/>
                    </a:lnTo>
                    <a:lnTo>
                      <a:pt x="1978" y="408"/>
                    </a:lnTo>
                    <a:lnTo>
                      <a:pt x="1979" y="410"/>
                    </a:lnTo>
                    <a:lnTo>
                      <a:pt x="1978" y="416"/>
                    </a:lnTo>
                    <a:lnTo>
                      <a:pt x="1980" y="418"/>
                    </a:lnTo>
                    <a:lnTo>
                      <a:pt x="1980" y="418"/>
                    </a:lnTo>
                    <a:lnTo>
                      <a:pt x="1982" y="417"/>
                    </a:lnTo>
                    <a:lnTo>
                      <a:pt x="1984" y="419"/>
                    </a:lnTo>
                    <a:lnTo>
                      <a:pt x="1986" y="419"/>
                    </a:lnTo>
                    <a:lnTo>
                      <a:pt x="1987" y="420"/>
                    </a:lnTo>
                    <a:lnTo>
                      <a:pt x="1989" y="421"/>
                    </a:lnTo>
                    <a:lnTo>
                      <a:pt x="1995" y="421"/>
                    </a:lnTo>
                    <a:lnTo>
                      <a:pt x="1993" y="425"/>
                    </a:lnTo>
                    <a:lnTo>
                      <a:pt x="1997" y="425"/>
                    </a:lnTo>
                    <a:lnTo>
                      <a:pt x="1999" y="423"/>
                    </a:lnTo>
                    <a:lnTo>
                      <a:pt x="1999" y="425"/>
                    </a:lnTo>
                    <a:lnTo>
                      <a:pt x="1998" y="426"/>
                    </a:lnTo>
                    <a:lnTo>
                      <a:pt x="1999" y="428"/>
                    </a:lnTo>
                    <a:lnTo>
                      <a:pt x="2003" y="428"/>
                    </a:lnTo>
                    <a:lnTo>
                      <a:pt x="2003" y="429"/>
                    </a:lnTo>
                    <a:lnTo>
                      <a:pt x="2002" y="429"/>
                    </a:lnTo>
                    <a:lnTo>
                      <a:pt x="2002" y="430"/>
                    </a:lnTo>
                    <a:lnTo>
                      <a:pt x="2004" y="429"/>
                    </a:lnTo>
                    <a:lnTo>
                      <a:pt x="2003" y="432"/>
                    </a:lnTo>
                    <a:lnTo>
                      <a:pt x="2006" y="430"/>
                    </a:lnTo>
                    <a:lnTo>
                      <a:pt x="2006" y="429"/>
                    </a:lnTo>
                    <a:lnTo>
                      <a:pt x="2010" y="430"/>
                    </a:lnTo>
                    <a:lnTo>
                      <a:pt x="2012" y="429"/>
                    </a:lnTo>
                    <a:lnTo>
                      <a:pt x="2018" y="428"/>
                    </a:lnTo>
                    <a:lnTo>
                      <a:pt x="2018" y="429"/>
                    </a:lnTo>
                    <a:lnTo>
                      <a:pt x="2020" y="429"/>
                    </a:lnTo>
                    <a:lnTo>
                      <a:pt x="2022" y="427"/>
                    </a:lnTo>
                    <a:lnTo>
                      <a:pt x="2024" y="427"/>
                    </a:lnTo>
                    <a:lnTo>
                      <a:pt x="2027" y="426"/>
                    </a:lnTo>
                    <a:lnTo>
                      <a:pt x="2030" y="426"/>
                    </a:lnTo>
                    <a:lnTo>
                      <a:pt x="2032" y="425"/>
                    </a:lnTo>
                    <a:lnTo>
                      <a:pt x="2037" y="423"/>
                    </a:lnTo>
                    <a:lnTo>
                      <a:pt x="2038" y="425"/>
                    </a:lnTo>
                    <a:lnTo>
                      <a:pt x="2039" y="423"/>
                    </a:lnTo>
                    <a:lnTo>
                      <a:pt x="2043" y="424"/>
                    </a:lnTo>
                    <a:lnTo>
                      <a:pt x="2041" y="420"/>
                    </a:lnTo>
                    <a:lnTo>
                      <a:pt x="2044" y="421"/>
                    </a:lnTo>
                    <a:lnTo>
                      <a:pt x="2046" y="421"/>
                    </a:lnTo>
                    <a:lnTo>
                      <a:pt x="2047" y="420"/>
                    </a:lnTo>
                    <a:lnTo>
                      <a:pt x="2049" y="420"/>
                    </a:lnTo>
                    <a:lnTo>
                      <a:pt x="2054" y="420"/>
                    </a:lnTo>
                    <a:lnTo>
                      <a:pt x="2057" y="418"/>
                    </a:lnTo>
                    <a:lnTo>
                      <a:pt x="2060" y="419"/>
                    </a:lnTo>
                    <a:lnTo>
                      <a:pt x="2065" y="419"/>
                    </a:lnTo>
                    <a:lnTo>
                      <a:pt x="2065" y="418"/>
                    </a:lnTo>
                    <a:lnTo>
                      <a:pt x="2069" y="419"/>
                    </a:lnTo>
                    <a:lnTo>
                      <a:pt x="2072" y="418"/>
                    </a:lnTo>
                    <a:lnTo>
                      <a:pt x="2078" y="415"/>
                    </a:lnTo>
                    <a:lnTo>
                      <a:pt x="2078" y="416"/>
                    </a:lnTo>
                    <a:lnTo>
                      <a:pt x="2078" y="418"/>
                    </a:lnTo>
                    <a:lnTo>
                      <a:pt x="2078" y="420"/>
                    </a:lnTo>
                    <a:lnTo>
                      <a:pt x="2075" y="419"/>
                    </a:lnTo>
                    <a:lnTo>
                      <a:pt x="2077" y="423"/>
                    </a:lnTo>
                    <a:lnTo>
                      <a:pt x="2082" y="426"/>
                    </a:lnTo>
                    <a:lnTo>
                      <a:pt x="2088" y="426"/>
                    </a:lnTo>
                    <a:lnTo>
                      <a:pt x="2091" y="426"/>
                    </a:lnTo>
                    <a:lnTo>
                      <a:pt x="2093" y="427"/>
                    </a:lnTo>
                    <a:lnTo>
                      <a:pt x="2096" y="429"/>
                    </a:lnTo>
                    <a:lnTo>
                      <a:pt x="2098" y="429"/>
                    </a:lnTo>
                    <a:lnTo>
                      <a:pt x="2098" y="432"/>
                    </a:lnTo>
                    <a:lnTo>
                      <a:pt x="2098" y="433"/>
                    </a:lnTo>
                    <a:lnTo>
                      <a:pt x="2084" y="429"/>
                    </a:lnTo>
                    <a:lnTo>
                      <a:pt x="2082" y="433"/>
                    </a:lnTo>
                    <a:lnTo>
                      <a:pt x="2080" y="434"/>
                    </a:lnTo>
                    <a:lnTo>
                      <a:pt x="2077" y="434"/>
                    </a:lnTo>
                    <a:lnTo>
                      <a:pt x="2074" y="434"/>
                    </a:lnTo>
                    <a:lnTo>
                      <a:pt x="2073" y="436"/>
                    </a:lnTo>
                    <a:lnTo>
                      <a:pt x="2071" y="435"/>
                    </a:lnTo>
                    <a:lnTo>
                      <a:pt x="2069" y="435"/>
                    </a:lnTo>
                    <a:lnTo>
                      <a:pt x="2069" y="437"/>
                    </a:lnTo>
                    <a:lnTo>
                      <a:pt x="2069" y="441"/>
                    </a:lnTo>
                    <a:lnTo>
                      <a:pt x="2066" y="442"/>
                    </a:lnTo>
                    <a:lnTo>
                      <a:pt x="2053" y="441"/>
                    </a:lnTo>
                    <a:lnTo>
                      <a:pt x="2050" y="440"/>
                    </a:lnTo>
                    <a:lnTo>
                      <a:pt x="2047" y="440"/>
                    </a:lnTo>
                    <a:lnTo>
                      <a:pt x="2045" y="438"/>
                    </a:lnTo>
                    <a:lnTo>
                      <a:pt x="2039" y="437"/>
                    </a:lnTo>
                    <a:lnTo>
                      <a:pt x="2037" y="438"/>
                    </a:lnTo>
                    <a:lnTo>
                      <a:pt x="2033" y="437"/>
                    </a:lnTo>
                    <a:lnTo>
                      <a:pt x="2032" y="441"/>
                    </a:lnTo>
                    <a:lnTo>
                      <a:pt x="2030" y="440"/>
                    </a:lnTo>
                    <a:lnTo>
                      <a:pt x="2024" y="440"/>
                    </a:lnTo>
                    <a:lnTo>
                      <a:pt x="2022" y="441"/>
                    </a:lnTo>
                    <a:lnTo>
                      <a:pt x="2019" y="441"/>
                    </a:lnTo>
                    <a:lnTo>
                      <a:pt x="2016" y="443"/>
                    </a:lnTo>
                    <a:lnTo>
                      <a:pt x="2014" y="442"/>
                    </a:lnTo>
                    <a:lnTo>
                      <a:pt x="2014" y="444"/>
                    </a:lnTo>
                    <a:lnTo>
                      <a:pt x="2010" y="445"/>
                    </a:lnTo>
                    <a:lnTo>
                      <a:pt x="2006" y="447"/>
                    </a:lnTo>
                    <a:lnTo>
                      <a:pt x="2005" y="450"/>
                    </a:lnTo>
                    <a:lnTo>
                      <a:pt x="2009" y="451"/>
                    </a:lnTo>
                    <a:lnTo>
                      <a:pt x="2005" y="452"/>
                    </a:lnTo>
                    <a:lnTo>
                      <a:pt x="2007" y="454"/>
                    </a:lnTo>
                    <a:lnTo>
                      <a:pt x="2010" y="455"/>
                    </a:lnTo>
                    <a:lnTo>
                      <a:pt x="2007" y="455"/>
                    </a:lnTo>
                    <a:lnTo>
                      <a:pt x="2006" y="459"/>
                    </a:lnTo>
                    <a:lnTo>
                      <a:pt x="2009" y="461"/>
                    </a:lnTo>
                    <a:lnTo>
                      <a:pt x="2010" y="463"/>
                    </a:lnTo>
                    <a:lnTo>
                      <a:pt x="2013" y="463"/>
                    </a:lnTo>
                    <a:lnTo>
                      <a:pt x="2015" y="464"/>
                    </a:lnTo>
                    <a:lnTo>
                      <a:pt x="2018" y="462"/>
                    </a:lnTo>
                    <a:lnTo>
                      <a:pt x="2021" y="464"/>
                    </a:lnTo>
                    <a:lnTo>
                      <a:pt x="2018" y="474"/>
                    </a:lnTo>
                    <a:lnTo>
                      <a:pt x="2018" y="476"/>
                    </a:lnTo>
                    <a:lnTo>
                      <a:pt x="2019" y="484"/>
                    </a:lnTo>
                    <a:lnTo>
                      <a:pt x="2016" y="487"/>
                    </a:lnTo>
                    <a:lnTo>
                      <a:pt x="2014" y="488"/>
                    </a:lnTo>
                    <a:lnTo>
                      <a:pt x="2011" y="491"/>
                    </a:lnTo>
                    <a:lnTo>
                      <a:pt x="2009" y="491"/>
                    </a:lnTo>
                    <a:lnTo>
                      <a:pt x="2003" y="487"/>
                    </a:lnTo>
                    <a:lnTo>
                      <a:pt x="2002" y="485"/>
                    </a:lnTo>
                    <a:lnTo>
                      <a:pt x="1997" y="479"/>
                    </a:lnTo>
                    <a:lnTo>
                      <a:pt x="1995" y="478"/>
                    </a:lnTo>
                    <a:lnTo>
                      <a:pt x="1993" y="475"/>
                    </a:lnTo>
                    <a:lnTo>
                      <a:pt x="1986" y="478"/>
                    </a:lnTo>
                    <a:lnTo>
                      <a:pt x="1984" y="478"/>
                    </a:lnTo>
                    <a:lnTo>
                      <a:pt x="1980" y="480"/>
                    </a:lnTo>
                    <a:lnTo>
                      <a:pt x="1979" y="484"/>
                    </a:lnTo>
                    <a:lnTo>
                      <a:pt x="1978" y="486"/>
                    </a:lnTo>
                    <a:lnTo>
                      <a:pt x="1978" y="488"/>
                    </a:lnTo>
                    <a:lnTo>
                      <a:pt x="1976" y="492"/>
                    </a:lnTo>
                    <a:lnTo>
                      <a:pt x="1973" y="494"/>
                    </a:lnTo>
                    <a:lnTo>
                      <a:pt x="1972" y="500"/>
                    </a:lnTo>
                    <a:lnTo>
                      <a:pt x="1972" y="505"/>
                    </a:lnTo>
                    <a:lnTo>
                      <a:pt x="1973" y="508"/>
                    </a:lnTo>
                    <a:lnTo>
                      <a:pt x="1973" y="512"/>
                    </a:lnTo>
                    <a:lnTo>
                      <a:pt x="1973" y="514"/>
                    </a:lnTo>
                    <a:lnTo>
                      <a:pt x="1975" y="515"/>
                    </a:lnTo>
                    <a:lnTo>
                      <a:pt x="1975" y="517"/>
                    </a:lnTo>
                    <a:lnTo>
                      <a:pt x="1975" y="517"/>
                    </a:lnTo>
                    <a:lnTo>
                      <a:pt x="1976" y="519"/>
                    </a:lnTo>
                    <a:lnTo>
                      <a:pt x="1976" y="522"/>
                    </a:lnTo>
                    <a:lnTo>
                      <a:pt x="1976" y="523"/>
                    </a:lnTo>
                    <a:lnTo>
                      <a:pt x="1975" y="526"/>
                    </a:lnTo>
                    <a:lnTo>
                      <a:pt x="1976" y="528"/>
                    </a:lnTo>
                    <a:lnTo>
                      <a:pt x="1972" y="530"/>
                    </a:lnTo>
                    <a:lnTo>
                      <a:pt x="1967" y="530"/>
                    </a:lnTo>
                    <a:lnTo>
                      <a:pt x="1967" y="530"/>
                    </a:lnTo>
                    <a:lnTo>
                      <a:pt x="1962" y="529"/>
                    </a:lnTo>
                    <a:lnTo>
                      <a:pt x="1962" y="529"/>
                    </a:lnTo>
                    <a:lnTo>
                      <a:pt x="1961" y="529"/>
                    </a:lnTo>
                    <a:lnTo>
                      <a:pt x="1959" y="529"/>
                    </a:lnTo>
                    <a:lnTo>
                      <a:pt x="1958" y="530"/>
                    </a:lnTo>
                    <a:lnTo>
                      <a:pt x="1959" y="532"/>
                    </a:lnTo>
                    <a:lnTo>
                      <a:pt x="1956" y="536"/>
                    </a:lnTo>
                    <a:lnTo>
                      <a:pt x="1953" y="538"/>
                    </a:lnTo>
                    <a:lnTo>
                      <a:pt x="1951" y="540"/>
                    </a:lnTo>
                    <a:lnTo>
                      <a:pt x="1945" y="540"/>
                    </a:lnTo>
                    <a:lnTo>
                      <a:pt x="1942" y="540"/>
                    </a:lnTo>
                    <a:lnTo>
                      <a:pt x="1941" y="539"/>
                    </a:lnTo>
                    <a:lnTo>
                      <a:pt x="1937" y="532"/>
                    </a:lnTo>
                    <a:lnTo>
                      <a:pt x="1937" y="532"/>
                    </a:lnTo>
                    <a:lnTo>
                      <a:pt x="1935" y="531"/>
                    </a:lnTo>
                    <a:lnTo>
                      <a:pt x="1929" y="531"/>
                    </a:lnTo>
                    <a:lnTo>
                      <a:pt x="1921" y="534"/>
                    </a:lnTo>
                    <a:lnTo>
                      <a:pt x="1916" y="536"/>
                    </a:lnTo>
                    <a:lnTo>
                      <a:pt x="1911" y="537"/>
                    </a:lnTo>
                    <a:lnTo>
                      <a:pt x="1910" y="538"/>
                    </a:lnTo>
                    <a:lnTo>
                      <a:pt x="1907" y="543"/>
                    </a:lnTo>
                    <a:lnTo>
                      <a:pt x="1895" y="544"/>
                    </a:lnTo>
                    <a:lnTo>
                      <a:pt x="1881" y="548"/>
                    </a:lnTo>
                    <a:lnTo>
                      <a:pt x="1879" y="548"/>
                    </a:lnTo>
                    <a:lnTo>
                      <a:pt x="1876" y="546"/>
                    </a:lnTo>
                    <a:lnTo>
                      <a:pt x="1875" y="549"/>
                    </a:lnTo>
                    <a:lnTo>
                      <a:pt x="1874" y="551"/>
                    </a:lnTo>
                    <a:lnTo>
                      <a:pt x="1877" y="549"/>
                    </a:lnTo>
                    <a:lnTo>
                      <a:pt x="1879" y="549"/>
                    </a:lnTo>
                    <a:lnTo>
                      <a:pt x="1881" y="551"/>
                    </a:lnTo>
                    <a:lnTo>
                      <a:pt x="1882" y="549"/>
                    </a:lnTo>
                    <a:lnTo>
                      <a:pt x="1882" y="549"/>
                    </a:lnTo>
                    <a:lnTo>
                      <a:pt x="1885" y="551"/>
                    </a:lnTo>
                    <a:lnTo>
                      <a:pt x="1884" y="553"/>
                    </a:lnTo>
                    <a:lnTo>
                      <a:pt x="1884" y="555"/>
                    </a:lnTo>
                    <a:lnTo>
                      <a:pt x="1882" y="553"/>
                    </a:lnTo>
                    <a:lnTo>
                      <a:pt x="1881" y="553"/>
                    </a:lnTo>
                    <a:lnTo>
                      <a:pt x="1875" y="551"/>
                    </a:lnTo>
                    <a:lnTo>
                      <a:pt x="1874" y="551"/>
                    </a:lnTo>
                    <a:lnTo>
                      <a:pt x="1874" y="549"/>
                    </a:lnTo>
                    <a:lnTo>
                      <a:pt x="1873" y="544"/>
                    </a:lnTo>
                    <a:lnTo>
                      <a:pt x="1870" y="545"/>
                    </a:lnTo>
                    <a:lnTo>
                      <a:pt x="1869" y="546"/>
                    </a:lnTo>
                    <a:lnTo>
                      <a:pt x="1865" y="541"/>
                    </a:lnTo>
                    <a:lnTo>
                      <a:pt x="1865" y="541"/>
                    </a:lnTo>
                    <a:lnTo>
                      <a:pt x="1861" y="540"/>
                    </a:lnTo>
                    <a:lnTo>
                      <a:pt x="1859" y="540"/>
                    </a:lnTo>
                    <a:lnTo>
                      <a:pt x="1856" y="541"/>
                    </a:lnTo>
                    <a:lnTo>
                      <a:pt x="1856" y="540"/>
                    </a:lnTo>
                    <a:lnTo>
                      <a:pt x="1858" y="539"/>
                    </a:lnTo>
                    <a:lnTo>
                      <a:pt x="1861" y="539"/>
                    </a:lnTo>
                    <a:lnTo>
                      <a:pt x="1856" y="538"/>
                    </a:lnTo>
                    <a:lnTo>
                      <a:pt x="1854" y="541"/>
                    </a:lnTo>
                    <a:lnTo>
                      <a:pt x="1851" y="543"/>
                    </a:lnTo>
                    <a:lnTo>
                      <a:pt x="1850" y="545"/>
                    </a:lnTo>
                    <a:lnTo>
                      <a:pt x="1850" y="544"/>
                    </a:lnTo>
                    <a:lnTo>
                      <a:pt x="1848" y="544"/>
                    </a:lnTo>
                    <a:lnTo>
                      <a:pt x="1844" y="544"/>
                    </a:lnTo>
                    <a:lnTo>
                      <a:pt x="1842" y="547"/>
                    </a:lnTo>
                    <a:lnTo>
                      <a:pt x="1841" y="549"/>
                    </a:lnTo>
                    <a:lnTo>
                      <a:pt x="1839" y="548"/>
                    </a:lnTo>
                    <a:lnTo>
                      <a:pt x="1836" y="547"/>
                    </a:lnTo>
                    <a:lnTo>
                      <a:pt x="1834" y="548"/>
                    </a:lnTo>
                    <a:lnTo>
                      <a:pt x="1834" y="545"/>
                    </a:lnTo>
                    <a:lnTo>
                      <a:pt x="1836" y="543"/>
                    </a:lnTo>
                    <a:lnTo>
                      <a:pt x="1836" y="540"/>
                    </a:lnTo>
                    <a:lnTo>
                      <a:pt x="1834" y="540"/>
                    </a:lnTo>
                    <a:lnTo>
                      <a:pt x="1832" y="541"/>
                    </a:lnTo>
                    <a:lnTo>
                      <a:pt x="1826" y="539"/>
                    </a:lnTo>
                    <a:lnTo>
                      <a:pt x="1824" y="540"/>
                    </a:lnTo>
                    <a:lnTo>
                      <a:pt x="1822" y="538"/>
                    </a:lnTo>
                    <a:lnTo>
                      <a:pt x="1822" y="535"/>
                    </a:lnTo>
                    <a:lnTo>
                      <a:pt x="1821" y="535"/>
                    </a:lnTo>
                    <a:lnTo>
                      <a:pt x="1822" y="534"/>
                    </a:lnTo>
                    <a:lnTo>
                      <a:pt x="1817" y="531"/>
                    </a:lnTo>
                    <a:lnTo>
                      <a:pt x="1814" y="531"/>
                    </a:lnTo>
                    <a:lnTo>
                      <a:pt x="1816" y="530"/>
                    </a:lnTo>
                    <a:lnTo>
                      <a:pt x="1818" y="530"/>
                    </a:lnTo>
                    <a:lnTo>
                      <a:pt x="1815" y="526"/>
                    </a:lnTo>
                    <a:lnTo>
                      <a:pt x="1817" y="523"/>
                    </a:lnTo>
                    <a:lnTo>
                      <a:pt x="1815" y="519"/>
                    </a:lnTo>
                    <a:lnTo>
                      <a:pt x="1817" y="518"/>
                    </a:lnTo>
                    <a:lnTo>
                      <a:pt x="1819" y="517"/>
                    </a:lnTo>
                    <a:lnTo>
                      <a:pt x="1816" y="514"/>
                    </a:lnTo>
                    <a:lnTo>
                      <a:pt x="1819" y="515"/>
                    </a:lnTo>
                    <a:lnTo>
                      <a:pt x="1822" y="515"/>
                    </a:lnTo>
                    <a:lnTo>
                      <a:pt x="1822" y="512"/>
                    </a:lnTo>
                    <a:lnTo>
                      <a:pt x="1825" y="511"/>
                    </a:lnTo>
                    <a:lnTo>
                      <a:pt x="1825" y="505"/>
                    </a:lnTo>
                    <a:lnTo>
                      <a:pt x="1828" y="505"/>
                    </a:lnTo>
                    <a:lnTo>
                      <a:pt x="1828" y="508"/>
                    </a:lnTo>
                    <a:lnTo>
                      <a:pt x="1831" y="505"/>
                    </a:lnTo>
                    <a:lnTo>
                      <a:pt x="1833" y="504"/>
                    </a:lnTo>
                    <a:lnTo>
                      <a:pt x="1834" y="502"/>
                    </a:lnTo>
                    <a:lnTo>
                      <a:pt x="1832" y="498"/>
                    </a:lnTo>
                    <a:lnTo>
                      <a:pt x="1830" y="500"/>
                    </a:lnTo>
                    <a:lnTo>
                      <a:pt x="1827" y="498"/>
                    </a:lnTo>
                    <a:lnTo>
                      <a:pt x="1824" y="501"/>
                    </a:lnTo>
                    <a:lnTo>
                      <a:pt x="1826" y="497"/>
                    </a:lnTo>
                    <a:lnTo>
                      <a:pt x="1823" y="495"/>
                    </a:lnTo>
                    <a:lnTo>
                      <a:pt x="1822" y="496"/>
                    </a:lnTo>
                    <a:lnTo>
                      <a:pt x="1819" y="496"/>
                    </a:lnTo>
                    <a:lnTo>
                      <a:pt x="1823" y="495"/>
                    </a:lnTo>
                    <a:lnTo>
                      <a:pt x="1826" y="495"/>
                    </a:lnTo>
                    <a:lnTo>
                      <a:pt x="1825" y="493"/>
                    </a:lnTo>
                    <a:lnTo>
                      <a:pt x="1824" y="491"/>
                    </a:lnTo>
                    <a:lnTo>
                      <a:pt x="1822" y="488"/>
                    </a:lnTo>
                    <a:lnTo>
                      <a:pt x="1821" y="488"/>
                    </a:lnTo>
                    <a:lnTo>
                      <a:pt x="1811" y="489"/>
                    </a:lnTo>
                    <a:lnTo>
                      <a:pt x="1810" y="493"/>
                    </a:lnTo>
                    <a:lnTo>
                      <a:pt x="1813" y="496"/>
                    </a:lnTo>
                    <a:lnTo>
                      <a:pt x="1811" y="498"/>
                    </a:lnTo>
                    <a:lnTo>
                      <a:pt x="1809" y="496"/>
                    </a:lnTo>
                    <a:lnTo>
                      <a:pt x="1808" y="494"/>
                    </a:lnTo>
                    <a:lnTo>
                      <a:pt x="1806" y="496"/>
                    </a:lnTo>
                    <a:lnTo>
                      <a:pt x="1805" y="498"/>
                    </a:lnTo>
                    <a:lnTo>
                      <a:pt x="1798" y="498"/>
                    </a:lnTo>
                    <a:lnTo>
                      <a:pt x="1797" y="496"/>
                    </a:lnTo>
                    <a:lnTo>
                      <a:pt x="1796" y="498"/>
                    </a:lnTo>
                    <a:lnTo>
                      <a:pt x="1796" y="510"/>
                    </a:lnTo>
                    <a:lnTo>
                      <a:pt x="1798" y="509"/>
                    </a:lnTo>
                    <a:lnTo>
                      <a:pt x="1800" y="511"/>
                    </a:lnTo>
                    <a:lnTo>
                      <a:pt x="1799" y="512"/>
                    </a:lnTo>
                    <a:lnTo>
                      <a:pt x="1797" y="510"/>
                    </a:lnTo>
                    <a:lnTo>
                      <a:pt x="1797" y="515"/>
                    </a:lnTo>
                    <a:lnTo>
                      <a:pt x="1796" y="518"/>
                    </a:lnTo>
                    <a:lnTo>
                      <a:pt x="1799" y="518"/>
                    </a:lnTo>
                    <a:lnTo>
                      <a:pt x="1800" y="520"/>
                    </a:lnTo>
                    <a:lnTo>
                      <a:pt x="1804" y="522"/>
                    </a:lnTo>
                    <a:lnTo>
                      <a:pt x="1804" y="524"/>
                    </a:lnTo>
                    <a:lnTo>
                      <a:pt x="1802" y="526"/>
                    </a:lnTo>
                    <a:lnTo>
                      <a:pt x="1804" y="530"/>
                    </a:lnTo>
                    <a:lnTo>
                      <a:pt x="1802" y="530"/>
                    </a:lnTo>
                    <a:lnTo>
                      <a:pt x="1800" y="528"/>
                    </a:lnTo>
                    <a:lnTo>
                      <a:pt x="1799" y="528"/>
                    </a:lnTo>
                    <a:lnTo>
                      <a:pt x="1800" y="531"/>
                    </a:lnTo>
                    <a:lnTo>
                      <a:pt x="1804" y="531"/>
                    </a:lnTo>
                    <a:lnTo>
                      <a:pt x="1804" y="531"/>
                    </a:lnTo>
                    <a:lnTo>
                      <a:pt x="1808" y="537"/>
                    </a:lnTo>
                    <a:lnTo>
                      <a:pt x="1807" y="538"/>
                    </a:lnTo>
                    <a:lnTo>
                      <a:pt x="1805" y="539"/>
                    </a:lnTo>
                    <a:lnTo>
                      <a:pt x="1804" y="543"/>
                    </a:lnTo>
                    <a:lnTo>
                      <a:pt x="1806" y="541"/>
                    </a:lnTo>
                    <a:lnTo>
                      <a:pt x="1807" y="545"/>
                    </a:lnTo>
                    <a:lnTo>
                      <a:pt x="1806" y="547"/>
                    </a:lnTo>
                    <a:lnTo>
                      <a:pt x="1809" y="549"/>
                    </a:lnTo>
                    <a:lnTo>
                      <a:pt x="1813" y="549"/>
                    </a:lnTo>
                    <a:lnTo>
                      <a:pt x="1817" y="555"/>
                    </a:lnTo>
                    <a:lnTo>
                      <a:pt x="1819" y="556"/>
                    </a:lnTo>
                    <a:lnTo>
                      <a:pt x="1819" y="556"/>
                    </a:lnTo>
                    <a:lnTo>
                      <a:pt x="1816" y="555"/>
                    </a:lnTo>
                    <a:lnTo>
                      <a:pt x="1814" y="553"/>
                    </a:lnTo>
                    <a:lnTo>
                      <a:pt x="1810" y="549"/>
                    </a:lnTo>
                    <a:lnTo>
                      <a:pt x="1808" y="551"/>
                    </a:lnTo>
                    <a:lnTo>
                      <a:pt x="1806" y="551"/>
                    </a:lnTo>
                    <a:lnTo>
                      <a:pt x="1805" y="549"/>
                    </a:lnTo>
                    <a:lnTo>
                      <a:pt x="1801" y="551"/>
                    </a:lnTo>
                    <a:lnTo>
                      <a:pt x="1801" y="553"/>
                    </a:lnTo>
                    <a:lnTo>
                      <a:pt x="1801" y="556"/>
                    </a:lnTo>
                    <a:lnTo>
                      <a:pt x="1801" y="560"/>
                    </a:lnTo>
                    <a:lnTo>
                      <a:pt x="1800" y="555"/>
                    </a:lnTo>
                    <a:lnTo>
                      <a:pt x="1798" y="555"/>
                    </a:lnTo>
                    <a:lnTo>
                      <a:pt x="1798" y="557"/>
                    </a:lnTo>
                    <a:lnTo>
                      <a:pt x="1796" y="557"/>
                    </a:lnTo>
                    <a:lnTo>
                      <a:pt x="1796" y="555"/>
                    </a:lnTo>
                    <a:lnTo>
                      <a:pt x="1793" y="553"/>
                    </a:lnTo>
                    <a:lnTo>
                      <a:pt x="1789" y="553"/>
                    </a:lnTo>
                    <a:lnTo>
                      <a:pt x="1788" y="553"/>
                    </a:lnTo>
                    <a:lnTo>
                      <a:pt x="1785" y="553"/>
                    </a:lnTo>
                    <a:lnTo>
                      <a:pt x="1783" y="554"/>
                    </a:lnTo>
                    <a:lnTo>
                      <a:pt x="1781" y="556"/>
                    </a:lnTo>
                    <a:lnTo>
                      <a:pt x="1781" y="560"/>
                    </a:lnTo>
                    <a:lnTo>
                      <a:pt x="1784" y="560"/>
                    </a:lnTo>
                    <a:lnTo>
                      <a:pt x="1785" y="561"/>
                    </a:lnTo>
                    <a:lnTo>
                      <a:pt x="1783" y="562"/>
                    </a:lnTo>
                    <a:lnTo>
                      <a:pt x="1780" y="560"/>
                    </a:lnTo>
                    <a:lnTo>
                      <a:pt x="1777" y="557"/>
                    </a:lnTo>
                    <a:lnTo>
                      <a:pt x="1772" y="558"/>
                    </a:lnTo>
                    <a:lnTo>
                      <a:pt x="1766" y="558"/>
                    </a:lnTo>
                    <a:lnTo>
                      <a:pt x="1762" y="561"/>
                    </a:lnTo>
                    <a:lnTo>
                      <a:pt x="1758" y="563"/>
                    </a:lnTo>
                    <a:lnTo>
                      <a:pt x="1758" y="564"/>
                    </a:lnTo>
                    <a:lnTo>
                      <a:pt x="1756" y="566"/>
                    </a:lnTo>
                    <a:lnTo>
                      <a:pt x="1753" y="568"/>
                    </a:lnTo>
                    <a:lnTo>
                      <a:pt x="1749" y="568"/>
                    </a:lnTo>
                    <a:lnTo>
                      <a:pt x="1748" y="570"/>
                    </a:lnTo>
                    <a:lnTo>
                      <a:pt x="1748" y="575"/>
                    </a:lnTo>
                    <a:lnTo>
                      <a:pt x="1746" y="579"/>
                    </a:lnTo>
                    <a:lnTo>
                      <a:pt x="1741" y="585"/>
                    </a:lnTo>
                    <a:lnTo>
                      <a:pt x="1740" y="585"/>
                    </a:lnTo>
                    <a:lnTo>
                      <a:pt x="1740" y="588"/>
                    </a:lnTo>
                    <a:lnTo>
                      <a:pt x="1745" y="589"/>
                    </a:lnTo>
                    <a:lnTo>
                      <a:pt x="1748" y="589"/>
                    </a:lnTo>
                    <a:lnTo>
                      <a:pt x="1750" y="588"/>
                    </a:lnTo>
                    <a:lnTo>
                      <a:pt x="1750" y="590"/>
                    </a:lnTo>
                    <a:lnTo>
                      <a:pt x="1748" y="589"/>
                    </a:lnTo>
                    <a:lnTo>
                      <a:pt x="1748" y="589"/>
                    </a:lnTo>
                    <a:lnTo>
                      <a:pt x="1745" y="590"/>
                    </a:lnTo>
                    <a:lnTo>
                      <a:pt x="1742" y="591"/>
                    </a:lnTo>
                    <a:lnTo>
                      <a:pt x="1741" y="591"/>
                    </a:lnTo>
                    <a:lnTo>
                      <a:pt x="1742" y="592"/>
                    </a:lnTo>
                    <a:lnTo>
                      <a:pt x="1740" y="592"/>
                    </a:lnTo>
                    <a:lnTo>
                      <a:pt x="1742" y="594"/>
                    </a:lnTo>
                    <a:lnTo>
                      <a:pt x="1743" y="595"/>
                    </a:lnTo>
                    <a:lnTo>
                      <a:pt x="1740" y="594"/>
                    </a:lnTo>
                    <a:lnTo>
                      <a:pt x="1738" y="591"/>
                    </a:lnTo>
                    <a:lnTo>
                      <a:pt x="1733" y="592"/>
                    </a:lnTo>
                    <a:lnTo>
                      <a:pt x="1734" y="595"/>
                    </a:lnTo>
                    <a:lnTo>
                      <a:pt x="1737" y="596"/>
                    </a:lnTo>
                    <a:lnTo>
                      <a:pt x="1740" y="595"/>
                    </a:lnTo>
                    <a:lnTo>
                      <a:pt x="1742" y="596"/>
                    </a:lnTo>
                    <a:lnTo>
                      <a:pt x="1743" y="598"/>
                    </a:lnTo>
                    <a:lnTo>
                      <a:pt x="1742" y="596"/>
                    </a:lnTo>
                    <a:lnTo>
                      <a:pt x="1739" y="596"/>
                    </a:lnTo>
                    <a:lnTo>
                      <a:pt x="1736" y="597"/>
                    </a:lnTo>
                    <a:lnTo>
                      <a:pt x="1733" y="596"/>
                    </a:lnTo>
                    <a:lnTo>
                      <a:pt x="1728" y="597"/>
                    </a:lnTo>
                    <a:lnTo>
                      <a:pt x="1719" y="601"/>
                    </a:lnTo>
                    <a:lnTo>
                      <a:pt x="1710" y="604"/>
                    </a:lnTo>
                    <a:lnTo>
                      <a:pt x="1706" y="606"/>
                    </a:lnTo>
                    <a:lnTo>
                      <a:pt x="1706" y="608"/>
                    </a:lnTo>
                    <a:lnTo>
                      <a:pt x="1706" y="614"/>
                    </a:lnTo>
                    <a:lnTo>
                      <a:pt x="1706" y="614"/>
                    </a:lnTo>
                    <a:lnTo>
                      <a:pt x="1707" y="617"/>
                    </a:lnTo>
                    <a:lnTo>
                      <a:pt x="1706" y="616"/>
                    </a:lnTo>
                    <a:lnTo>
                      <a:pt x="1704" y="620"/>
                    </a:lnTo>
                    <a:lnTo>
                      <a:pt x="1700" y="622"/>
                    </a:lnTo>
                    <a:lnTo>
                      <a:pt x="1695" y="623"/>
                    </a:lnTo>
                    <a:lnTo>
                      <a:pt x="1689" y="625"/>
                    </a:lnTo>
                    <a:lnTo>
                      <a:pt x="1687" y="628"/>
                    </a:lnTo>
                    <a:lnTo>
                      <a:pt x="1688" y="630"/>
                    </a:lnTo>
                    <a:lnTo>
                      <a:pt x="1691" y="630"/>
                    </a:lnTo>
                    <a:lnTo>
                      <a:pt x="1691" y="630"/>
                    </a:lnTo>
                    <a:lnTo>
                      <a:pt x="1688" y="631"/>
                    </a:lnTo>
                    <a:lnTo>
                      <a:pt x="1682" y="633"/>
                    </a:lnTo>
                    <a:lnTo>
                      <a:pt x="1678" y="632"/>
                    </a:lnTo>
                    <a:lnTo>
                      <a:pt x="1674" y="632"/>
                    </a:lnTo>
                    <a:lnTo>
                      <a:pt x="1672" y="631"/>
                    </a:lnTo>
                    <a:lnTo>
                      <a:pt x="1669" y="632"/>
                    </a:lnTo>
                    <a:lnTo>
                      <a:pt x="1666" y="629"/>
                    </a:lnTo>
                    <a:lnTo>
                      <a:pt x="1666" y="626"/>
                    </a:lnTo>
                    <a:lnTo>
                      <a:pt x="1662" y="626"/>
                    </a:lnTo>
                    <a:lnTo>
                      <a:pt x="1657" y="626"/>
                    </a:lnTo>
                    <a:lnTo>
                      <a:pt x="1660" y="631"/>
                    </a:lnTo>
                    <a:lnTo>
                      <a:pt x="1662" y="634"/>
                    </a:lnTo>
                    <a:lnTo>
                      <a:pt x="1663" y="640"/>
                    </a:lnTo>
                    <a:lnTo>
                      <a:pt x="1663" y="642"/>
                    </a:lnTo>
                    <a:lnTo>
                      <a:pt x="1665" y="645"/>
                    </a:lnTo>
                    <a:lnTo>
                      <a:pt x="1657" y="646"/>
                    </a:lnTo>
                    <a:lnTo>
                      <a:pt x="1657" y="647"/>
                    </a:lnTo>
                    <a:lnTo>
                      <a:pt x="1657" y="647"/>
                    </a:lnTo>
                    <a:lnTo>
                      <a:pt x="1657" y="646"/>
                    </a:lnTo>
                    <a:lnTo>
                      <a:pt x="1653" y="643"/>
                    </a:lnTo>
                    <a:lnTo>
                      <a:pt x="1649" y="646"/>
                    </a:lnTo>
                    <a:lnTo>
                      <a:pt x="1647" y="646"/>
                    </a:lnTo>
                    <a:lnTo>
                      <a:pt x="1643" y="640"/>
                    </a:lnTo>
                    <a:lnTo>
                      <a:pt x="1639" y="641"/>
                    </a:lnTo>
                    <a:lnTo>
                      <a:pt x="1637" y="641"/>
                    </a:lnTo>
                    <a:lnTo>
                      <a:pt x="1635" y="645"/>
                    </a:lnTo>
                    <a:lnTo>
                      <a:pt x="1630" y="643"/>
                    </a:lnTo>
                    <a:lnTo>
                      <a:pt x="1625" y="645"/>
                    </a:lnTo>
                    <a:lnTo>
                      <a:pt x="1622" y="646"/>
                    </a:lnTo>
                    <a:lnTo>
                      <a:pt x="1619" y="648"/>
                    </a:lnTo>
                    <a:lnTo>
                      <a:pt x="1620" y="650"/>
                    </a:lnTo>
                    <a:lnTo>
                      <a:pt x="1625" y="649"/>
                    </a:lnTo>
                    <a:lnTo>
                      <a:pt x="1626" y="651"/>
                    </a:lnTo>
                    <a:lnTo>
                      <a:pt x="1622" y="650"/>
                    </a:lnTo>
                    <a:lnTo>
                      <a:pt x="1622" y="652"/>
                    </a:lnTo>
                    <a:lnTo>
                      <a:pt x="1626" y="654"/>
                    </a:lnTo>
                    <a:lnTo>
                      <a:pt x="1620" y="655"/>
                    </a:lnTo>
                    <a:lnTo>
                      <a:pt x="1621" y="656"/>
                    </a:lnTo>
                    <a:lnTo>
                      <a:pt x="1625" y="657"/>
                    </a:lnTo>
                    <a:lnTo>
                      <a:pt x="1627" y="659"/>
                    </a:lnTo>
                    <a:lnTo>
                      <a:pt x="1629" y="658"/>
                    </a:lnTo>
                    <a:lnTo>
                      <a:pt x="1638" y="660"/>
                    </a:lnTo>
                    <a:lnTo>
                      <a:pt x="1640" y="663"/>
                    </a:lnTo>
                    <a:lnTo>
                      <a:pt x="1643" y="665"/>
                    </a:lnTo>
                    <a:lnTo>
                      <a:pt x="1644" y="663"/>
                    </a:lnTo>
                    <a:lnTo>
                      <a:pt x="1647" y="665"/>
                    </a:lnTo>
                    <a:lnTo>
                      <a:pt x="1653" y="665"/>
                    </a:lnTo>
                    <a:lnTo>
                      <a:pt x="1651" y="666"/>
                    </a:lnTo>
                    <a:lnTo>
                      <a:pt x="1652" y="668"/>
                    </a:lnTo>
                    <a:lnTo>
                      <a:pt x="1655" y="668"/>
                    </a:lnTo>
                    <a:lnTo>
                      <a:pt x="1659" y="668"/>
                    </a:lnTo>
                    <a:lnTo>
                      <a:pt x="1661" y="669"/>
                    </a:lnTo>
                    <a:lnTo>
                      <a:pt x="1657" y="668"/>
                    </a:lnTo>
                    <a:lnTo>
                      <a:pt x="1655" y="668"/>
                    </a:lnTo>
                    <a:lnTo>
                      <a:pt x="1655" y="671"/>
                    </a:lnTo>
                    <a:lnTo>
                      <a:pt x="1657" y="673"/>
                    </a:lnTo>
                    <a:lnTo>
                      <a:pt x="1655" y="676"/>
                    </a:lnTo>
                    <a:lnTo>
                      <a:pt x="1659" y="678"/>
                    </a:lnTo>
                    <a:lnTo>
                      <a:pt x="1661" y="682"/>
                    </a:lnTo>
                    <a:lnTo>
                      <a:pt x="1662" y="683"/>
                    </a:lnTo>
                    <a:lnTo>
                      <a:pt x="1664" y="683"/>
                    </a:lnTo>
                    <a:lnTo>
                      <a:pt x="1666" y="685"/>
                    </a:lnTo>
                    <a:lnTo>
                      <a:pt x="1670" y="685"/>
                    </a:lnTo>
                    <a:lnTo>
                      <a:pt x="1669" y="686"/>
                    </a:lnTo>
                    <a:lnTo>
                      <a:pt x="1670" y="692"/>
                    </a:lnTo>
                    <a:lnTo>
                      <a:pt x="1670" y="694"/>
                    </a:lnTo>
                    <a:lnTo>
                      <a:pt x="1668" y="695"/>
                    </a:lnTo>
                    <a:lnTo>
                      <a:pt x="1669" y="695"/>
                    </a:lnTo>
                    <a:lnTo>
                      <a:pt x="1671" y="697"/>
                    </a:lnTo>
                    <a:lnTo>
                      <a:pt x="1673" y="699"/>
                    </a:lnTo>
                    <a:lnTo>
                      <a:pt x="1676" y="702"/>
                    </a:lnTo>
                    <a:lnTo>
                      <a:pt x="1676" y="705"/>
                    </a:lnTo>
                    <a:lnTo>
                      <a:pt x="1677" y="708"/>
                    </a:lnTo>
                    <a:lnTo>
                      <a:pt x="1678" y="709"/>
                    </a:lnTo>
                    <a:lnTo>
                      <a:pt x="1677" y="708"/>
                    </a:lnTo>
                    <a:lnTo>
                      <a:pt x="1674" y="706"/>
                    </a:lnTo>
                    <a:lnTo>
                      <a:pt x="1674" y="702"/>
                    </a:lnTo>
                    <a:lnTo>
                      <a:pt x="1672" y="700"/>
                    </a:lnTo>
                    <a:lnTo>
                      <a:pt x="1669" y="699"/>
                    </a:lnTo>
                    <a:lnTo>
                      <a:pt x="1668" y="711"/>
                    </a:lnTo>
                    <a:lnTo>
                      <a:pt x="1668" y="714"/>
                    </a:lnTo>
                    <a:lnTo>
                      <a:pt x="1668" y="718"/>
                    </a:lnTo>
                    <a:lnTo>
                      <a:pt x="1665" y="727"/>
                    </a:lnTo>
                    <a:lnTo>
                      <a:pt x="1663" y="734"/>
                    </a:lnTo>
                    <a:lnTo>
                      <a:pt x="1661" y="735"/>
                    </a:lnTo>
                    <a:lnTo>
                      <a:pt x="1657" y="736"/>
                    </a:lnTo>
                    <a:lnTo>
                      <a:pt x="1654" y="736"/>
                    </a:lnTo>
                    <a:lnTo>
                      <a:pt x="1652" y="736"/>
                    </a:lnTo>
                    <a:lnTo>
                      <a:pt x="1647" y="733"/>
                    </a:lnTo>
                    <a:lnTo>
                      <a:pt x="1645" y="734"/>
                    </a:lnTo>
                    <a:lnTo>
                      <a:pt x="1644" y="735"/>
                    </a:lnTo>
                    <a:lnTo>
                      <a:pt x="1642" y="735"/>
                    </a:lnTo>
                    <a:lnTo>
                      <a:pt x="1637" y="733"/>
                    </a:lnTo>
                    <a:lnTo>
                      <a:pt x="1635" y="733"/>
                    </a:lnTo>
                    <a:lnTo>
                      <a:pt x="1632" y="733"/>
                    </a:lnTo>
                    <a:lnTo>
                      <a:pt x="1629" y="734"/>
                    </a:lnTo>
                    <a:lnTo>
                      <a:pt x="1629" y="734"/>
                    </a:lnTo>
                    <a:lnTo>
                      <a:pt x="1627" y="734"/>
                    </a:lnTo>
                    <a:lnTo>
                      <a:pt x="1621" y="734"/>
                    </a:lnTo>
                    <a:lnTo>
                      <a:pt x="1615" y="733"/>
                    </a:lnTo>
                    <a:lnTo>
                      <a:pt x="1612" y="732"/>
                    </a:lnTo>
                    <a:lnTo>
                      <a:pt x="1606" y="732"/>
                    </a:lnTo>
                    <a:lnTo>
                      <a:pt x="1604" y="731"/>
                    </a:lnTo>
                    <a:lnTo>
                      <a:pt x="1602" y="732"/>
                    </a:lnTo>
                    <a:lnTo>
                      <a:pt x="1593" y="732"/>
                    </a:lnTo>
                    <a:lnTo>
                      <a:pt x="1591" y="732"/>
                    </a:lnTo>
                    <a:lnTo>
                      <a:pt x="1588" y="733"/>
                    </a:lnTo>
                    <a:lnTo>
                      <a:pt x="1587" y="732"/>
                    </a:lnTo>
                    <a:lnTo>
                      <a:pt x="1585" y="731"/>
                    </a:lnTo>
                    <a:lnTo>
                      <a:pt x="1582" y="729"/>
                    </a:lnTo>
                    <a:lnTo>
                      <a:pt x="1576" y="728"/>
                    </a:lnTo>
                    <a:lnTo>
                      <a:pt x="1574" y="731"/>
                    </a:lnTo>
                    <a:lnTo>
                      <a:pt x="1572" y="733"/>
                    </a:lnTo>
                    <a:lnTo>
                      <a:pt x="1572" y="733"/>
                    </a:lnTo>
                    <a:lnTo>
                      <a:pt x="1572" y="734"/>
                    </a:lnTo>
                    <a:lnTo>
                      <a:pt x="1569" y="735"/>
                    </a:lnTo>
                    <a:lnTo>
                      <a:pt x="1567" y="736"/>
                    </a:lnTo>
                    <a:lnTo>
                      <a:pt x="1563" y="736"/>
                    </a:lnTo>
                    <a:lnTo>
                      <a:pt x="1558" y="740"/>
                    </a:lnTo>
                    <a:lnTo>
                      <a:pt x="1560" y="743"/>
                    </a:lnTo>
                    <a:lnTo>
                      <a:pt x="1560" y="743"/>
                    </a:lnTo>
                    <a:lnTo>
                      <a:pt x="1561" y="744"/>
                    </a:lnTo>
                    <a:lnTo>
                      <a:pt x="1563" y="744"/>
                    </a:lnTo>
                    <a:lnTo>
                      <a:pt x="1562" y="744"/>
                    </a:lnTo>
                    <a:lnTo>
                      <a:pt x="1562" y="748"/>
                    </a:lnTo>
                    <a:lnTo>
                      <a:pt x="1566" y="746"/>
                    </a:lnTo>
                    <a:lnTo>
                      <a:pt x="1563" y="749"/>
                    </a:lnTo>
                    <a:lnTo>
                      <a:pt x="1563" y="751"/>
                    </a:lnTo>
                    <a:lnTo>
                      <a:pt x="1567" y="751"/>
                    </a:lnTo>
                    <a:lnTo>
                      <a:pt x="1563" y="753"/>
                    </a:lnTo>
                    <a:lnTo>
                      <a:pt x="1566" y="753"/>
                    </a:lnTo>
                    <a:lnTo>
                      <a:pt x="1567" y="752"/>
                    </a:lnTo>
                    <a:lnTo>
                      <a:pt x="1567" y="753"/>
                    </a:lnTo>
                    <a:lnTo>
                      <a:pt x="1563" y="756"/>
                    </a:lnTo>
                    <a:lnTo>
                      <a:pt x="1565" y="758"/>
                    </a:lnTo>
                    <a:lnTo>
                      <a:pt x="1563" y="760"/>
                    </a:lnTo>
                    <a:lnTo>
                      <a:pt x="1563" y="762"/>
                    </a:lnTo>
                    <a:lnTo>
                      <a:pt x="1566" y="770"/>
                    </a:lnTo>
                    <a:lnTo>
                      <a:pt x="1567" y="771"/>
                    </a:lnTo>
                    <a:lnTo>
                      <a:pt x="1566" y="779"/>
                    </a:lnTo>
                    <a:lnTo>
                      <a:pt x="1567" y="776"/>
                    </a:lnTo>
                    <a:lnTo>
                      <a:pt x="1567" y="779"/>
                    </a:lnTo>
                    <a:lnTo>
                      <a:pt x="1565" y="782"/>
                    </a:lnTo>
                    <a:lnTo>
                      <a:pt x="1563" y="788"/>
                    </a:lnTo>
                    <a:lnTo>
                      <a:pt x="1560" y="796"/>
                    </a:lnTo>
                    <a:lnTo>
                      <a:pt x="1557" y="801"/>
                    </a:lnTo>
                    <a:lnTo>
                      <a:pt x="1557" y="803"/>
                    </a:lnTo>
                    <a:lnTo>
                      <a:pt x="1555" y="805"/>
                    </a:lnTo>
                    <a:lnTo>
                      <a:pt x="1555" y="809"/>
                    </a:lnTo>
                    <a:lnTo>
                      <a:pt x="1557" y="811"/>
                    </a:lnTo>
                    <a:lnTo>
                      <a:pt x="1559" y="811"/>
                    </a:lnTo>
                    <a:lnTo>
                      <a:pt x="1560" y="810"/>
                    </a:lnTo>
                    <a:lnTo>
                      <a:pt x="1562" y="806"/>
                    </a:lnTo>
                    <a:lnTo>
                      <a:pt x="1562" y="810"/>
                    </a:lnTo>
                    <a:lnTo>
                      <a:pt x="1560" y="812"/>
                    </a:lnTo>
                    <a:lnTo>
                      <a:pt x="1559" y="811"/>
                    </a:lnTo>
                    <a:lnTo>
                      <a:pt x="1559" y="814"/>
                    </a:lnTo>
                    <a:lnTo>
                      <a:pt x="1565" y="814"/>
                    </a:lnTo>
                    <a:lnTo>
                      <a:pt x="1566" y="813"/>
                    </a:lnTo>
                    <a:lnTo>
                      <a:pt x="1565" y="816"/>
                    </a:lnTo>
                    <a:lnTo>
                      <a:pt x="1565" y="819"/>
                    </a:lnTo>
                    <a:lnTo>
                      <a:pt x="1563" y="822"/>
                    </a:lnTo>
                    <a:lnTo>
                      <a:pt x="1565" y="827"/>
                    </a:lnTo>
                    <a:lnTo>
                      <a:pt x="1565" y="828"/>
                    </a:lnTo>
                    <a:lnTo>
                      <a:pt x="1565" y="831"/>
                    </a:lnTo>
                    <a:lnTo>
                      <a:pt x="1562" y="835"/>
                    </a:lnTo>
                    <a:lnTo>
                      <a:pt x="1562" y="838"/>
                    </a:lnTo>
                    <a:lnTo>
                      <a:pt x="1568" y="836"/>
                    </a:lnTo>
                    <a:lnTo>
                      <a:pt x="1570" y="836"/>
                    </a:lnTo>
                    <a:lnTo>
                      <a:pt x="1572" y="836"/>
                    </a:lnTo>
                    <a:lnTo>
                      <a:pt x="1575" y="837"/>
                    </a:lnTo>
                    <a:lnTo>
                      <a:pt x="1578" y="837"/>
                    </a:lnTo>
                    <a:lnTo>
                      <a:pt x="1583" y="835"/>
                    </a:lnTo>
                    <a:lnTo>
                      <a:pt x="1583" y="834"/>
                    </a:lnTo>
                    <a:lnTo>
                      <a:pt x="1584" y="835"/>
                    </a:lnTo>
                    <a:lnTo>
                      <a:pt x="1584" y="835"/>
                    </a:lnTo>
                    <a:lnTo>
                      <a:pt x="1589" y="834"/>
                    </a:lnTo>
                    <a:lnTo>
                      <a:pt x="1591" y="834"/>
                    </a:lnTo>
                    <a:lnTo>
                      <a:pt x="1589" y="835"/>
                    </a:lnTo>
                    <a:lnTo>
                      <a:pt x="1595" y="838"/>
                    </a:lnTo>
                    <a:lnTo>
                      <a:pt x="1600" y="839"/>
                    </a:lnTo>
                    <a:lnTo>
                      <a:pt x="1596" y="843"/>
                    </a:lnTo>
                    <a:lnTo>
                      <a:pt x="1600" y="845"/>
                    </a:lnTo>
                    <a:lnTo>
                      <a:pt x="1600" y="845"/>
                    </a:lnTo>
                    <a:lnTo>
                      <a:pt x="1600" y="847"/>
                    </a:lnTo>
                    <a:lnTo>
                      <a:pt x="1602" y="851"/>
                    </a:lnTo>
                    <a:lnTo>
                      <a:pt x="1608" y="854"/>
                    </a:lnTo>
                    <a:lnTo>
                      <a:pt x="1612" y="852"/>
                    </a:lnTo>
                    <a:lnTo>
                      <a:pt x="1613" y="847"/>
                    </a:lnTo>
                    <a:lnTo>
                      <a:pt x="1617" y="846"/>
                    </a:lnTo>
                    <a:lnTo>
                      <a:pt x="1619" y="846"/>
                    </a:lnTo>
                    <a:lnTo>
                      <a:pt x="1621" y="846"/>
                    </a:lnTo>
                    <a:lnTo>
                      <a:pt x="1623" y="843"/>
                    </a:lnTo>
                    <a:lnTo>
                      <a:pt x="1625" y="843"/>
                    </a:lnTo>
                    <a:lnTo>
                      <a:pt x="1636" y="843"/>
                    </a:lnTo>
                    <a:lnTo>
                      <a:pt x="1642" y="842"/>
                    </a:lnTo>
                    <a:lnTo>
                      <a:pt x="1646" y="843"/>
                    </a:lnTo>
                    <a:lnTo>
                      <a:pt x="1648" y="843"/>
                    </a:lnTo>
                    <a:lnTo>
                      <a:pt x="1651" y="840"/>
                    </a:lnTo>
                    <a:lnTo>
                      <a:pt x="1653" y="840"/>
                    </a:lnTo>
                    <a:lnTo>
                      <a:pt x="1656" y="842"/>
                    </a:lnTo>
                    <a:lnTo>
                      <a:pt x="1657" y="839"/>
                    </a:lnTo>
                    <a:lnTo>
                      <a:pt x="1660" y="836"/>
                    </a:lnTo>
                    <a:lnTo>
                      <a:pt x="1660" y="834"/>
                    </a:lnTo>
                    <a:lnTo>
                      <a:pt x="1665" y="830"/>
                    </a:lnTo>
                    <a:lnTo>
                      <a:pt x="1668" y="829"/>
                    </a:lnTo>
                    <a:lnTo>
                      <a:pt x="1671" y="829"/>
                    </a:lnTo>
                    <a:lnTo>
                      <a:pt x="1673" y="827"/>
                    </a:lnTo>
                    <a:lnTo>
                      <a:pt x="1676" y="823"/>
                    </a:lnTo>
                    <a:lnTo>
                      <a:pt x="1676" y="820"/>
                    </a:lnTo>
                    <a:lnTo>
                      <a:pt x="1679" y="816"/>
                    </a:lnTo>
                    <a:lnTo>
                      <a:pt x="1685" y="812"/>
                    </a:lnTo>
                    <a:lnTo>
                      <a:pt x="1688" y="811"/>
                    </a:lnTo>
                    <a:lnTo>
                      <a:pt x="1682" y="806"/>
                    </a:lnTo>
                    <a:lnTo>
                      <a:pt x="1681" y="804"/>
                    </a:lnTo>
                    <a:lnTo>
                      <a:pt x="1680" y="800"/>
                    </a:lnTo>
                    <a:lnTo>
                      <a:pt x="1682" y="794"/>
                    </a:lnTo>
                    <a:lnTo>
                      <a:pt x="1685" y="792"/>
                    </a:lnTo>
                    <a:lnTo>
                      <a:pt x="1686" y="789"/>
                    </a:lnTo>
                    <a:lnTo>
                      <a:pt x="1690" y="784"/>
                    </a:lnTo>
                    <a:lnTo>
                      <a:pt x="1691" y="782"/>
                    </a:lnTo>
                    <a:lnTo>
                      <a:pt x="1694" y="780"/>
                    </a:lnTo>
                    <a:lnTo>
                      <a:pt x="1697" y="779"/>
                    </a:lnTo>
                    <a:lnTo>
                      <a:pt x="1697" y="778"/>
                    </a:lnTo>
                    <a:lnTo>
                      <a:pt x="1695" y="777"/>
                    </a:lnTo>
                    <a:lnTo>
                      <a:pt x="1697" y="775"/>
                    </a:lnTo>
                    <a:lnTo>
                      <a:pt x="1702" y="772"/>
                    </a:lnTo>
                    <a:lnTo>
                      <a:pt x="1714" y="769"/>
                    </a:lnTo>
                    <a:lnTo>
                      <a:pt x="1715" y="768"/>
                    </a:lnTo>
                    <a:lnTo>
                      <a:pt x="1717" y="766"/>
                    </a:lnTo>
                    <a:lnTo>
                      <a:pt x="1725" y="762"/>
                    </a:lnTo>
                    <a:lnTo>
                      <a:pt x="1728" y="760"/>
                    </a:lnTo>
                    <a:lnTo>
                      <a:pt x="1729" y="757"/>
                    </a:lnTo>
                    <a:lnTo>
                      <a:pt x="1728" y="754"/>
                    </a:lnTo>
                    <a:lnTo>
                      <a:pt x="1730" y="753"/>
                    </a:lnTo>
                    <a:lnTo>
                      <a:pt x="1726" y="746"/>
                    </a:lnTo>
                    <a:lnTo>
                      <a:pt x="1726" y="744"/>
                    </a:lnTo>
                    <a:lnTo>
                      <a:pt x="1725" y="743"/>
                    </a:lnTo>
                    <a:lnTo>
                      <a:pt x="1726" y="743"/>
                    </a:lnTo>
                    <a:lnTo>
                      <a:pt x="1726" y="740"/>
                    </a:lnTo>
                    <a:lnTo>
                      <a:pt x="1730" y="737"/>
                    </a:lnTo>
                    <a:lnTo>
                      <a:pt x="1732" y="736"/>
                    </a:lnTo>
                    <a:lnTo>
                      <a:pt x="1738" y="733"/>
                    </a:lnTo>
                    <a:lnTo>
                      <a:pt x="1740" y="732"/>
                    </a:lnTo>
                    <a:lnTo>
                      <a:pt x="1742" y="733"/>
                    </a:lnTo>
                    <a:lnTo>
                      <a:pt x="1745" y="733"/>
                    </a:lnTo>
                    <a:lnTo>
                      <a:pt x="1747" y="735"/>
                    </a:lnTo>
                    <a:lnTo>
                      <a:pt x="1750" y="734"/>
                    </a:lnTo>
                    <a:lnTo>
                      <a:pt x="1749" y="732"/>
                    </a:lnTo>
                    <a:lnTo>
                      <a:pt x="1750" y="734"/>
                    </a:lnTo>
                    <a:lnTo>
                      <a:pt x="1754" y="734"/>
                    </a:lnTo>
                    <a:lnTo>
                      <a:pt x="1754" y="734"/>
                    </a:lnTo>
                    <a:lnTo>
                      <a:pt x="1755" y="735"/>
                    </a:lnTo>
                    <a:lnTo>
                      <a:pt x="1757" y="735"/>
                    </a:lnTo>
                    <a:lnTo>
                      <a:pt x="1759" y="737"/>
                    </a:lnTo>
                    <a:lnTo>
                      <a:pt x="1763" y="737"/>
                    </a:lnTo>
                    <a:lnTo>
                      <a:pt x="1763" y="739"/>
                    </a:lnTo>
                    <a:lnTo>
                      <a:pt x="1766" y="739"/>
                    </a:lnTo>
                    <a:lnTo>
                      <a:pt x="1768" y="740"/>
                    </a:lnTo>
                    <a:lnTo>
                      <a:pt x="1774" y="739"/>
                    </a:lnTo>
                    <a:lnTo>
                      <a:pt x="1776" y="736"/>
                    </a:lnTo>
                    <a:lnTo>
                      <a:pt x="1777" y="734"/>
                    </a:lnTo>
                    <a:lnTo>
                      <a:pt x="1783" y="729"/>
                    </a:lnTo>
                    <a:lnTo>
                      <a:pt x="1787" y="728"/>
                    </a:lnTo>
                    <a:lnTo>
                      <a:pt x="1790" y="728"/>
                    </a:lnTo>
                    <a:lnTo>
                      <a:pt x="1793" y="727"/>
                    </a:lnTo>
                    <a:lnTo>
                      <a:pt x="1796" y="725"/>
                    </a:lnTo>
                    <a:lnTo>
                      <a:pt x="1801" y="719"/>
                    </a:lnTo>
                    <a:lnTo>
                      <a:pt x="1805" y="717"/>
                    </a:lnTo>
                    <a:lnTo>
                      <a:pt x="1807" y="717"/>
                    </a:lnTo>
                    <a:lnTo>
                      <a:pt x="1813" y="719"/>
                    </a:lnTo>
                    <a:lnTo>
                      <a:pt x="1817" y="723"/>
                    </a:lnTo>
                    <a:lnTo>
                      <a:pt x="1819" y="723"/>
                    </a:lnTo>
                    <a:lnTo>
                      <a:pt x="1821" y="723"/>
                    </a:lnTo>
                    <a:lnTo>
                      <a:pt x="1822" y="724"/>
                    </a:lnTo>
                    <a:lnTo>
                      <a:pt x="1824" y="725"/>
                    </a:lnTo>
                    <a:lnTo>
                      <a:pt x="1825" y="727"/>
                    </a:lnTo>
                    <a:lnTo>
                      <a:pt x="1825" y="732"/>
                    </a:lnTo>
                    <a:lnTo>
                      <a:pt x="1828" y="736"/>
                    </a:lnTo>
                    <a:lnTo>
                      <a:pt x="1828" y="742"/>
                    </a:lnTo>
                    <a:lnTo>
                      <a:pt x="1832" y="742"/>
                    </a:lnTo>
                    <a:lnTo>
                      <a:pt x="1833" y="744"/>
                    </a:lnTo>
                    <a:lnTo>
                      <a:pt x="1836" y="748"/>
                    </a:lnTo>
                    <a:lnTo>
                      <a:pt x="1839" y="751"/>
                    </a:lnTo>
                    <a:lnTo>
                      <a:pt x="1843" y="752"/>
                    </a:lnTo>
                    <a:lnTo>
                      <a:pt x="1845" y="754"/>
                    </a:lnTo>
                    <a:lnTo>
                      <a:pt x="1845" y="757"/>
                    </a:lnTo>
                    <a:lnTo>
                      <a:pt x="1849" y="758"/>
                    </a:lnTo>
                    <a:lnTo>
                      <a:pt x="1851" y="759"/>
                    </a:lnTo>
                    <a:lnTo>
                      <a:pt x="1852" y="762"/>
                    </a:lnTo>
                    <a:lnTo>
                      <a:pt x="1856" y="763"/>
                    </a:lnTo>
                    <a:lnTo>
                      <a:pt x="1857" y="766"/>
                    </a:lnTo>
                    <a:lnTo>
                      <a:pt x="1862" y="769"/>
                    </a:lnTo>
                    <a:lnTo>
                      <a:pt x="1865" y="769"/>
                    </a:lnTo>
                    <a:lnTo>
                      <a:pt x="1868" y="769"/>
                    </a:lnTo>
                    <a:lnTo>
                      <a:pt x="1870" y="770"/>
                    </a:lnTo>
                    <a:lnTo>
                      <a:pt x="1873" y="770"/>
                    </a:lnTo>
                    <a:lnTo>
                      <a:pt x="1875" y="774"/>
                    </a:lnTo>
                    <a:lnTo>
                      <a:pt x="1878" y="777"/>
                    </a:lnTo>
                    <a:lnTo>
                      <a:pt x="1882" y="777"/>
                    </a:lnTo>
                    <a:lnTo>
                      <a:pt x="1883" y="780"/>
                    </a:lnTo>
                    <a:lnTo>
                      <a:pt x="1884" y="780"/>
                    </a:lnTo>
                    <a:lnTo>
                      <a:pt x="1886" y="779"/>
                    </a:lnTo>
                    <a:lnTo>
                      <a:pt x="1888" y="782"/>
                    </a:lnTo>
                    <a:lnTo>
                      <a:pt x="1890" y="784"/>
                    </a:lnTo>
                    <a:lnTo>
                      <a:pt x="1890" y="787"/>
                    </a:lnTo>
                    <a:lnTo>
                      <a:pt x="1892" y="788"/>
                    </a:lnTo>
                    <a:lnTo>
                      <a:pt x="1895" y="791"/>
                    </a:lnTo>
                    <a:lnTo>
                      <a:pt x="1899" y="789"/>
                    </a:lnTo>
                    <a:lnTo>
                      <a:pt x="1901" y="792"/>
                    </a:lnTo>
                    <a:lnTo>
                      <a:pt x="1901" y="795"/>
                    </a:lnTo>
                    <a:lnTo>
                      <a:pt x="1902" y="797"/>
                    </a:lnTo>
                    <a:lnTo>
                      <a:pt x="1904" y="800"/>
                    </a:lnTo>
                    <a:lnTo>
                      <a:pt x="1905" y="805"/>
                    </a:lnTo>
                    <a:lnTo>
                      <a:pt x="1907" y="808"/>
                    </a:lnTo>
                    <a:lnTo>
                      <a:pt x="1905" y="811"/>
                    </a:lnTo>
                    <a:lnTo>
                      <a:pt x="1902" y="811"/>
                    </a:lnTo>
                    <a:lnTo>
                      <a:pt x="1902" y="816"/>
                    </a:lnTo>
                    <a:lnTo>
                      <a:pt x="1899" y="820"/>
                    </a:lnTo>
                    <a:lnTo>
                      <a:pt x="1900" y="823"/>
                    </a:lnTo>
                    <a:lnTo>
                      <a:pt x="1903" y="823"/>
                    </a:lnTo>
                    <a:lnTo>
                      <a:pt x="1905" y="822"/>
                    </a:lnTo>
                    <a:lnTo>
                      <a:pt x="1907" y="820"/>
                    </a:lnTo>
                    <a:lnTo>
                      <a:pt x="1911" y="814"/>
                    </a:lnTo>
                    <a:lnTo>
                      <a:pt x="1911" y="810"/>
                    </a:lnTo>
                    <a:lnTo>
                      <a:pt x="1919" y="805"/>
                    </a:lnTo>
                    <a:lnTo>
                      <a:pt x="1919" y="803"/>
                    </a:lnTo>
                    <a:lnTo>
                      <a:pt x="1918" y="799"/>
                    </a:lnTo>
                    <a:lnTo>
                      <a:pt x="1913" y="796"/>
                    </a:lnTo>
                    <a:lnTo>
                      <a:pt x="1911" y="795"/>
                    </a:lnTo>
                    <a:lnTo>
                      <a:pt x="1911" y="793"/>
                    </a:lnTo>
                    <a:lnTo>
                      <a:pt x="1912" y="791"/>
                    </a:lnTo>
                    <a:lnTo>
                      <a:pt x="1912" y="788"/>
                    </a:lnTo>
                    <a:lnTo>
                      <a:pt x="1915" y="787"/>
                    </a:lnTo>
                    <a:lnTo>
                      <a:pt x="1916" y="784"/>
                    </a:lnTo>
                    <a:lnTo>
                      <a:pt x="1918" y="782"/>
                    </a:lnTo>
                    <a:lnTo>
                      <a:pt x="1921" y="782"/>
                    </a:lnTo>
                    <a:lnTo>
                      <a:pt x="1921" y="783"/>
                    </a:lnTo>
                    <a:lnTo>
                      <a:pt x="1920" y="783"/>
                    </a:lnTo>
                    <a:lnTo>
                      <a:pt x="1922" y="785"/>
                    </a:lnTo>
                    <a:lnTo>
                      <a:pt x="1928" y="785"/>
                    </a:lnTo>
                    <a:lnTo>
                      <a:pt x="1930" y="787"/>
                    </a:lnTo>
                    <a:lnTo>
                      <a:pt x="1932" y="791"/>
                    </a:lnTo>
                    <a:lnTo>
                      <a:pt x="1934" y="793"/>
                    </a:lnTo>
                    <a:lnTo>
                      <a:pt x="1936" y="793"/>
                    </a:lnTo>
                    <a:lnTo>
                      <a:pt x="1938" y="788"/>
                    </a:lnTo>
                    <a:lnTo>
                      <a:pt x="1937" y="786"/>
                    </a:lnTo>
                    <a:lnTo>
                      <a:pt x="1935" y="784"/>
                    </a:lnTo>
                    <a:lnTo>
                      <a:pt x="1932" y="782"/>
                    </a:lnTo>
                    <a:lnTo>
                      <a:pt x="1930" y="779"/>
                    </a:lnTo>
                    <a:lnTo>
                      <a:pt x="1922" y="776"/>
                    </a:lnTo>
                    <a:lnTo>
                      <a:pt x="1920" y="774"/>
                    </a:lnTo>
                    <a:lnTo>
                      <a:pt x="1912" y="770"/>
                    </a:lnTo>
                    <a:lnTo>
                      <a:pt x="1903" y="766"/>
                    </a:lnTo>
                    <a:lnTo>
                      <a:pt x="1903" y="763"/>
                    </a:lnTo>
                    <a:lnTo>
                      <a:pt x="1905" y="761"/>
                    </a:lnTo>
                    <a:lnTo>
                      <a:pt x="1905" y="759"/>
                    </a:lnTo>
                    <a:lnTo>
                      <a:pt x="1892" y="759"/>
                    </a:lnTo>
                    <a:lnTo>
                      <a:pt x="1890" y="758"/>
                    </a:lnTo>
                    <a:lnTo>
                      <a:pt x="1886" y="757"/>
                    </a:lnTo>
                    <a:lnTo>
                      <a:pt x="1876" y="746"/>
                    </a:lnTo>
                    <a:lnTo>
                      <a:pt x="1873" y="736"/>
                    </a:lnTo>
                    <a:lnTo>
                      <a:pt x="1870" y="732"/>
                    </a:lnTo>
                    <a:lnTo>
                      <a:pt x="1868" y="731"/>
                    </a:lnTo>
                    <a:lnTo>
                      <a:pt x="1862" y="726"/>
                    </a:lnTo>
                    <a:lnTo>
                      <a:pt x="1859" y="725"/>
                    </a:lnTo>
                    <a:lnTo>
                      <a:pt x="1854" y="720"/>
                    </a:lnTo>
                    <a:lnTo>
                      <a:pt x="1853" y="717"/>
                    </a:lnTo>
                    <a:lnTo>
                      <a:pt x="1853" y="714"/>
                    </a:lnTo>
                    <a:lnTo>
                      <a:pt x="1852" y="714"/>
                    </a:lnTo>
                    <a:lnTo>
                      <a:pt x="1856" y="710"/>
                    </a:lnTo>
                    <a:lnTo>
                      <a:pt x="1857" y="708"/>
                    </a:lnTo>
                    <a:lnTo>
                      <a:pt x="1856" y="708"/>
                    </a:lnTo>
                    <a:lnTo>
                      <a:pt x="1853" y="705"/>
                    </a:lnTo>
                    <a:lnTo>
                      <a:pt x="1852" y="703"/>
                    </a:lnTo>
                    <a:lnTo>
                      <a:pt x="1852" y="703"/>
                    </a:lnTo>
                    <a:lnTo>
                      <a:pt x="1851" y="702"/>
                    </a:lnTo>
                    <a:lnTo>
                      <a:pt x="1851" y="702"/>
                    </a:lnTo>
                    <a:lnTo>
                      <a:pt x="1852" y="702"/>
                    </a:lnTo>
                    <a:lnTo>
                      <a:pt x="1853" y="700"/>
                    </a:lnTo>
                    <a:lnTo>
                      <a:pt x="1856" y="700"/>
                    </a:lnTo>
                    <a:lnTo>
                      <a:pt x="1859" y="699"/>
                    </a:lnTo>
                    <a:lnTo>
                      <a:pt x="1861" y="697"/>
                    </a:lnTo>
                    <a:lnTo>
                      <a:pt x="1864" y="697"/>
                    </a:lnTo>
                    <a:lnTo>
                      <a:pt x="1864" y="695"/>
                    </a:lnTo>
                    <a:lnTo>
                      <a:pt x="1867" y="694"/>
                    </a:lnTo>
                    <a:lnTo>
                      <a:pt x="1868" y="695"/>
                    </a:lnTo>
                    <a:lnTo>
                      <a:pt x="1868" y="695"/>
                    </a:lnTo>
                    <a:lnTo>
                      <a:pt x="1868" y="695"/>
                    </a:lnTo>
                    <a:lnTo>
                      <a:pt x="1870" y="694"/>
                    </a:lnTo>
                    <a:lnTo>
                      <a:pt x="1871" y="694"/>
                    </a:lnTo>
                    <a:lnTo>
                      <a:pt x="1873" y="698"/>
                    </a:lnTo>
                    <a:lnTo>
                      <a:pt x="1873" y="698"/>
                    </a:lnTo>
                    <a:lnTo>
                      <a:pt x="1871" y="698"/>
                    </a:lnTo>
                    <a:lnTo>
                      <a:pt x="1870" y="699"/>
                    </a:lnTo>
                    <a:lnTo>
                      <a:pt x="1869" y="700"/>
                    </a:lnTo>
                    <a:lnTo>
                      <a:pt x="1870" y="702"/>
                    </a:lnTo>
                    <a:lnTo>
                      <a:pt x="1870" y="702"/>
                    </a:lnTo>
                    <a:lnTo>
                      <a:pt x="1873" y="706"/>
                    </a:lnTo>
                    <a:lnTo>
                      <a:pt x="1873" y="708"/>
                    </a:lnTo>
                    <a:lnTo>
                      <a:pt x="1875" y="711"/>
                    </a:lnTo>
                    <a:lnTo>
                      <a:pt x="1876" y="710"/>
                    </a:lnTo>
                    <a:lnTo>
                      <a:pt x="1877" y="707"/>
                    </a:lnTo>
                    <a:lnTo>
                      <a:pt x="1877" y="708"/>
                    </a:lnTo>
                    <a:lnTo>
                      <a:pt x="1878" y="708"/>
                    </a:lnTo>
                    <a:lnTo>
                      <a:pt x="1881" y="701"/>
                    </a:lnTo>
                    <a:lnTo>
                      <a:pt x="1885" y="703"/>
                    </a:lnTo>
                    <a:lnTo>
                      <a:pt x="1888" y="708"/>
                    </a:lnTo>
                    <a:lnTo>
                      <a:pt x="1888" y="712"/>
                    </a:lnTo>
                    <a:lnTo>
                      <a:pt x="1890" y="715"/>
                    </a:lnTo>
                    <a:lnTo>
                      <a:pt x="1892" y="716"/>
                    </a:lnTo>
                    <a:lnTo>
                      <a:pt x="1894" y="718"/>
                    </a:lnTo>
                    <a:lnTo>
                      <a:pt x="1898" y="720"/>
                    </a:lnTo>
                    <a:lnTo>
                      <a:pt x="1898" y="720"/>
                    </a:lnTo>
                    <a:lnTo>
                      <a:pt x="1899" y="720"/>
                    </a:lnTo>
                    <a:lnTo>
                      <a:pt x="1899" y="722"/>
                    </a:lnTo>
                    <a:lnTo>
                      <a:pt x="1898" y="720"/>
                    </a:lnTo>
                    <a:lnTo>
                      <a:pt x="1894" y="719"/>
                    </a:lnTo>
                    <a:lnTo>
                      <a:pt x="1893" y="722"/>
                    </a:lnTo>
                    <a:lnTo>
                      <a:pt x="1899" y="727"/>
                    </a:lnTo>
                    <a:lnTo>
                      <a:pt x="1903" y="729"/>
                    </a:lnTo>
                    <a:lnTo>
                      <a:pt x="1904" y="733"/>
                    </a:lnTo>
                    <a:lnTo>
                      <a:pt x="1909" y="732"/>
                    </a:lnTo>
                    <a:lnTo>
                      <a:pt x="1913" y="734"/>
                    </a:lnTo>
                    <a:lnTo>
                      <a:pt x="1916" y="734"/>
                    </a:lnTo>
                    <a:lnTo>
                      <a:pt x="1919" y="737"/>
                    </a:lnTo>
                    <a:lnTo>
                      <a:pt x="1924" y="741"/>
                    </a:lnTo>
                    <a:lnTo>
                      <a:pt x="1927" y="743"/>
                    </a:lnTo>
                    <a:lnTo>
                      <a:pt x="1924" y="742"/>
                    </a:lnTo>
                    <a:lnTo>
                      <a:pt x="1921" y="741"/>
                    </a:lnTo>
                    <a:lnTo>
                      <a:pt x="1918" y="741"/>
                    </a:lnTo>
                    <a:lnTo>
                      <a:pt x="1924" y="743"/>
                    </a:lnTo>
                    <a:lnTo>
                      <a:pt x="1929" y="744"/>
                    </a:lnTo>
                    <a:lnTo>
                      <a:pt x="1937" y="750"/>
                    </a:lnTo>
                    <a:lnTo>
                      <a:pt x="1942" y="750"/>
                    </a:lnTo>
                    <a:lnTo>
                      <a:pt x="1942" y="751"/>
                    </a:lnTo>
                    <a:lnTo>
                      <a:pt x="1941" y="750"/>
                    </a:lnTo>
                    <a:lnTo>
                      <a:pt x="1938" y="751"/>
                    </a:lnTo>
                    <a:lnTo>
                      <a:pt x="1942" y="753"/>
                    </a:lnTo>
                    <a:lnTo>
                      <a:pt x="1944" y="754"/>
                    </a:lnTo>
                    <a:lnTo>
                      <a:pt x="1946" y="758"/>
                    </a:lnTo>
                    <a:lnTo>
                      <a:pt x="1950" y="760"/>
                    </a:lnTo>
                    <a:lnTo>
                      <a:pt x="1952" y="760"/>
                    </a:lnTo>
                    <a:lnTo>
                      <a:pt x="1953" y="761"/>
                    </a:lnTo>
                    <a:lnTo>
                      <a:pt x="1953" y="765"/>
                    </a:lnTo>
                    <a:lnTo>
                      <a:pt x="1951" y="768"/>
                    </a:lnTo>
                    <a:lnTo>
                      <a:pt x="1951" y="770"/>
                    </a:lnTo>
                    <a:lnTo>
                      <a:pt x="1951" y="774"/>
                    </a:lnTo>
                    <a:lnTo>
                      <a:pt x="1951" y="776"/>
                    </a:lnTo>
                    <a:lnTo>
                      <a:pt x="1950" y="779"/>
                    </a:lnTo>
                    <a:lnTo>
                      <a:pt x="1951" y="782"/>
                    </a:lnTo>
                    <a:lnTo>
                      <a:pt x="1951" y="782"/>
                    </a:lnTo>
                    <a:lnTo>
                      <a:pt x="1951" y="785"/>
                    </a:lnTo>
                    <a:lnTo>
                      <a:pt x="1951" y="785"/>
                    </a:lnTo>
                    <a:lnTo>
                      <a:pt x="1950" y="784"/>
                    </a:lnTo>
                    <a:lnTo>
                      <a:pt x="1951" y="786"/>
                    </a:lnTo>
                    <a:lnTo>
                      <a:pt x="1956" y="789"/>
                    </a:lnTo>
                    <a:lnTo>
                      <a:pt x="1959" y="793"/>
                    </a:lnTo>
                    <a:lnTo>
                      <a:pt x="1959" y="795"/>
                    </a:lnTo>
                    <a:lnTo>
                      <a:pt x="1961" y="796"/>
                    </a:lnTo>
                    <a:lnTo>
                      <a:pt x="1963" y="801"/>
                    </a:lnTo>
                    <a:lnTo>
                      <a:pt x="1966" y="802"/>
                    </a:lnTo>
                    <a:lnTo>
                      <a:pt x="1969" y="806"/>
                    </a:lnTo>
                    <a:lnTo>
                      <a:pt x="1970" y="804"/>
                    </a:lnTo>
                    <a:lnTo>
                      <a:pt x="1971" y="805"/>
                    </a:lnTo>
                    <a:lnTo>
                      <a:pt x="1973" y="805"/>
                    </a:lnTo>
                    <a:lnTo>
                      <a:pt x="1972" y="808"/>
                    </a:lnTo>
                    <a:lnTo>
                      <a:pt x="1971" y="808"/>
                    </a:lnTo>
                    <a:lnTo>
                      <a:pt x="1969" y="806"/>
                    </a:lnTo>
                    <a:lnTo>
                      <a:pt x="1969" y="810"/>
                    </a:lnTo>
                    <a:lnTo>
                      <a:pt x="1972" y="812"/>
                    </a:lnTo>
                    <a:lnTo>
                      <a:pt x="1975" y="818"/>
                    </a:lnTo>
                    <a:lnTo>
                      <a:pt x="1977" y="816"/>
                    </a:lnTo>
                    <a:lnTo>
                      <a:pt x="1977" y="814"/>
                    </a:lnTo>
                    <a:lnTo>
                      <a:pt x="1979" y="818"/>
                    </a:lnTo>
                    <a:lnTo>
                      <a:pt x="1986" y="816"/>
                    </a:lnTo>
                    <a:lnTo>
                      <a:pt x="1988" y="817"/>
                    </a:lnTo>
                    <a:lnTo>
                      <a:pt x="1992" y="816"/>
                    </a:lnTo>
                    <a:lnTo>
                      <a:pt x="1994" y="818"/>
                    </a:lnTo>
                    <a:lnTo>
                      <a:pt x="1995" y="817"/>
                    </a:lnTo>
                    <a:lnTo>
                      <a:pt x="1997" y="819"/>
                    </a:lnTo>
                    <a:lnTo>
                      <a:pt x="1999" y="819"/>
                    </a:lnTo>
                    <a:lnTo>
                      <a:pt x="2003" y="820"/>
                    </a:lnTo>
                    <a:lnTo>
                      <a:pt x="2002" y="821"/>
                    </a:lnTo>
                    <a:lnTo>
                      <a:pt x="1999" y="822"/>
                    </a:lnTo>
                    <a:lnTo>
                      <a:pt x="1997" y="822"/>
                    </a:lnTo>
                    <a:lnTo>
                      <a:pt x="1994" y="820"/>
                    </a:lnTo>
                    <a:lnTo>
                      <a:pt x="1992" y="820"/>
                    </a:lnTo>
                    <a:lnTo>
                      <a:pt x="1988" y="819"/>
                    </a:lnTo>
                    <a:lnTo>
                      <a:pt x="1985" y="817"/>
                    </a:lnTo>
                    <a:lnTo>
                      <a:pt x="1982" y="818"/>
                    </a:lnTo>
                    <a:lnTo>
                      <a:pt x="1980" y="820"/>
                    </a:lnTo>
                    <a:lnTo>
                      <a:pt x="1977" y="820"/>
                    </a:lnTo>
                    <a:lnTo>
                      <a:pt x="1976" y="822"/>
                    </a:lnTo>
                    <a:lnTo>
                      <a:pt x="1976" y="826"/>
                    </a:lnTo>
                    <a:lnTo>
                      <a:pt x="1978" y="828"/>
                    </a:lnTo>
                    <a:lnTo>
                      <a:pt x="1980" y="829"/>
                    </a:lnTo>
                    <a:lnTo>
                      <a:pt x="1981" y="831"/>
                    </a:lnTo>
                    <a:lnTo>
                      <a:pt x="1980" y="837"/>
                    </a:lnTo>
                    <a:lnTo>
                      <a:pt x="1982" y="840"/>
                    </a:lnTo>
                    <a:lnTo>
                      <a:pt x="1985" y="840"/>
                    </a:lnTo>
                    <a:lnTo>
                      <a:pt x="1987" y="837"/>
                    </a:lnTo>
                    <a:lnTo>
                      <a:pt x="1988" y="839"/>
                    </a:lnTo>
                    <a:lnTo>
                      <a:pt x="1990" y="842"/>
                    </a:lnTo>
                    <a:lnTo>
                      <a:pt x="1993" y="846"/>
                    </a:lnTo>
                    <a:lnTo>
                      <a:pt x="1993" y="846"/>
                    </a:lnTo>
                    <a:lnTo>
                      <a:pt x="1993" y="844"/>
                    </a:lnTo>
                    <a:lnTo>
                      <a:pt x="1995" y="840"/>
                    </a:lnTo>
                    <a:lnTo>
                      <a:pt x="1997" y="843"/>
                    </a:lnTo>
                    <a:lnTo>
                      <a:pt x="1998" y="845"/>
                    </a:lnTo>
                    <a:lnTo>
                      <a:pt x="2002" y="847"/>
                    </a:lnTo>
                    <a:lnTo>
                      <a:pt x="2002" y="845"/>
                    </a:lnTo>
                    <a:lnTo>
                      <a:pt x="2001" y="843"/>
                    </a:lnTo>
                    <a:lnTo>
                      <a:pt x="2001" y="840"/>
                    </a:lnTo>
                    <a:lnTo>
                      <a:pt x="1999" y="837"/>
                    </a:lnTo>
                    <a:lnTo>
                      <a:pt x="1997" y="833"/>
                    </a:lnTo>
                    <a:lnTo>
                      <a:pt x="1996" y="829"/>
                    </a:lnTo>
                    <a:lnTo>
                      <a:pt x="1996" y="829"/>
                    </a:lnTo>
                    <a:lnTo>
                      <a:pt x="1998" y="830"/>
                    </a:lnTo>
                    <a:lnTo>
                      <a:pt x="2001" y="833"/>
                    </a:lnTo>
                    <a:lnTo>
                      <a:pt x="2006" y="831"/>
                    </a:lnTo>
                    <a:lnTo>
                      <a:pt x="2006" y="831"/>
                    </a:lnTo>
                    <a:lnTo>
                      <a:pt x="2005" y="828"/>
                    </a:lnTo>
                    <a:lnTo>
                      <a:pt x="2003" y="829"/>
                    </a:lnTo>
                    <a:lnTo>
                      <a:pt x="2002" y="827"/>
                    </a:lnTo>
                    <a:lnTo>
                      <a:pt x="1999" y="825"/>
                    </a:lnTo>
                    <a:lnTo>
                      <a:pt x="1999" y="823"/>
                    </a:lnTo>
                    <a:lnTo>
                      <a:pt x="2006" y="822"/>
                    </a:lnTo>
                    <a:lnTo>
                      <a:pt x="2009" y="823"/>
                    </a:lnTo>
                    <a:lnTo>
                      <a:pt x="2011" y="825"/>
                    </a:lnTo>
                    <a:lnTo>
                      <a:pt x="2014" y="828"/>
                    </a:lnTo>
                    <a:lnTo>
                      <a:pt x="2014" y="827"/>
                    </a:lnTo>
                    <a:lnTo>
                      <a:pt x="2014" y="825"/>
                    </a:lnTo>
                    <a:lnTo>
                      <a:pt x="2013" y="822"/>
                    </a:lnTo>
                    <a:lnTo>
                      <a:pt x="2013" y="820"/>
                    </a:lnTo>
                    <a:lnTo>
                      <a:pt x="2012" y="818"/>
                    </a:lnTo>
                    <a:lnTo>
                      <a:pt x="2010" y="817"/>
                    </a:lnTo>
                    <a:lnTo>
                      <a:pt x="2007" y="814"/>
                    </a:lnTo>
                    <a:lnTo>
                      <a:pt x="2004" y="814"/>
                    </a:lnTo>
                    <a:lnTo>
                      <a:pt x="2004" y="812"/>
                    </a:lnTo>
                    <a:lnTo>
                      <a:pt x="2002" y="812"/>
                    </a:lnTo>
                    <a:lnTo>
                      <a:pt x="1998" y="810"/>
                    </a:lnTo>
                    <a:lnTo>
                      <a:pt x="1996" y="810"/>
                    </a:lnTo>
                    <a:lnTo>
                      <a:pt x="1994" y="808"/>
                    </a:lnTo>
                    <a:lnTo>
                      <a:pt x="1997" y="808"/>
                    </a:lnTo>
                    <a:lnTo>
                      <a:pt x="1999" y="806"/>
                    </a:lnTo>
                    <a:lnTo>
                      <a:pt x="1997" y="802"/>
                    </a:lnTo>
                    <a:lnTo>
                      <a:pt x="2001" y="801"/>
                    </a:lnTo>
                    <a:lnTo>
                      <a:pt x="2002" y="802"/>
                    </a:lnTo>
                    <a:lnTo>
                      <a:pt x="2001" y="805"/>
                    </a:lnTo>
                    <a:lnTo>
                      <a:pt x="2003" y="804"/>
                    </a:lnTo>
                    <a:lnTo>
                      <a:pt x="2004" y="802"/>
                    </a:lnTo>
                    <a:lnTo>
                      <a:pt x="1998" y="796"/>
                    </a:lnTo>
                    <a:lnTo>
                      <a:pt x="1995" y="791"/>
                    </a:lnTo>
                    <a:lnTo>
                      <a:pt x="1994" y="791"/>
                    </a:lnTo>
                    <a:lnTo>
                      <a:pt x="1994" y="788"/>
                    </a:lnTo>
                    <a:lnTo>
                      <a:pt x="1995" y="785"/>
                    </a:lnTo>
                    <a:lnTo>
                      <a:pt x="1995" y="783"/>
                    </a:lnTo>
                    <a:lnTo>
                      <a:pt x="1995" y="782"/>
                    </a:lnTo>
                    <a:lnTo>
                      <a:pt x="1996" y="782"/>
                    </a:lnTo>
                    <a:lnTo>
                      <a:pt x="1998" y="779"/>
                    </a:lnTo>
                    <a:lnTo>
                      <a:pt x="1997" y="783"/>
                    </a:lnTo>
                    <a:lnTo>
                      <a:pt x="2001" y="785"/>
                    </a:lnTo>
                    <a:lnTo>
                      <a:pt x="2004" y="787"/>
                    </a:lnTo>
                    <a:lnTo>
                      <a:pt x="2005" y="791"/>
                    </a:lnTo>
                    <a:lnTo>
                      <a:pt x="2007" y="791"/>
                    </a:lnTo>
                    <a:lnTo>
                      <a:pt x="2006" y="789"/>
                    </a:lnTo>
                    <a:lnTo>
                      <a:pt x="2004" y="786"/>
                    </a:lnTo>
                    <a:lnTo>
                      <a:pt x="2006" y="786"/>
                    </a:lnTo>
                    <a:lnTo>
                      <a:pt x="2010" y="787"/>
                    </a:lnTo>
                    <a:lnTo>
                      <a:pt x="2012" y="791"/>
                    </a:lnTo>
                    <a:lnTo>
                      <a:pt x="2013" y="791"/>
                    </a:lnTo>
                    <a:lnTo>
                      <a:pt x="2013" y="789"/>
                    </a:lnTo>
                    <a:lnTo>
                      <a:pt x="2012" y="787"/>
                    </a:lnTo>
                    <a:lnTo>
                      <a:pt x="2011" y="787"/>
                    </a:lnTo>
                    <a:lnTo>
                      <a:pt x="2010" y="784"/>
                    </a:lnTo>
                    <a:lnTo>
                      <a:pt x="2013" y="784"/>
                    </a:lnTo>
                    <a:lnTo>
                      <a:pt x="2015" y="785"/>
                    </a:lnTo>
                    <a:lnTo>
                      <a:pt x="2018" y="788"/>
                    </a:lnTo>
                    <a:lnTo>
                      <a:pt x="2019" y="787"/>
                    </a:lnTo>
                    <a:lnTo>
                      <a:pt x="2016" y="785"/>
                    </a:lnTo>
                    <a:lnTo>
                      <a:pt x="2014" y="783"/>
                    </a:lnTo>
                    <a:lnTo>
                      <a:pt x="2011" y="783"/>
                    </a:lnTo>
                    <a:lnTo>
                      <a:pt x="2010" y="778"/>
                    </a:lnTo>
                    <a:lnTo>
                      <a:pt x="2012" y="777"/>
                    </a:lnTo>
                    <a:lnTo>
                      <a:pt x="2013" y="778"/>
                    </a:lnTo>
                    <a:lnTo>
                      <a:pt x="2016" y="777"/>
                    </a:lnTo>
                    <a:lnTo>
                      <a:pt x="2019" y="775"/>
                    </a:lnTo>
                    <a:lnTo>
                      <a:pt x="2024" y="776"/>
                    </a:lnTo>
                    <a:lnTo>
                      <a:pt x="2027" y="775"/>
                    </a:lnTo>
                    <a:lnTo>
                      <a:pt x="2029" y="774"/>
                    </a:lnTo>
                    <a:lnTo>
                      <a:pt x="2030" y="775"/>
                    </a:lnTo>
                    <a:lnTo>
                      <a:pt x="2039" y="776"/>
                    </a:lnTo>
                    <a:lnTo>
                      <a:pt x="2041" y="778"/>
                    </a:lnTo>
                    <a:lnTo>
                      <a:pt x="2043" y="780"/>
                    </a:lnTo>
                    <a:lnTo>
                      <a:pt x="2046" y="780"/>
                    </a:lnTo>
                    <a:lnTo>
                      <a:pt x="2050" y="779"/>
                    </a:lnTo>
                    <a:lnTo>
                      <a:pt x="2052" y="780"/>
                    </a:lnTo>
                    <a:lnTo>
                      <a:pt x="2044" y="785"/>
                    </a:lnTo>
                    <a:lnTo>
                      <a:pt x="2045" y="786"/>
                    </a:lnTo>
                    <a:lnTo>
                      <a:pt x="2044" y="789"/>
                    </a:lnTo>
                    <a:lnTo>
                      <a:pt x="2046" y="786"/>
                    </a:lnTo>
                    <a:lnTo>
                      <a:pt x="2049" y="785"/>
                    </a:lnTo>
                    <a:lnTo>
                      <a:pt x="2052" y="782"/>
                    </a:lnTo>
                    <a:lnTo>
                      <a:pt x="2054" y="782"/>
                    </a:lnTo>
                    <a:lnTo>
                      <a:pt x="2055" y="780"/>
                    </a:lnTo>
                    <a:lnTo>
                      <a:pt x="2057" y="779"/>
                    </a:lnTo>
                    <a:lnTo>
                      <a:pt x="2063" y="774"/>
                    </a:lnTo>
                    <a:lnTo>
                      <a:pt x="2065" y="774"/>
                    </a:lnTo>
                    <a:lnTo>
                      <a:pt x="2071" y="772"/>
                    </a:lnTo>
                    <a:lnTo>
                      <a:pt x="2075" y="774"/>
                    </a:lnTo>
                    <a:lnTo>
                      <a:pt x="2077" y="774"/>
                    </a:lnTo>
                    <a:lnTo>
                      <a:pt x="2077" y="775"/>
                    </a:lnTo>
                    <a:lnTo>
                      <a:pt x="2080" y="775"/>
                    </a:lnTo>
                    <a:lnTo>
                      <a:pt x="2082" y="772"/>
                    </a:lnTo>
                    <a:lnTo>
                      <a:pt x="2081" y="770"/>
                    </a:lnTo>
                    <a:lnTo>
                      <a:pt x="2073" y="767"/>
                    </a:lnTo>
                    <a:lnTo>
                      <a:pt x="2070" y="765"/>
                    </a:lnTo>
                    <a:lnTo>
                      <a:pt x="2067" y="760"/>
                    </a:lnTo>
                    <a:lnTo>
                      <a:pt x="2069" y="758"/>
                    </a:lnTo>
                    <a:lnTo>
                      <a:pt x="2067" y="756"/>
                    </a:lnTo>
                    <a:lnTo>
                      <a:pt x="2065" y="753"/>
                    </a:lnTo>
                    <a:lnTo>
                      <a:pt x="2063" y="751"/>
                    </a:lnTo>
                    <a:lnTo>
                      <a:pt x="2061" y="750"/>
                    </a:lnTo>
                    <a:lnTo>
                      <a:pt x="2063" y="749"/>
                    </a:lnTo>
                    <a:lnTo>
                      <a:pt x="2064" y="746"/>
                    </a:lnTo>
                    <a:lnTo>
                      <a:pt x="2066" y="744"/>
                    </a:lnTo>
                    <a:lnTo>
                      <a:pt x="2067" y="737"/>
                    </a:lnTo>
                    <a:lnTo>
                      <a:pt x="2069" y="737"/>
                    </a:lnTo>
                    <a:lnTo>
                      <a:pt x="2070" y="734"/>
                    </a:lnTo>
                    <a:lnTo>
                      <a:pt x="2075" y="734"/>
                    </a:lnTo>
                    <a:lnTo>
                      <a:pt x="2077" y="726"/>
                    </a:lnTo>
                    <a:lnTo>
                      <a:pt x="2077" y="720"/>
                    </a:lnTo>
                    <a:lnTo>
                      <a:pt x="2078" y="718"/>
                    </a:lnTo>
                    <a:lnTo>
                      <a:pt x="2082" y="712"/>
                    </a:lnTo>
                    <a:lnTo>
                      <a:pt x="2079" y="714"/>
                    </a:lnTo>
                    <a:lnTo>
                      <a:pt x="2079" y="714"/>
                    </a:lnTo>
                    <a:lnTo>
                      <a:pt x="2081" y="710"/>
                    </a:lnTo>
                    <a:lnTo>
                      <a:pt x="2081" y="708"/>
                    </a:lnTo>
                    <a:lnTo>
                      <a:pt x="2082" y="708"/>
                    </a:lnTo>
                    <a:lnTo>
                      <a:pt x="2082" y="710"/>
                    </a:lnTo>
                    <a:lnTo>
                      <a:pt x="2086" y="711"/>
                    </a:lnTo>
                    <a:lnTo>
                      <a:pt x="2088" y="710"/>
                    </a:lnTo>
                    <a:lnTo>
                      <a:pt x="2090" y="709"/>
                    </a:lnTo>
                    <a:lnTo>
                      <a:pt x="2091" y="708"/>
                    </a:lnTo>
                    <a:lnTo>
                      <a:pt x="2091" y="703"/>
                    </a:lnTo>
                    <a:lnTo>
                      <a:pt x="2091" y="703"/>
                    </a:lnTo>
                    <a:lnTo>
                      <a:pt x="2092" y="701"/>
                    </a:lnTo>
                    <a:lnTo>
                      <a:pt x="2092" y="700"/>
                    </a:lnTo>
                    <a:lnTo>
                      <a:pt x="2090" y="698"/>
                    </a:lnTo>
                    <a:lnTo>
                      <a:pt x="2090" y="695"/>
                    </a:lnTo>
                    <a:lnTo>
                      <a:pt x="2092" y="695"/>
                    </a:lnTo>
                    <a:lnTo>
                      <a:pt x="2096" y="693"/>
                    </a:lnTo>
                    <a:lnTo>
                      <a:pt x="2096" y="694"/>
                    </a:lnTo>
                    <a:lnTo>
                      <a:pt x="2098" y="693"/>
                    </a:lnTo>
                    <a:lnTo>
                      <a:pt x="2101" y="689"/>
                    </a:lnTo>
                    <a:lnTo>
                      <a:pt x="2098" y="684"/>
                    </a:lnTo>
                    <a:lnTo>
                      <a:pt x="2099" y="684"/>
                    </a:lnTo>
                    <a:lnTo>
                      <a:pt x="2101" y="688"/>
                    </a:lnTo>
                    <a:lnTo>
                      <a:pt x="2101" y="689"/>
                    </a:lnTo>
                    <a:lnTo>
                      <a:pt x="2106" y="684"/>
                    </a:lnTo>
                    <a:lnTo>
                      <a:pt x="2106" y="681"/>
                    </a:lnTo>
                    <a:lnTo>
                      <a:pt x="2112" y="680"/>
                    </a:lnTo>
                    <a:lnTo>
                      <a:pt x="2114" y="680"/>
                    </a:lnTo>
                    <a:lnTo>
                      <a:pt x="2115" y="677"/>
                    </a:lnTo>
                    <a:lnTo>
                      <a:pt x="2116" y="680"/>
                    </a:lnTo>
                    <a:lnTo>
                      <a:pt x="2120" y="680"/>
                    </a:lnTo>
                    <a:lnTo>
                      <a:pt x="2121" y="677"/>
                    </a:lnTo>
                    <a:lnTo>
                      <a:pt x="2122" y="674"/>
                    </a:lnTo>
                    <a:lnTo>
                      <a:pt x="2122" y="674"/>
                    </a:lnTo>
                    <a:lnTo>
                      <a:pt x="2120" y="669"/>
                    </a:lnTo>
                    <a:lnTo>
                      <a:pt x="2123" y="674"/>
                    </a:lnTo>
                    <a:lnTo>
                      <a:pt x="2123" y="678"/>
                    </a:lnTo>
                    <a:lnTo>
                      <a:pt x="2124" y="681"/>
                    </a:lnTo>
                    <a:lnTo>
                      <a:pt x="2127" y="681"/>
                    </a:lnTo>
                    <a:lnTo>
                      <a:pt x="2132" y="680"/>
                    </a:lnTo>
                    <a:lnTo>
                      <a:pt x="2129" y="681"/>
                    </a:lnTo>
                    <a:lnTo>
                      <a:pt x="2129" y="682"/>
                    </a:lnTo>
                    <a:lnTo>
                      <a:pt x="2123" y="682"/>
                    </a:lnTo>
                    <a:lnTo>
                      <a:pt x="2118" y="681"/>
                    </a:lnTo>
                    <a:lnTo>
                      <a:pt x="2121" y="682"/>
                    </a:lnTo>
                    <a:lnTo>
                      <a:pt x="2123" y="684"/>
                    </a:lnTo>
                    <a:lnTo>
                      <a:pt x="2120" y="685"/>
                    </a:lnTo>
                    <a:lnTo>
                      <a:pt x="2123" y="686"/>
                    </a:lnTo>
                    <a:lnTo>
                      <a:pt x="2127" y="689"/>
                    </a:lnTo>
                    <a:lnTo>
                      <a:pt x="2130" y="689"/>
                    </a:lnTo>
                    <a:lnTo>
                      <a:pt x="2138" y="689"/>
                    </a:lnTo>
                    <a:lnTo>
                      <a:pt x="2143" y="690"/>
                    </a:lnTo>
                    <a:lnTo>
                      <a:pt x="2146" y="689"/>
                    </a:lnTo>
                    <a:lnTo>
                      <a:pt x="2146" y="688"/>
                    </a:lnTo>
                    <a:lnTo>
                      <a:pt x="2146" y="688"/>
                    </a:lnTo>
                    <a:lnTo>
                      <a:pt x="2146" y="686"/>
                    </a:lnTo>
                    <a:lnTo>
                      <a:pt x="2146" y="686"/>
                    </a:lnTo>
                    <a:lnTo>
                      <a:pt x="2148" y="686"/>
                    </a:lnTo>
                    <a:lnTo>
                      <a:pt x="2151" y="688"/>
                    </a:lnTo>
                    <a:lnTo>
                      <a:pt x="2154" y="686"/>
                    </a:lnTo>
                    <a:lnTo>
                      <a:pt x="2156" y="689"/>
                    </a:lnTo>
                    <a:lnTo>
                      <a:pt x="2157" y="691"/>
                    </a:lnTo>
                    <a:lnTo>
                      <a:pt x="2160" y="690"/>
                    </a:lnTo>
                    <a:lnTo>
                      <a:pt x="2163" y="695"/>
                    </a:lnTo>
                    <a:lnTo>
                      <a:pt x="2164" y="695"/>
                    </a:lnTo>
                    <a:lnTo>
                      <a:pt x="2164" y="694"/>
                    </a:lnTo>
                    <a:lnTo>
                      <a:pt x="2163" y="692"/>
                    </a:lnTo>
                    <a:lnTo>
                      <a:pt x="2161" y="690"/>
                    </a:lnTo>
                    <a:lnTo>
                      <a:pt x="2161" y="688"/>
                    </a:lnTo>
                    <a:lnTo>
                      <a:pt x="2166" y="685"/>
                    </a:lnTo>
                    <a:lnTo>
                      <a:pt x="2167" y="683"/>
                    </a:lnTo>
                    <a:lnTo>
                      <a:pt x="2168" y="685"/>
                    </a:lnTo>
                    <a:lnTo>
                      <a:pt x="2164" y="689"/>
                    </a:lnTo>
                    <a:lnTo>
                      <a:pt x="2164" y="689"/>
                    </a:lnTo>
                    <a:lnTo>
                      <a:pt x="2167" y="688"/>
                    </a:lnTo>
                    <a:lnTo>
                      <a:pt x="2171" y="683"/>
                    </a:lnTo>
                    <a:lnTo>
                      <a:pt x="2173" y="682"/>
                    </a:lnTo>
                    <a:lnTo>
                      <a:pt x="2175" y="680"/>
                    </a:lnTo>
                    <a:lnTo>
                      <a:pt x="2178" y="678"/>
                    </a:lnTo>
                    <a:lnTo>
                      <a:pt x="2181" y="680"/>
                    </a:lnTo>
                    <a:lnTo>
                      <a:pt x="2184" y="678"/>
                    </a:lnTo>
                    <a:lnTo>
                      <a:pt x="2186" y="677"/>
                    </a:lnTo>
                    <a:lnTo>
                      <a:pt x="2189" y="678"/>
                    </a:lnTo>
                    <a:lnTo>
                      <a:pt x="2192" y="675"/>
                    </a:lnTo>
                    <a:lnTo>
                      <a:pt x="2198" y="674"/>
                    </a:lnTo>
                    <a:lnTo>
                      <a:pt x="2199" y="673"/>
                    </a:lnTo>
                    <a:lnTo>
                      <a:pt x="2203" y="672"/>
                    </a:lnTo>
                    <a:lnTo>
                      <a:pt x="2207" y="672"/>
                    </a:lnTo>
                    <a:lnTo>
                      <a:pt x="2208" y="672"/>
                    </a:lnTo>
                    <a:lnTo>
                      <a:pt x="2209" y="671"/>
                    </a:lnTo>
                    <a:lnTo>
                      <a:pt x="2212" y="669"/>
                    </a:lnTo>
                    <a:lnTo>
                      <a:pt x="2215" y="669"/>
                    </a:lnTo>
                    <a:lnTo>
                      <a:pt x="2212" y="671"/>
                    </a:lnTo>
                    <a:lnTo>
                      <a:pt x="2215" y="671"/>
                    </a:lnTo>
                    <a:lnTo>
                      <a:pt x="2217" y="671"/>
                    </a:lnTo>
                    <a:lnTo>
                      <a:pt x="2219" y="668"/>
                    </a:lnTo>
                    <a:lnTo>
                      <a:pt x="2223" y="669"/>
                    </a:lnTo>
                    <a:lnTo>
                      <a:pt x="2223" y="671"/>
                    </a:lnTo>
                    <a:lnTo>
                      <a:pt x="2224" y="672"/>
                    </a:lnTo>
                    <a:lnTo>
                      <a:pt x="2223" y="673"/>
                    </a:lnTo>
                    <a:lnTo>
                      <a:pt x="2219" y="673"/>
                    </a:lnTo>
                    <a:lnTo>
                      <a:pt x="2215" y="675"/>
                    </a:lnTo>
                    <a:lnTo>
                      <a:pt x="2211" y="675"/>
                    </a:lnTo>
                    <a:lnTo>
                      <a:pt x="2210" y="678"/>
                    </a:lnTo>
                    <a:lnTo>
                      <a:pt x="2212" y="680"/>
                    </a:lnTo>
                    <a:lnTo>
                      <a:pt x="2208" y="678"/>
                    </a:lnTo>
                    <a:lnTo>
                      <a:pt x="2202" y="681"/>
                    </a:lnTo>
                    <a:lnTo>
                      <a:pt x="2205" y="683"/>
                    </a:lnTo>
                    <a:lnTo>
                      <a:pt x="2208" y="684"/>
                    </a:lnTo>
                    <a:lnTo>
                      <a:pt x="2212" y="690"/>
                    </a:lnTo>
                    <a:lnTo>
                      <a:pt x="2210" y="689"/>
                    </a:lnTo>
                    <a:lnTo>
                      <a:pt x="2207" y="690"/>
                    </a:lnTo>
                    <a:lnTo>
                      <a:pt x="2206" y="692"/>
                    </a:lnTo>
                    <a:lnTo>
                      <a:pt x="2206" y="690"/>
                    </a:lnTo>
                    <a:lnTo>
                      <a:pt x="2202" y="695"/>
                    </a:lnTo>
                    <a:lnTo>
                      <a:pt x="2200" y="697"/>
                    </a:lnTo>
                    <a:lnTo>
                      <a:pt x="2201" y="699"/>
                    </a:lnTo>
                    <a:lnTo>
                      <a:pt x="2199" y="701"/>
                    </a:lnTo>
                    <a:lnTo>
                      <a:pt x="2197" y="702"/>
                    </a:lnTo>
                    <a:lnTo>
                      <a:pt x="2193" y="702"/>
                    </a:lnTo>
                    <a:lnTo>
                      <a:pt x="2190" y="700"/>
                    </a:lnTo>
                    <a:lnTo>
                      <a:pt x="2186" y="701"/>
                    </a:lnTo>
                    <a:lnTo>
                      <a:pt x="2190" y="703"/>
                    </a:lnTo>
                    <a:lnTo>
                      <a:pt x="2188" y="705"/>
                    </a:lnTo>
                    <a:lnTo>
                      <a:pt x="2188" y="706"/>
                    </a:lnTo>
                    <a:lnTo>
                      <a:pt x="2193" y="708"/>
                    </a:lnTo>
                    <a:lnTo>
                      <a:pt x="2198" y="712"/>
                    </a:lnTo>
                    <a:lnTo>
                      <a:pt x="2201" y="714"/>
                    </a:lnTo>
                    <a:lnTo>
                      <a:pt x="2203" y="712"/>
                    </a:lnTo>
                    <a:lnTo>
                      <a:pt x="2208" y="718"/>
                    </a:lnTo>
                    <a:lnTo>
                      <a:pt x="2214" y="719"/>
                    </a:lnTo>
                    <a:lnTo>
                      <a:pt x="2219" y="723"/>
                    </a:lnTo>
                    <a:lnTo>
                      <a:pt x="2225" y="727"/>
                    </a:lnTo>
                    <a:lnTo>
                      <a:pt x="2227" y="731"/>
                    </a:lnTo>
                    <a:lnTo>
                      <a:pt x="2232" y="734"/>
                    </a:lnTo>
                    <a:lnTo>
                      <a:pt x="2233" y="735"/>
                    </a:lnTo>
                    <a:lnTo>
                      <a:pt x="2236" y="736"/>
                    </a:lnTo>
                    <a:lnTo>
                      <a:pt x="2238" y="739"/>
                    </a:lnTo>
                    <a:lnTo>
                      <a:pt x="2244" y="740"/>
                    </a:lnTo>
                    <a:lnTo>
                      <a:pt x="2246" y="742"/>
                    </a:lnTo>
                    <a:lnTo>
                      <a:pt x="2250" y="744"/>
                    </a:lnTo>
                    <a:lnTo>
                      <a:pt x="2252" y="745"/>
                    </a:lnTo>
                    <a:lnTo>
                      <a:pt x="2253" y="749"/>
                    </a:lnTo>
                    <a:lnTo>
                      <a:pt x="2253" y="751"/>
                    </a:lnTo>
                    <a:lnTo>
                      <a:pt x="2255" y="754"/>
                    </a:lnTo>
                    <a:lnTo>
                      <a:pt x="2257" y="759"/>
                    </a:lnTo>
                    <a:lnTo>
                      <a:pt x="2257" y="761"/>
                    </a:lnTo>
                    <a:lnTo>
                      <a:pt x="2253" y="766"/>
                    </a:lnTo>
                    <a:lnTo>
                      <a:pt x="2251" y="768"/>
                    </a:lnTo>
                    <a:lnTo>
                      <a:pt x="2246" y="770"/>
                    </a:lnTo>
                    <a:lnTo>
                      <a:pt x="2244" y="770"/>
                    </a:lnTo>
                    <a:lnTo>
                      <a:pt x="2242" y="772"/>
                    </a:lnTo>
                    <a:lnTo>
                      <a:pt x="2234" y="775"/>
                    </a:lnTo>
                    <a:lnTo>
                      <a:pt x="2233" y="775"/>
                    </a:lnTo>
                    <a:lnTo>
                      <a:pt x="2227" y="774"/>
                    </a:lnTo>
                    <a:lnTo>
                      <a:pt x="2224" y="772"/>
                    </a:lnTo>
                    <a:lnTo>
                      <a:pt x="2217" y="774"/>
                    </a:lnTo>
                    <a:lnTo>
                      <a:pt x="2215" y="775"/>
                    </a:lnTo>
                    <a:lnTo>
                      <a:pt x="2209" y="775"/>
                    </a:lnTo>
                    <a:lnTo>
                      <a:pt x="2202" y="774"/>
                    </a:lnTo>
                    <a:lnTo>
                      <a:pt x="2201" y="771"/>
                    </a:lnTo>
                    <a:lnTo>
                      <a:pt x="2199" y="774"/>
                    </a:lnTo>
                    <a:lnTo>
                      <a:pt x="2197" y="772"/>
                    </a:lnTo>
                    <a:lnTo>
                      <a:pt x="2193" y="771"/>
                    </a:lnTo>
                    <a:lnTo>
                      <a:pt x="2192" y="770"/>
                    </a:lnTo>
                    <a:lnTo>
                      <a:pt x="2189" y="768"/>
                    </a:lnTo>
                    <a:lnTo>
                      <a:pt x="2186" y="768"/>
                    </a:lnTo>
                    <a:lnTo>
                      <a:pt x="2184" y="770"/>
                    </a:lnTo>
                    <a:lnTo>
                      <a:pt x="2182" y="769"/>
                    </a:lnTo>
                    <a:lnTo>
                      <a:pt x="2180" y="766"/>
                    </a:lnTo>
                    <a:lnTo>
                      <a:pt x="2180" y="763"/>
                    </a:lnTo>
                    <a:lnTo>
                      <a:pt x="2176" y="763"/>
                    </a:lnTo>
                    <a:lnTo>
                      <a:pt x="2176" y="762"/>
                    </a:lnTo>
                    <a:lnTo>
                      <a:pt x="2171" y="763"/>
                    </a:lnTo>
                    <a:lnTo>
                      <a:pt x="2168" y="762"/>
                    </a:lnTo>
                    <a:lnTo>
                      <a:pt x="2166" y="760"/>
                    </a:lnTo>
                    <a:lnTo>
                      <a:pt x="2165" y="757"/>
                    </a:lnTo>
                    <a:lnTo>
                      <a:pt x="2164" y="757"/>
                    </a:lnTo>
                    <a:lnTo>
                      <a:pt x="2161" y="758"/>
                    </a:lnTo>
                    <a:lnTo>
                      <a:pt x="2158" y="759"/>
                    </a:lnTo>
                    <a:lnTo>
                      <a:pt x="2141" y="758"/>
                    </a:lnTo>
                    <a:lnTo>
                      <a:pt x="2135" y="759"/>
                    </a:lnTo>
                    <a:lnTo>
                      <a:pt x="2126" y="762"/>
                    </a:lnTo>
                    <a:lnTo>
                      <a:pt x="2123" y="765"/>
                    </a:lnTo>
                    <a:lnTo>
                      <a:pt x="2115" y="769"/>
                    </a:lnTo>
                    <a:lnTo>
                      <a:pt x="2114" y="772"/>
                    </a:lnTo>
                    <a:lnTo>
                      <a:pt x="2107" y="772"/>
                    </a:lnTo>
                    <a:lnTo>
                      <a:pt x="2100" y="770"/>
                    </a:lnTo>
                    <a:lnTo>
                      <a:pt x="2098" y="771"/>
                    </a:lnTo>
                    <a:lnTo>
                      <a:pt x="2093" y="771"/>
                    </a:lnTo>
                    <a:lnTo>
                      <a:pt x="2084" y="770"/>
                    </a:lnTo>
                    <a:lnTo>
                      <a:pt x="2082" y="772"/>
                    </a:lnTo>
                    <a:lnTo>
                      <a:pt x="2083" y="775"/>
                    </a:lnTo>
                    <a:lnTo>
                      <a:pt x="2087" y="777"/>
                    </a:lnTo>
                    <a:lnTo>
                      <a:pt x="2088" y="777"/>
                    </a:lnTo>
                    <a:lnTo>
                      <a:pt x="2090" y="777"/>
                    </a:lnTo>
                    <a:lnTo>
                      <a:pt x="2092" y="778"/>
                    </a:lnTo>
                    <a:lnTo>
                      <a:pt x="2083" y="779"/>
                    </a:lnTo>
                    <a:lnTo>
                      <a:pt x="2080" y="780"/>
                    </a:lnTo>
                    <a:lnTo>
                      <a:pt x="2081" y="783"/>
                    </a:lnTo>
                    <a:lnTo>
                      <a:pt x="2084" y="783"/>
                    </a:lnTo>
                    <a:lnTo>
                      <a:pt x="2080" y="784"/>
                    </a:lnTo>
                    <a:lnTo>
                      <a:pt x="2071" y="784"/>
                    </a:lnTo>
                    <a:lnTo>
                      <a:pt x="2067" y="784"/>
                    </a:lnTo>
                    <a:lnTo>
                      <a:pt x="2066" y="782"/>
                    </a:lnTo>
                    <a:lnTo>
                      <a:pt x="2064" y="783"/>
                    </a:lnTo>
                    <a:lnTo>
                      <a:pt x="2064" y="785"/>
                    </a:lnTo>
                    <a:lnTo>
                      <a:pt x="2062" y="785"/>
                    </a:lnTo>
                    <a:lnTo>
                      <a:pt x="2057" y="783"/>
                    </a:lnTo>
                    <a:lnTo>
                      <a:pt x="2054" y="784"/>
                    </a:lnTo>
                    <a:lnTo>
                      <a:pt x="2052" y="784"/>
                    </a:lnTo>
                    <a:lnTo>
                      <a:pt x="2046" y="787"/>
                    </a:lnTo>
                    <a:lnTo>
                      <a:pt x="2045" y="791"/>
                    </a:lnTo>
                    <a:lnTo>
                      <a:pt x="2043" y="791"/>
                    </a:lnTo>
                    <a:lnTo>
                      <a:pt x="2043" y="796"/>
                    </a:lnTo>
                    <a:lnTo>
                      <a:pt x="2041" y="799"/>
                    </a:lnTo>
                    <a:lnTo>
                      <a:pt x="2043" y="799"/>
                    </a:lnTo>
                    <a:lnTo>
                      <a:pt x="2050" y="797"/>
                    </a:lnTo>
                    <a:lnTo>
                      <a:pt x="2054" y="797"/>
                    </a:lnTo>
                    <a:lnTo>
                      <a:pt x="2052" y="800"/>
                    </a:lnTo>
                    <a:lnTo>
                      <a:pt x="2049" y="802"/>
                    </a:lnTo>
                    <a:lnTo>
                      <a:pt x="2053" y="804"/>
                    </a:lnTo>
                    <a:lnTo>
                      <a:pt x="2052" y="806"/>
                    </a:lnTo>
                    <a:lnTo>
                      <a:pt x="2055" y="808"/>
                    </a:lnTo>
                    <a:lnTo>
                      <a:pt x="2054" y="810"/>
                    </a:lnTo>
                    <a:lnTo>
                      <a:pt x="2050" y="810"/>
                    </a:lnTo>
                    <a:lnTo>
                      <a:pt x="2053" y="814"/>
                    </a:lnTo>
                    <a:lnTo>
                      <a:pt x="2056" y="814"/>
                    </a:lnTo>
                    <a:lnTo>
                      <a:pt x="2055" y="816"/>
                    </a:lnTo>
                    <a:lnTo>
                      <a:pt x="2050" y="818"/>
                    </a:lnTo>
                    <a:lnTo>
                      <a:pt x="2049" y="817"/>
                    </a:lnTo>
                    <a:lnTo>
                      <a:pt x="2049" y="814"/>
                    </a:lnTo>
                    <a:lnTo>
                      <a:pt x="2047" y="811"/>
                    </a:lnTo>
                    <a:lnTo>
                      <a:pt x="2046" y="811"/>
                    </a:lnTo>
                    <a:lnTo>
                      <a:pt x="2046" y="813"/>
                    </a:lnTo>
                    <a:lnTo>
                      <a:pt x="2047" y="816"/>
                    </a:lnTo>
                    <a:lnTo>
                      <a:pt x="2047" y="817"/>
                    </a:lnTo>
                    <a:lnTo>
                      <a:pt x="2044" y="818"/>
                    </a:lnTo>
                    <a:lnTo>
                      <a:pt x="2049" y="820"/>
                    </a:lnTo>
                    <a:lnTo>
                      <a:pt x="2050" y="819"/>
                    </a:lnTo>
                    <a:lnTo>
                      <a:pt x="2054" y="821"/>
                    </a:lnTo>
                    <a:lnTo>
                      <a:pt x="2058" y="822"/>
                    </a:lnTo>
                    <a:lnTo>
                      <a:pt x="2057" y="827"/>
                    </a:lnTo>
                    <a:lnTo>
                      <a:pt x="2055" y="827"/>
                    </a:lnTo>
                    <a:lnTo>
                      <a:pt x="2054" y="828"/>
                    </a:lnTo>
                    <a:lnTo>
                      <a:pt x="2057" y="829"/>
                    </a:lnTo>
                    <a:lnTo>
                      <a:pt x="2057" y="833"/>
                    </a:lnTo>
                    <a:lnTo>
                      <a:pt x="2060" y="833"/>
                    </a:lnTo>
                    <a:lnTo>
                      <a:pt x="2062" y="834"/>
                    </a:lnTo>
                    <a:lnTo>
                      <a:pt x="2063" y="834"/>
                    </a:lnTo>
                    <a:lnTo>
                      <a:pt x="2061" y="837"/>
                    </a:lnTo>
                    <a:lnTo>
                      <a:pt x="2058" y="836"/>
                    </a:lnTo>
                    <a:lnTo>
                      <a:pt x="2058" y="838"/>
                    </a:lnTo>
                    <a:lnTo>
                      <a:pt x="2069" y="837"/>
                    </a:lnTo>
                    <a:lnTo>
                      <a:pt x="2071" y="839"/>
                    </a:lnTo>
                    <a:lnTo>
                      <a:pt x="2069" y="842"/>
                    </a:lnTo>
                    <a:lnTo>
                      <a:pt x="2065" y="840"/>
                    </a:lnTo>
                    <a:lnTo>
                      <a:pt x="2062" y="842"/>
                    </a:lnTo>
                    <a:lnTo>
                      <a:pt x="2060" y="843"/>
                    </a:lnTo>
                    <a:lnTo>
                      <a:pt x="2060" y="843"/>
                    </a:lnTo>
                    <a:lnTo>
                      <a:pt x="2060" y="844"/>
                    </a:lnTo>
                    <a:lnTo>
                      <a:pt x="2064" y="844"/>
                    </a:lnTo>
                    <a:lnTo>
                      <a:pt x="2065" y="842"/>
                    </a:lnTo>
                    <a:lnTo>
                      <a:pt x="2067" y="842"/>
                    </a:lnTo>
                    <a:lnTo>
                      <a:pt x="2070" y="842"/>
                    </a:lnTo>
                    <a:lnTo>
                      <a:pt x="2069" y="844"/>
                    </a:lnTo>
                    <a:lnTo>
                      <a:pt x="2067" y="845"/>
                    </a:lnTo>
                    <a:lnTo>
                      <a:pt x="2069" y="845"/>
                    </a:lnTo>
                    <a:lnTo>
                      <a:pt x="2072" y="843"/>
                    </a:lnTo>
                    <a:lnTo>
                      <a:pt x="2074" y="840"/>
                    </a:lnTo>
                    <a:lnTo>
                      <a:pt x="2077" y="840"/>
                    </a:lnTo>
                    <a:lnTo>
                      <a:pt x="2077" y="843"/>
                    </a:lnTo>
                    <a:lnTo>
                      <a:pt x="2078" y="843"/>
                    </a:lnTo>
                    <a:lnTo>
                      <a:pt x="2078" y="843"/>
                    </a:lnTo>
                    <a:lnTo>
                      <a:pt x="2079" y="843"/>
                    </a:lnTo>
                    <a:lnTo>
                      <a:pt x="2081" y="843"/>
                    </a:lnTo>
                    <a:lnTo>
                      <a:pt x="2082" y="845"/>
                    </a:lnTo>
                    <a:lnTo>
                      <a:pt x="2083" y="847"/>
                    </a:lnTo>
                    <a:lnTo>
                      <a:pt x="2084" y="848"/>
                    </a:lnTo>
                    <a:lnTo>
                      <a:pt x="2088" y="849"/>
                    </a:lnTo>
                    <a:lnTo>
                      <a:pt x="2092" y="851"/>
                    </a:lnTo>
                    <a:lnTo>
                      <a:pt x="2098" y="849"/>
                    </a:lnTo>
                    <a:lnTo>
                      <a:pt x="2101" y="851"/>
                    </a:lnTo>
                    <a:lnTo>
                      <a:pt x="2104" y="845"/>
                    </a:lnTo>
                    <a:lnTo>
                      <a:pt x="2104" y="843"/>
                    </a:lnTo>
                    <a:lnTo>
                      <a:pt x="2106" y="840"/>
                    </a:lnTo>
                    <a:lnTo>
                      <a:pt x="2110" y="840"/>
                    </a:lnTo>
                    <a:lnTo>
                      <a:pt x="2113" y="840"/>
                    </a:lnTo>
                    <a:lnTo>
                      <a:pt x="2118" y="844"/>
                    </a:lnTo>
                    <a:lnTo>
                      <a:pt x="2123" y="845"/>
                    </a:lnTo>
                    <a:lnTo>
                      <a:pt x="2125" y="847"/>
                    </a:lnTo>
                    <a:lnTo>
                      <a:pt x="2127" y="851"/>
                    </a:lnTo>
                    <a:lnTo>
                      <a:pt x="2131" y="853"/>
                    </a:lnTo>
                    <a:lnTo>
                      <a:pt x="2134" y="853"/>
                    </a:lnTo>
                    <a:lnTo>
                      <a:pt x="2137" y="852"/>
                    </a:lnTo>
                    <a:lnTo>
                      <a:pt x="2146" y="851"/>
                    </a:lnTo>
                    <a:lnTo>
                      <a:pt x="2148" y="849"/>
                    </a:lnTo>
                    <a:lnTo>
                      <a:pt x="2151" y="849"/>
                    </a:lnTo>
                    <a:lnTo>
                      <a:pt x="2152" y="847"/>
                    </a:lnTo>
                    <a:lnTo>
                      <a:pt x="2155" y="844"/>
                    </a:lnTo>
                    <a:lnTo>
                      <a:pt x="2159" y="840"/>
                    </a:lnTo>
                    <a:lnTo>
                      <a:pt x="2163" y="842"/>
                    </a:lnTo>
                    <a:lnTo>
                      <a:pt x="2163" y="843"/>
                    </a:lnTo>
                    <a:lnTo>
                      <a:pt x="2164" y="843"/>
                    </a:lnTo>
                    <a:lnTo>
                      <a:pt x="2167" y="844"/>
                    </a:lnTo>
                    <a:lnTo>
                      <a:pt x="2169" y="845"/>
                    </a:lnTo>
                    <a:lnTo>
                      <a:pt x="2172" y="845"/>
                    </a:lnTo>
                    <a:lnTo>
                      <a:pt x="2172" y="843"/>
                    </a:lnTo>
                    <a:lnTo>
                      <a:pt x="2174" y="842"/>
                    </a:lnTo>
                    <a:lnTo>
                      <a:pt x="2176" y="840"/>
                    </a:lnTo>
                    <a:lnTo>
                      <a:pt x="2180" y="840"/>
                    </a:lnTo>
                    <a:lnTo>
                      <a:pt x="2181" y="843"/>
                    </a:lnTo>
                    <a:lnTo>
                      <a:pt x="2178" y="845"/>
                    </a:lnTo>
                    <a:lnTo>
                      <a:pt x="2176" y="847"/>
                    </a:lnTo>
                    <a:lnTo>
                      <a:pt x="2175" y="851"/>
                    </a:lnTo>
                    <a:lnTo>
                      <a:pt x="2177" y="854"/>
                    </a:lnTo>
                    <a:lnTo>
                      <a:pt x="2175" y="857"/>
                    </a:lnTo>
                    <a:lnTo>
                      <a:pt x="2175" y="860"/>
                    </a:lnTo>
                    <a:lnTo>
                      <a:pt x="2176" y="862"/>
                    </a:lnTo>
                    <a:lnTo>
                      <a:pt x="2176" y="866"/>
                    </a:lnTo>
                    <a:lnTo>
                      <a:pt x="2176" y="870"/>
                    </a:lnTo>
                    <a:lnTo>
                      <a:pt x="2177" y="874"/>
                    </a:lnTo>
                    <a:lnTo>
                      <a:pt x="2177" y="877"/>
                    </a:lnTo>
                    <a:lnTo>
                      <a:pt x="2175" y="879"/>
                    </a:lnTo>
                    <a:lnTo>
                      <a:pt x="2173" y="880"/>
                    </a:lnTo>
                    <a:lnTo>
                      <a:pt x="2172" y="886"/>
                    </a:lnTo>
                    <a:lnTo>
                      <a:pt x="2171" y="887"/>
                    </a:lnTo>
                    <a:lnTo>
                      <a:pt x="2169" y="891"/>
                    </a:lnTo>
                    <a:lnTo>
                      <a:pt x="2167" y="896"/>
                    </a:lnTo>
                    <a:lnTo>
                      <a:pt x="2167" y="897"/>
                    </a:lnTo>
                    <a:lnTo>
                      <a:pt x="2165" y="898"/>
                    </a:lnTo>
                    <a:lnTo>
                      <a:pt x="2165" y="902"/>
                    </a:lnTo>
                    <a:lnTo>
                      <a:pt x="2164" y="903"/>
                    </a:lnTo>
                    <a:lnTo>
                      <a:pt x="2163" y="905"/>
                    </a:lnTo>
                    <a:lnTo>
                      <a:pt x="2161" y="911"/>
                    </a:lnTo>
                    <a:lnTo>
                      <a:pt x="2159" y="917"/>
                    </a:lnTo>
                    <a:lnTo>
                      <a:pt x="2157" y="921"/>
                    </a:lnTo>
                    <a:lnTo>
                      <a:pt x="2154" y="925"/>
                    </a:lnTo>
                    <a:lnTo>
                      <a:pt x="2151" y="926"/>
                    </a:lnTo>
                    <a:lnTo>
                      <a:pt x="2148" y="928"/>
                    </a:lnTo>
                    <a:lnTo>
                      <a:pt x="2144" y="929"/>
                    </a:lnTo>
                    <a:lnTo>
                      <a:pt x="2142" y="928"/>
                    </a:lnTo>
                    <a:lnTo>
                      <a:pt x="2141" y="929"/>
                    </a:lnTo>
                    <a:lnTo>
                      <a:pt x="2139" y="930"/>
                    </a:lnTo>
                    <a:lnTo>
                      <a:pt x="2137" y="929"/>
                    </a:lnTo>
                    <a:lnTo>
                      <a:pt x="2137" y="930"/>
                    </a:lnTo>
                    <a:lnTo>
                      <a:pt x="2135" y="929"/>
                    </a:lnTo>
                    <a:lnTo>
                      <a:pt x="2133" y="930"/>
                    </a:lnTo>
                    <a:lnTo>
                      <a:pt x="2135" y="929"/>
                    </a:lnTo>
                    <a:lnTo>
                      <a:pt x="2131" y="930"/>
                    </a:lnTo>
                    <a:lnTo>
                      <a:pt x="2129" y="928"/>
                    </a:lnTo>
                    <a:lnTo>
                      <a:pt x="2127" y="926"/>
                    </a:lnTo>
                    <a:lnTo>
                      <a:pt x="2126" y="929"/>
                    </a:lnTo>
                    <a:lnTo>
                      <a:pt x="2125" y="929"/>
                    </a:lnTo>
                    <a:lnTo>
                      <a:pt x="2124" y="929"/>
                    </a:lnTo>
                    <a:lnTo>
                      <a:pt x="2124" y="930"/>
                    </a:lnTo>
                    <a:lnTo>
                      <a:pt x="2123" y="929"/>
                    </a:lnTo>
                    <a:lnTo>
                      <a:pt x="2123" y="928"/>
                    </a:lnTo>
                    <a:lnTo>
                      <a:pt x="2120" y="926"/>
                    </a:lnTo>
                    <a:lnTo>
                      <a:pt x="2122" y="924"/>
                    </a:lnTo>
                    <a:lnTo>
                      <a:pt x="2124" y="925"/>
                    </a:lnTo>
                    <a:lnTo>
                      <a:pt x="2122" y="922"/>
                    </a:lnTo>
                    <a:lnTo>
                      <a:pt x="2121" y="922"/>
                    </a:lnTo>
                    <a:lnTo>
                      <a:pt x="2117" y="923"/>
                    </a:lnTo>
                    <a:lnTo>
                      <a:pt x="2112" y="922"/>
                    </a:lnTo>
                    <a:lnTo>
                      <a:pt x="2109" y="922"/>
                    </a:lnTo>
                    <a:lnTo>
                      <a:pt x="2110" y="922"/>
                    </a:lnTo>
                    <a:lnTo>
                      <a:pt x="2108" y="924"/>
                    </a:lnTo>
                    <a:lnTo>
                      <a:pt x="2106" y="923"/>
                    </a:lnTo>
                    <a:lnTo>
                      <a:pt x="2104" y="924"/>
                    </a:lnTo>
                    <a:lnTo>
                      <a:pt x="2106" y="922"/>
                    </a:lnTo>
                    <a:lnTo>
                      <a:pt x="2104" y="923"/>
                    </a:lnTo>
                    <a:lnTo>
                      <a:pt x="2101" y="923"/>
                    </a:lnTo>
                    <a:lnTo>
                      <a:pt x="2098" y="926"/>
                    </a:lnTo>
                    <a:lnTo>
                      <a:pt x="2099" y="926"/>
                    </a:lnTo>
                    <a:lnTo>
                      <a:pt x="2098" y="926"/>
                    </a:lnTo>
                    <a:lnTo>
                      <a:pt x="2097" y="925"/>
                    </a:lnTo>
                    <a:lnTo>
                      <a:pt x="2090" y="930"/>
                    </a:lnTo>
                    <a:lnTo>
                      <a:pt x="2084" y="932"/>
                    </a:lnTo>
                    <a:lnTo>
                      <a:pt x="2082" y="933"/>
                    </a:lnTo>
                    <a:lnTo>
                      <a:pt x="2080" y="931"/>
                    </a:lnTo>
                    <a:lnTo>
                      <a:pt x="2074" y="929"/>
                    </a:lnTo>
                    <a:lnTo>
                      <a:pt x="2069" y="929"/>
                    </a:lnTo>
                    <a:lnTo>
                      <a:pt x="2066" y="926"/>
                    </a:lnTo>
                    <a:lnTo>
                      <a:pt x="2063" y="928"/>
                    </a:lnTo>
                    <a:lnTo>
                      <a:pt x="2061" y="926"/>
                    </a:lnTo>
                    <a:lnTo>
                      <a:pt x="2058" y="924"/>
                    </a:lnTo>
                    <a:lnTo>
                      <a:pt x="2041" y="921"/>
                    </a:lnTo>
                    <a:lnTo>
                      <a:pt x="2039" y="921"/>
                    </a:lnTo>
                    <a:lnTo>
                      <a:pt x="2033" y="923"/>
                    </a:lnTo>
                    <a:lnTo>
                      <a:pt x="2030" y="923"/>
                    </a:lnTo>
                    <a:lnTo>
                      <a:pt x="2029" y="922"/>
                    </a:lnTo>
                    <a:lnTo>
                      <a:pt x="2029" y="921"/>
                    </a:lnTo>
                    <a:lnTo>
                      <a:pt x="2027" y="916"/>
                    </a:lnTo>
                    <a:lnTo>
                      <a:pt x="2024" y="915"/>
                    </a:lnTo>
                    <a:lnTo>
                      <a:pt x="2016" y="915"/>
                    </a:lnTo>
                    <a:lnTo>
                      <a:pt x="2013" y="914"/>
                    </a:lnTo>
                    <a:lnTo>
                      <a:pt x="2011" y="913"/>
                    </a:lnTo>
                    <a:lnTo>
                      <a:pt x="2003" y="912"/>
                    </a:lnTo>
                    <a:lnTo>
                      <a:pt x="2001" y="910"/>
                    </a:lnTo>
                    <a:lnTo>
                      <a:pt x="2001" y="906"/>
                    </a:lnTo>
                    <a:lnTo>
                      <a:pt x="1998" y="905"/>
                    </a:lnTo>
                    <a:lnTo>
                      <a:pt x="1993" y="903"/>
                    </a:lnTo>
                    <a:lnTo>
                      <a:pt x="1989" y="902"/>
                    </a:lnTo>
                    <a:lnTo>
                      <a:pt x="1986" y="902"/>
                    </a:lnTo>
                    <a:lnTo>
                      <a:pt x="1982" y="902"/>
                    </a:lnTo>
                    <a:lnTo>
                      <a:pt x="1980" y="902"/>
                    </a:lnTo>
                    <a:lnTo>
                      <a:pt x="1977" y="904"/>
                    </a:lnTo>
                    <a:lnTo>
                      <a:pt x="1972" y="904"/>
                    </a:lnTo>
                    <a:lnTo>
                      <a:pt x="1969" y="905"/>
                    </a:lnTo>
                    <a:lnTo>
                      <a:pt x="1967" y="906"/>
                    </a:lnTo>
                    <a:lnTo>
                      <a:pt x="1961" y="911"/>
                    </a:lnTo>
                    <a:lnTo>
                      <a:pt x="1959" y="914"/>
                    </a:lnTo>
                    <a:lnTo>
                      <a:pt x="1958" y="917"/>
                    </a:lnTo>
                    <a:lnTo>
                      <a:pt x="1958" y="921"/>
                    </a:lnTo>
                    <a:lnTo>
                      <a:pt x="1959" y="923"/>
                    </a:lnTo>
                    <a:lnTo>
                      <a:pt x="1961" y="928"/>
                    </a:lnTo>
                    <a:lnTo>
                      <a:pt x="1960" y="930"/>
                    </a:lnTo>
                    <a:lnTo>
                      <a:pt x="1959" y="933"/>
                    </a:lnTo>
                    <a:lnTo>
                      <a:pt x="1954" y="939"/>
                    </a:lnTo>
                    <a:lnTo>
                      <a:pt x="1949" y="941"/>
                    </a:lnTo>
                    <a:lnTo>
                      <a:pt x="1945" y="941"/>
                    </a:lnTo>
                    <a:lnTo>
                      <a:pt x="1939" y="938"/>
                    </a:lnTo>
                    <a:lnTo>
                      <a:pt x="1933" y="933"/>
                    </a:lnTo>
                    <a:lnTo>
                      <a:pt x="1921" y="929"/>
                    </a:lnTo>
                    <a:lnTo>
                      <a:pt x="1913" y="926"/>
                    </a:lnTo>
                    <a:lnTo>
                      <a:pt x="1910" y="928"/>
                    </a:lnTo>
                    <a:lnTo>
                      <a:pt x="1905" y="926"/>
                    </a:lnTo>
                    <a:lnTo>
                      <a:pt x="1900" y="924"/>
                    </a:lnTo>
                    <a:lnTo>
                      <a:pt x="1898" y="922"/>
                    </a:lnTo>
                    <a:lnTo>
                      <a:pt x="1896" y="920"/>
                    </a:lnTo>
                    <a:lnTo>
                      <a:pt x="1895" y="916"/>
                    </a:lnTo>
                    <a:lnTo>
                      <a:pt x="1894" y="911"/>
                    </a:lnTo>
                    <a:lnTo>
                      <a:pt x="1892" y="910"/>
                    </a:lnTo>
                    <a:lnTo>
                      <a:pt x="1887" y="908"/>
                    </a:lnTo>
                    <a:lnTo>
                      <a:pt x="1883" y="907"/>
                    </a:lnTo>
                    <a:lnTo>
                      <a:pt x="1879" y="905"/>
                    </a:lnTo>
                    <a:lnTo>
                      <a:pt x="1875" y="904"/>
                    </a:lnTo>
                    <a:lnTo>
                      <a:pt x="1870" y="903"/>
                    </a:lnTo>
                    <a:lnTo>
                      <a:pt x="1867" y="902"/>
                    </a:lnTo>
                    <a:lnTo>
                      <a:pt x="1859" y="903"/>
                    </a:lnTo>
                    <a:lnTo>
                      <a:pt x="1853" y="903"/>
                    </a:lnTo>
                    <a:lnTo>
                      <a:pt x="1847" y="899"/>
                    </a:lnTo>
                    <a:lnTo>
                      <a:pt x="1844" y="898"/>
                    </a:lnTo>
                    <a:lnTo>
                      <a:pt x="1840" y="896"/>
                    </a:lnTo>
                    <a:lnTo>
                      <a:pt x="1838" y="896"/>
                    </a:lnTo>
                    <a:lnTo>
                      <a:pt x="1836" y="893"/>
                    </a:lnTo>
                    <a:lnTo>
                      <a:pt x="1835" y="890"/>
                    </a:lnTo>
                    <a:lnTo>
                      <a:pt x="1834" y="890"/>
                    </a:lnTo>
                    <a:lnTo>
                      <a:pt x="1832" y="893"/>
                    </a:lnTo>
                    <a:lnTo>
                      <a:pt x="1832" y="890"/>
                    </a:lnTo>
                    <a:lnTo>
                      <a:pt x="1828" y="890"/>
                    </a:lnTo>
                    <a:lnTo>
                      <a:pt x="1825" y="888"/>
                    </a:lnTo>
                    <a:lnTo>
                      <a:pt x="1823" y="886"/>
                    </a:lnTo>
                    <a:lnTo>
                      <a:pt x="1822" y="883"/>
                    </a:lnTo>
                    <a:lnTo>
                      <a:pt x="1822" y="882"/>
                    </a:lnTo>
                    <a:lnTo>
                      <a:pt x="1824" y="879"/>
                    </a:lnTo>
                    <a:lnTo>
                      <a:pt x="1830" y="877"/>
                    </a:lnTo>
                    <a:lnTo>
                      <a:pt x="1834" y="871"/>
                    </a:lnTo>
                    <a:lnTo>
                      <a:pt x="1836" y="865"/>
                    </a:lnTo>
                    <a:lnTo>
                      <a:pt x="1835" y="861"/>
                    </a:lnTo>
                    <a:lnTo>
                      <a:pt x="1833" y="857"/>
                    </a:lnTo>
                    <a:lnTo>
                      <a:pt x="1831" y="857"/>
                    </a:lnTo>
                    <a:lnTo>
                      <a:pt x="1828" y="854"/>
                    </a:lnTo>
                    <a:lnTo>
                      <a:pt x="1827" y="851"/>
                    </a:lnTo>
                    <a:lnTo>
                      <a:pt x="1828" y="848"/>
                    </a:lnTo>
                    <a:lnTo>
                      <a:pt x="1832" y="846"/>
                    </a:lnTo>
                    <a:lnTo>
                      <a:pt x="1835" y="842"/>
                    </a:lnTo>
                    <a:lnTo>
                      <a:pt x="1836" y="838"/>
                    </a:lnTo>
                    <a:lnTo>
                      <a:pt x="1834" y="838"/>
                    </a:lnTo>
                    <a:lnTo>
                      <a:pt x="1827" y="843"/>
                    </a:lnTo>
                    <a:lnTo>
                      <a:pt x="1825" y="842"/>
                    </a:lnTo>
                    <a:lnTo>
                      <a:pt x="1825" y="840"/>
                    </a:lnTo>
                    <a:lnTo>
                      <a:pt x="1825" y="842"/>
                    </a:lnTo>
                    <a:lnTo>
                      <a:pt x="1826" y="839"/>
                    </a:lnTo>
                    <a:lnTo>
                      <a:pt x="1825" y="839"/>
                    </a:lnTo>
                    <a:lnTo>
                      <a:pt x="1824" y="836"/>
                    </a:lnTo>
                    <a:lnTo>
                      <a:pt x="1824" y="836"/>
                    </a:lnTo>
                    <a:lnTo>
                      <a:pt x="1822" y="834"/>
                    </a:lnTo>
                    <a:lnTo>
                      <a:pt x="1819" y="834"/>
                    </a:lnTo>
                    <a:lnTo>
                      <a:pt x="1819" y="834"/>
                    </a:lnTo>
                    <a:lnTo>
                      <a:pt x="1817" y="833"/>
                    </a:lnTo>
                    <a:lnTo>
                      <a:pt x="1809" y="836"/>
                    </a:lnTo>
                    <a:lnTo>
                      <a:pt x="1807" y="837"/>
                    </a:lnTo>
                    <a:lnTo>
                      <a:pt x="1802" y="839"/>
                    </a:lnTo>
                    <a:lnTo>
                      <a:pt x="1800" y="839"/>
                    </a:lnTo>
                    <a:lnTo>
                      <a:pt x="1797" y="838"/>
                    </a:lnTo>
                    <a:lnTo>
                      <a:pt x="1794" y="840"/>
                    </a:lnTo>
                    <a:lnTo>
                      <a:pt x="1792" y="840"/>
                    </a:lnTo>
                    <a:lnTo>
                      <a:pt x="1785" y="837"/>
                    </a:lnTo>
                    <a:lnTo>
                      <a:pt x="1784" y="837"/>
                    </a:lnTo>
                    <a:lnTo>
                      <a:pt x="1781" y="839"/>
                    </a:lnTo>
                    <a:lnTo>
                      <a:pt x="1779" y="839"/>
                    </a:lnTo>
                    <a:lnTo>
                      <a:pt x="1776" y="838"/>
                    </a:lnTo>
                    <a:lnTo>
                      <a:pt x="1773" y="836"/>
                    </a:lnTo>
                    <a:lnTo>
                      <a:pt x="1771" y="837"/>
                    </a:lnTo>
                    <a:lnTo>
                      <a:pt x="1771" y="839"/>
                    </a:lnTo>
                    <a:lnTo>
                      <a:pt x="1767" y="840"/>
                    </a:lnTo>
                    <a:lnTo>
                      <a:pt x="1763" y="842"/>
                    </a:lnTo>
                    <a:lnTo>
                      <a:pt x="1759" y="844"/>
                    </a:lnTo>
                    <a:lnTo>
                      <a:pt x="1756" y="844"/>
                    </a:lnTo>
                    <a:lnTo>
                      <a:pt x="1754" y="843"/>
                    </a:lnTo>
                    <a:lnTo>
                      <a:pt x="1754" y="840"/>
                    </a:lnTo>
                    <a:lnTo>
                      <a:pt x="1750" y="839"/>
                    </a:lnTo>
                    <a:lnTo>
                      <a:pt x="1737" y="839"/>
                    </a:lnTo>
                    <a:lnTo>
                      <a:pt x="1732" y="842"/>
                    </a:lnTo>
                    <a:lnTo>
                      <a:pt x="1729" y="840"/>
                    </a:lnTo>
                    <a:lnTo>
                      <a:pt x="1728" y="842"/>
                    </a:lnTo>
                    <a:lnTo>
                      <a:pt x="1725" y="840"/>
                    </a:lnTo>
                    <a:lnTo>
                      <a:pt x="1720" y="845"/>
                    </a:lnTo>
                    <a:lnTo>
                      <a:pt x="1717" y="844"/>
                    </a:lnTo>
                    <a:lnTo>
                      <a:pt x="1700" y="846"/>
                    </a:lnTo>
                    <a:lnTo>
                      <a:pt x="1689" y="851"/>
                    </a:lnTo>
                    <a:lnTo>
                      <a:pt x="1687" y="853"/>
                    </a:lnTo>
                    <a:lnTo>
                      <a:pt x="1685" y="856"/>
                    </a:lnTo>
                    <a:lnTo>
                      <a:pt x="1683" y="857"/>
                    </a:lnTo>
                    <a:lnTo>
                      <a:pt x="1680" y="855"/>
                    </a:lnTo>
                    <a:lnTo>
                      <a:pt x="1676" y="857"/>
                    </a:lnTo>
                    <a:lnTo>
                      <a:pt x="1672" y="857"/>
                    </a:lnTo>
                    <a:lnTo>
                      <a:pt x="1670" y="860"/>
                    </a:lnTo>
                    <a:lnTo>
                      <a:pt x="1668" y="862"/>
                    </a:lnTo>
                    <a:lnTo>
                      <a:pt x="1666" y="864"/>
                    </a:lnTo>
                    <a:lnTo>
                      <a:pt x="1663" y="865"/>
                    </a:lnTo>
                    <a:lnTo>
                      <a:pt x="1661" y="868"/>
                    </a:lnTo>
                    <a:lnTo>
                      <a:pt x="1656" y="868"/>
                    </a:lnTo>
                    <a:lnTo>
                      <a:pt x="1654" y="868"/>
                    </a:lnTo>
                    <a:lnTo>
                      <a:pt x="1653" y="868"/>
                    </a:lnTo>
                    <a:lnTo>
                      <a:pt x="1649" y="868"/>
                    </a:lnTo>
                    <a:lnTo>
                      <a:pt x="1647" y="868"/>
                    </a:lnTo>
                    <a:lnTo>
                      <a:pt x="1645" y="865"/>
                    </a:lnTo>
                    <a:lnTo>
                      <a:pt x="1645" y="864"/>
                    </a:lnTo>
                    <a:lnTo>
                      <a:pt x="1639" y="866"/>
                    </a:lnTo>
                    <a:lnTo>
                      <a:pt x="1634" y="865"/>
                    </a:lnTo>
                    <a:lnTo>
                      <a:pt x="1632" y="866"/>
                    </a:lnTo>
                    <a:lnTo>
                      <a:pt x="1630" y="865"/>
                    </a:lnTo>
                    <a:lnTo>
                      <a:pt x="1625" y="866"/>
                    </a:lnTo>
                    <a:lnTo>
                      <a:pt x="1620" y="866"/>
                    </a:lnTo>
                    <a:lnTo>
                      <a:pt x="1618" y="864"/>
                    </a:lnTo>
                    <a:lnTo>
                      <a:pt x="1612" y="860"/>
                    </a:lnTo>
                    <a:lnTo>
                      <a:pt x="1611" y="856"/>
                    </a:lnTo>
                    <a:lnTo>
                      <a:pt x="1612" y="855"/>
                    </a:lnTo>
                    <a:lnTo>
                      <a:pt x="1611" y="855"/>
                    </a:lnTo>
                    <a:lnTo>
                      <a:pt x="1606" y="856"/>
                    </a:lnTo>
                    <a:lnTo>
                      <a:pt x="1604" y="856"/>
                    </a:lnTo>
                    <a:lnTo>
                      <a:pt x="1603" y="860"/>
                    </a:lnTo>
                    <a:lnTo>
                      <a:pt x="1598" y="872"/>
                    </a:lnTo>
                    <a:lnTo>
                      <a:pt x="1592" y="883"/>
                    </a:lnTo>
                    <a:lnTo>
                      <a:pt x="1588" y="887"/>
                    </a:lnTo>
                    <a:lnTo>
                      <a:pt x="1584" y="889"/>
                    </a:lnTo>
                    <a:lnTo>
                      <a:pt x="1568" y="896"/>
                    </a:lnTo>
                    <a:lnTo>
                      <a:pt x="1563" y="902"/>
                    </a:lnTo>
                    <a:lnTo>
                      <a:pt x="1558" y="906"/>
                    </a:lnTo>
                    <a:lnTo>
                      <a:pt x="1558" y="912"/>
                    </a:lnTo>
                    <a:lnTo>
                      <a:pt x="1557" y="914"/>
                    </a:lnTo>
                    <a:lnTo>
                      <a:pt x="1553" y="919"/>
                    </a:lnTo>
                    <a:lnTo>
                      <a:pt x="1550" y="924"/>
                    </a:lnTo>
                    <a:lnTo>
                      <a:pt x="1550" y="932"/>
                    </a:lnTo>
                    <a:lnTo>
                      <a:pt x="1550" y="934"/>
                    </a:lnTo>
                    <a:lnTo>
                      <a:pt x="1552" y="938"/>
                    </a:lnTo>
                    <a:lnTo>
                      <a:pt x="1553" y="940"/>
                    </a:lnTo>
                    <a:lnTo>
                      <a:pt x="1553" y="942"/>
                    </a:lnTo>
                    <a:lnTo>
                      <a:pt x="1551" y="948"/>
                    </a:lnTo>
                    <a:lnTo>
                      <a:pt x="1548" y="950"/>
                    </a:lnTo>
                    <a:lnTo>
                      <a:pt x="1544" y="956"/>
                    </a:lnTo>
                    <a:lnTo>
                      <a:pt x="1542" y="958"/>
                    </a:lnTo>
                    <a:lnTo>
                      <a:pt x="1540" y="960"/>
                    </a:lnTo>
                    <a:lnTo>
                      <a:pt x="1534" y="964"/>
                    </a:lnTo>
                    <a:lnTo>
                      <a:pt x="1529" y="967"/>
                    </a:lnTo>
                    <a:lnTo>
                      <a:pt x="1527" y="971"/>
                    </a:lnTo>
                    <a:lnTo>
                      <a:pt x="1519" y="974"/>
                    </a:lnTo>
                    <a:lnTo>
                      <a:pt x="1509" y="975"/>
                    </a:lnTo>
                    <a:lnTo>
                      <a:pt x="1507" y="979"/>
                    </a:lnTo>
                    <a:lnTo>
                      <a:pt x="1504" y="980"/>
                    </a:lnTo>
                    <a:lnTo>
                      <a:pt x="1503" y="983"/>
                    </a:lnTo>
                    <a:lnTo>
                      <a:pt x="1501" y="987"/>
                    </a:lnTo>
                    <a:lnTo>
                      <a:pt x="1501" y="990"/>
                    </a:lnTo>
                    <a:lnTo>
                      <a:pt x="1500" y="992"/>
                    </a:lnTo>
                    <a:lnTo>
                      <a:pt x="1498" y="994"/>
                    </a:lnTo>
                    <a:lnTo>
                      <a:pt x="1487" y="1001"/>
                    </a:lnTo>
                    <a:lnTo>
                      <a:pt x="1486" y="1005"/>
                    </a:lnTo>
                    <a:lnTo>
                      <a:pt x="1482" y="1013"/>
                    </a:lnTo>
                    <a:lnTo>
                      <a:pt x="1481" y="1022"/>
                    </a:lnTo>
                    <a:lnTo>
                      <a:pt x="1480" y="1025"/>
                    </a:lnTo>
                    <a:lnTo>
                      <a:pt x="1476" y="1027"/>
                    </a:lnTo>
                    <a:lnTo>
                      <a:pt x="1472" y="1032"/>
                    </a:lnTo>
                    <a:lnTo>
                      <a:pt x="1467" y="1036"/>
                    </a:lnTo>
                    <a:lnTo>
                      <a:pt x="1466" y="1039"/>
                    </a:lnTo>
                    <a:lnTo>
                      <a:pt x="1468" y="1036"/>
                    </a:lnTo>
                    <a:lnTo>
                      <a:pt x="1467" y="1039"/>
                    </a:lnTo>
                    <a:lnTo>
                      <a:pt x="1463" y="1047"/>
                    </a:lnTo>
                    <a:lnTo>
                      <a:pt x="1463" y="1049"/>
                    </a:lnTo>
                    <a:lnTo>
                      <a:pt x="1461" y="1052"/>
                    </a:lnTo>
                    <a:lnTo>
                      <a:pt x="1460" y="1054"/>
                    </a:lnTo>
                    <a:lnTo>
                      <a:pt x="1459" y="1058"/>
                    </a:lnTo>
                    <a:lnTo>
                      <a:pt x="1457" y="1058"/>
                    </a:lnTo>
                    <a:lnTo>
                      <a:pt x="1455" y="1061"/>
                    </a:lnTo>
                    <a:lnTo>
                      <a:pt x="1454" y="1064"/>
                    </a:lnTo>
                    <a:lnTo>
                      <a:pt x="1450" y="1077"/>
                    </a:lnTo>
                    <a:lnTo>
                      <a:pt x="1451" y="1081"/>
                    </a:lnTo>
                    <a:lnTo>
                      <a:pt x="1452" y="1077"/>
                    </a:lnTo>
                    <a:lnTo>
                      <a:pt x="1452" y="1075"/>
                    </a:lnTo>
                    <a:lnTo>
                      <a:pt x="1454" y="1076"/>
                    </a:lnTo>
                    <a:lnTo>
                      <a:pt x="1457" y="1082"/>
                    </a:lnTo>
                    <a:lnTo>
                      <a:pt x="1459" y="1081"/>
                    </a:lnTo>
                    <a:lnTo>
                      <a:pt x="1463" y="1088"/>
                    </a:lnTo>
                    <a:lnTo>
                      <a:pt x="1463" y="1094"/>
                    </a:lnTo>
                    <a:lnTo>
                      <a:pt x="1459" y="1100"/>
                    </a:lnTo>
                    <a:lnTo>
                      <a:pt x="1459" y="1102"/>
                    </a:lnTo>
                    <a:lnTo>
                      <a:pt x="1461" y="1103"/>
                    </a:lnTo>
                    <a:lnTo>
                      <a:pt x="1465" y="1113"/>
                    </a:lnTo>
                    <a:lnTo>
                      <a:pt x="1465" y="1119"/>
                    </a:lnTo>
                    <a:lnTo>
                      <a:pt x="1465" y="1124"/>
                    </a:lnTo>
                    <a:lnTo>
                      <a:pt x="1465" y="1127"/>
                    </a:lnTo>
                    <a:lnTo>
                      <a:pt x="1459" y="1141"/>
                    </a:lnTo>
                    <a:lnTo>
                      <a:pt x="1458" y="1145"/>
                    </a:lnTo>
                    <a:lnTo>
                      <a:pt x="1458" y="1151"/>
                    </a:lnTo>
                    <a:lnTo>
                      <a:pt x="1454" y="1158"/>
                    </a:lnTo>
                    <a:lnTo>
                      <a:pt x="1451" y="1162"/>
                    </a:lnTo>
                    <a:lnTo>
                      <a:pt x="1449" y="1163"/>
                    </a:lnTo>
                    <a:lnTo>
                      <a:pt x="1447" y="1164"/>
                    </a:lnTo>
                    <a:lnTo>
                      <a:pt x="1448" y="1165"/>
                    </a:lnTo>
                    <a:lnTo>
                      <a:pt x="1450" y="1167"/>
                    </a:lnTo>
                    <a:lnTo>
                      <a:pt x="1452" y="1170"/>
                    </a:lnTo>
                    <a:lnTo>
                      <a:pt x="1455" y="1174"/>
                    </a:lnTo>
                    <a:lnTo>
                      <a:pt x="1455" y="1177"/>
                    </a:lnTo>
                    <a:lnTo>
                      <a:pt x="1459" y="1173"/>
                    </a:lnTo>
                    <a:lnTo>
                      <a:pt x="1459" y="1173"/>
                    </a:lnTo>
                    <a:lnTo>
                      <a:pt x="1460" y="1173"/>
                    </a:lnTo>
                    <a:lnTo>
                      <a:pt x="1459" y="1173"/>
                    </a:lnTo>
                    <a:lnTo>
                      <a:pt x="1456" y="1179"/>
                    </a:lnTo>
                    <a:lnTo>
                      <a:pt x="1458" y="1178"/>
                    </a:lnTo>
                    <a:lnTo>
                      <a:pt x="1459" y="1176"/>
                    </a:lnTo>
                    <a:lnTo>
                      <a:pt x="1459" y="1179"/>
                    </a:lnTo>
                    <a:lnTo>
                      <a:pt x="1458" y="1181"/>
                    </a:lnTo>
                    <a:lnTo>
                      <a:pt x="1458" y="1182"/>
                    </a:lnTo>
                    <a:lnTo>
                      <a:pt x="1460" y="1185"/>
                    </a:lnTo>
                    <a:lnTo>
                      <a:pt x="1464" y="1184"/>
                    </a:lnTo>
                    <a:lnTo>
                      <a:pt x="1468" y="1184"/>
                    </a:lnTo>
                    <a:lnTo>
                      <a:pt x="1472" y="1182"/>
                    </a:lnTo>
                    <a:lnTo>
                      <a:pt x="1473" y="1182"/>
                    </a:lnTo>
                    <a:lnTo>
                      <a:pt x="1475" y="1182"/>
                    </a:lnTo>
                    <a:lnTo>
                      <a:pt x="1474" y="1184"/>
                    </a:lnTo>
                    <a:lnTo>
                      <a:pt x="1473" y="1182"/>
                    </a:lnTo>
                    <a:lnTo>
                      <a:pt x="1472" y="1182"/>
                    </a:lnTo>
                    <a:lnTo>
                      <a:pt x="1469" y="1184"/>
                    </a:lnTo>
                    <a:lnTo>
                      <a:pt x="1464" y="1184"/>
                    </a:lnTo>
                    <a:lnTo>
                      <a:pt x="1464" y="1186"/>
                    </a:lnTo>
                    <a:lnTo>
                      <a:pt x="1458" y="1186"/>
                    </a:lnTo>
                    <a:lnTo>
                      <a:pt x="1457" y="1184"/>
                    </a:lnTo>
                    <a:lnTo>
                      <a:pt x="1455" y="1185"/>
                    </a:lnTo>
                    <a:lnTo>
                      <a:pt x="1455" y="1187"/>
                    </a:lnTo>
                    <a:lnTo>
                      <a:pt x="1456" y="1189"/>
                    </a:lnTo>
                    <a:lnTo>
                      <a:pt x="1455" y="1191"/>
                    </a:lnTo>
                    <a:lnTo>
                      <a:pt x="1456" y="1193"/>
                    </a:lnTo>
                    <a:lnTo>
                      <a:pt x="1458" y="1193"/>
                    </a:lnTo>
                    <a:lnTo>
                      <a:pt x="1459" y="1195"/>
                    </a:lnTo>
                    <a:lnTo>
                      <a:pt x="1457" y="1195"/>
                    </a:lnTo>
                    <a:lnTo>
                      <a:pt x="1455" y="1198"/>
                    </a:lnTo>
                    <a:lnTo>
                      <a:pt x="1456" y="1199"/>
                    </a:lnTo>
                    <a:lnTo>
                      <a:pt x="1460" y="1201"/>
                    </a:lnTo>
                    <a:lnTo>
                      <a:pt x="1461" y="1199"/>
                    </a:lnTo>
                    <a:lnTo>
                      <a:pt x="1465" y="1198"/>
                    </a:lnTo>
                    <a:lnTo>
                      <a:pt x="1461" y="1201"/>
                    </a:lnTo>
                    <a:lnTo>
                      <a:pt x="1461" y="1204"/>
                    </a:lnTo>
                    <a:lnTo>
                      <a:pt x="1464" y="1205"/>
                    </a:lnTo>
                    <a:lnTo>
                      <a:pt x="1466" y="1204"/>
                    </a:lnTo>
                    <a:lnTo>
                      <a:pt x="1469" y="1204"/>
                    </a:lnTo>
                    <a:lnTo>
                      <a:pt x="1467" y="1204"/>
                    </a:lnTo>
                    <a:lnTo>
                      <a:pt x="1467" y="1207"/>
                    </a:lnTo>
                    <a:lnTo>
                      <a:pt x="1470" y="1206"/>
                    </a:lnTo>
                    <a:lnTo>
                      <a:pt x="1472" y="1205"/>
                    </a:lnTo>
                    <a:lnTo>
                      <a:pt x="1480" y="1204"/>
                    </a:lnTo>
                    <a:lnTo>
                      <a:pt x="1480" y="1206"/>
                    </a:lnTo>
                    <a:lnTo>
                      <a:pt x="1481" y="1206"/>
                    </a:lnTo>
                    <a:lnTo>
                      <a:pt x="1480" y="1206"/>
                    </a:lnTo>
                    <a:lnTo>
                      <a:pt x="1476" y="1206"/>
                    </a:lnTo>
                    <a:lnTo>
                      <a:pt x="1474" y="1206"/>
                    </a:lnTo>
                    <a:lnTo>
                      <a:pt x="1473" y="1208"/>
                    </a:lnTo>
                    <a:lnTo>
                      <a:pt x="1477" y="1207"/>
                    </a:lnTo>
                    <a:lnTo>
                      <a:pt x="1475" y="1210"/>
                    </a:lnTo>
                    <a:lnTo>
                      <a:pt x="1473" y="1212"/>
                    </a:lnTo>
                    <a:lnTo>
                      <a:pt x="1475" y="1212"/>
                    </a:lnTo>
                    <a:lnTo>
                      <a:pt x="1475" y="1214"/>
                    </a:lnTo>
                    <a:lnTo>
                      <a:pt x="1476" y="1216"/>
                    </a:lnTo>
                    <a:lnTo>
                      <a:pt x="1480" y="1215"/>
                    </a:lnTo>
                    <a:lnTo>
                      <a:pt x="1480" y="1218"/>
                    </a:lnTo>
                    <a:lnTo>
                      <a:pt x="1484" y="1218"/>
                    </a:lnTo>
                    <a:lnTo>
                      <a:pt x="1482" y="1220"/>
                    </a:lnTo>
                    <a:lnTo>
                      <a:pt x="1484" y="1222"/>
                    </a:lnTo>
                    <a:lnTo>
                      <a:pt x="1484" y="1222"/>
                    </a:lnTo>
                    <a:lnTo>
                      <a:pt x="1486" y="1227"/>
                    </a:lnTo>
                    <a:lnTo>
                      <a:pt x="1490" y="1229"/>
                    </a:lnTo>
                    <a:lnTo>
                      <a:pt x="1492" y="1229"/>
                    </a:lnTo>
                    <a:lnTo>
                      <a:pt x="1492" y="1231"/>
                    </a:lnTo>
                    <a:lnTo>
                      <a:pt x="1495" y="1233"/>
                    </a:lnTo>
                    <a:lnTo>
                      <a:pt x="1497" y="1232"/>
                    </a:lnTo>
                    <a:lnTo>
                      <a:pt x="1498" y="1232"/>
                    </a:lnTo>
                    <a:lnTo>
                      <a:pt x="1497" y="1235"/>
                    </a:lnTo>
                    <a:lnTo>
                      <a:pt x="1498" y="1233"/>
                    </a:lnTo>
                    <a:lnTo>
                      <a:pt x="1498" y="1237"/>
                    </a:lnTo>
                    <a:lnTo>
                      <a:pt x="1500" y="1237"/>
                    </a:lnTo>
                    <a:lnTo>
                      <a:pt x="1502" y="1242"/>
                    </a:lnTo>
                    <a:lnTo>
                      <a:pt x="1502" y="1245"/>
                    </a:lnTo>
                    <a:lnTo>
                      <a:pt x="1506" y="1246"/>
                    </a:lnTo>
                    <a:lnTo>
                      <a:pt x="1507" y="1247"/>
                    </a:lnTo>
                    <a:lnTo>
                      <a:pt x="1504" y="1247"/>
                    </a:lnTo>
                    <a:lnTo>
                      <a:pt x="1503" y="1249"/>
                    </a:lnTo>
                    <a:lnTo>
                      <a:pt x="1506" y="1249"/>
                    </a:lnTo>
                    <a:lnTo>
                      <a:pt x="1506" y="1250"/>
                    </a:lnTo>
                    <a:lnTo>
                      <a:pt x="1509" y="1252"/>
                    </a:lnTo>
                    <a:lnTo>
                      <a:pt x="1506" y="1253"/>
                    </a:lnTo>
                    <a:lnTo>
                      <a:pt x="1506" y="1253"/>
                    </a:lnTo>
                    <a:lnTo>
                      <a:pt x="1506" y="1254"/>
                    </a:lnTo>
                    <a:lnTo>
                      <a:pt x="1503" y="1253"/>
                    </a:lnTo>
                    <a:lnTo>
                      <a:pt x="1504" y="1255"/>
                    </a:lnTo>
                    <a:lnTo>
                      <a:pt x="1507" y="1255"/>
                    </a:lnTo>
                    <a:lnTo>
                      <a:pt x="1508" y="1258"/>
                    </a:lnTo>
                    <a:lnTo>
                      <a:pt x="1507" y="1261"/>
                    </a:lnTo>
                    <a:lnTo>
                      <a:pt x="1512" y="1263"/>
                    </a:lnTo>
                    <a:lnTo>
                      <a:pt x="1514" y="1263"/>
                    </a:lnTo>
                    <a:lnTo>
                      <a:pt x="1516" y="1265"/>
                    </a:lnTo>
                    <a:lnTo>
                      <a:pt x="1518" y="1264"/>
                    </a:lnTo>
                    <a:lnTo>
                      <a:pt x="1515" y="1265"/>
                    </a:lnTo>
                    <a:lnTo>
                      <a:pt x="1516" y="1267"/>
                    </a:lnTo>
                    <a:lnTo>
                      <a:pt x="1518" y="1268"/>
                    </a:lnTo>
                    <a:lnTo>
                      <a:pt x="1526" y="1273"/>
                    </a:lnTo>
                    <a:lnTo>
                      <a:pt x="1526" y="1273"/>
                    </a:lnTo>
                    <a:lnTo>
                      <a:pt x="1528" y="1274"/>
                    </a:lnTo>
                    <a:lnTo>
                      <a:pt x="1529" y="1276"/>
                    </a:lnTo>
                    <a:lnTo>
                      <a:pt x="1533" y="1279"/>
                    </a:lnTo>
                    <a:lnTo>
                      <a:pt x="1536" y="1281"/>
                    </a:lnTo>
                    <a:lnTo>
                      <a:pt x="1537" y="1281"/>
                    </a:lnTo>
                    <a:lnTo>
                      <a:pt x="1536" y="1282"/>
                    </a:lnTo>
                    <a:lnTo>
                      <a:pt x="1540" y="1283"/>
                    </a:lnTo>
                    <a:lnTo>
                      <a:pt x="1543" y="1284"/>
                    </a:lnTo>
                    <a:lnTo>
                      <a:pt x="1546" y="1288"/>
                    </a:lnTo>
                    <a:lnTo>
                      <a:pt x="1548" y="1289"/>
                    </a:lnTo>
                    <a:lnTo>
                      <a:pt x="1553" y="1293"/>
                    </a:lnTo>
                    <a:lnTo>
                      <a:pt x="1555" y="1297"/>
                    </a:lnTo>
                    <a:lnTo>
                      <a:pt x="1561" y="1300"/>
                    </a:lnTo>
                    <a:lnTo>
                      <a:pt x="1579" y="1309"/>
                    </a:lnTo>
                    <a:lnTo>
                      <a:pt x="1582" y="1309"/>
                    </a:lnTo>
                    <a:lnTo>
                      <a:pt x="1582" y="1309"/>
                    </a:lnTo>
                    <a:lnTo>
                      <a:pt x="1584" y="1308"/>
                    </a:lnTo>
                    <a:lnTo>
                      <a:pt x="1586" y="1307"/>
                    </a:lnTo>
                    <a:lnTo>
                      <a:pt x="1604" y="1300"/>
                    </a:lnTo>
                    <a:lnTo>
                      <a:pt x="1610" y="1299"/>
                    </a:lnTo>
                    <a:lnTo>
                      <a:pt x="1617" y="1298"/>
                    </a:lnTo>
                    <a:lnTo>
                      <a:pt x="1613" y="1297"/>
                    </a:lnTo>
                    <a:lnTo>
                      <a:pt x="1611" y="1298"/>
                    </a:lnTo>
                    <a:lnTo>
                      <a:pt x="1612" y="1297"/>
                    </a:lnTo>
                    <a:lnTo>
                      <a:pt x="1617" y="1297"/>
                    </a:lnTo>
                    <a:lnTo>
                      <a:pt x="1617" y="1298"/>
                    </a:lnTo>
                    <a:lnTo>
                      <a:pt x="1619" y="1298"/>
                    </a:lnTo>
                    <a:lnTo>
                      <a:pt x="1630" y="1297"/>
                    </a:lnTo>
                    <a:lnTo>
                      <a:pt x="1629" y="1297"/>
                    </a:lnTo>
                    <a:lnTo>
                      <a:pt x="1623" y="1297"/>
                    </a:lnTo>
                    <a:lnTo>
                      <a:pt x="1621" y="1297"/>
                    </a:lnTo>
                    <a:lnTo>
                      <a:pt x="1619" y="1298"/>
                    </a:lnTo>
                    <a:lnTo>
                      <a:pt x="1619" y="1297"/>
                    </a:lnTo>
                    <a:lnTo>
                      <a:pt x="1626" y="1296"/>
                    </a:lnTo>
                    <a:lnTo>
                      <a:pt x="1629" y="1297"/>
                    </a:lnTo>
                    <a:lnTo>
                      <a:pt x="1630" y="1297"/>
                    </a:lnTo>
                    <a:lnTo>
                      <a:pt x="1630" y="1296"/>
                    </a:lnTo>
                    <a:lnTo>
                      <a:pt x="1632" y="1297"/>
                    </a:lnTo>
                    <a:lnTo>
                      <a:pt x="1632" y="1297"/>
                    </a:lnTo>
                    <a:lnTo>
                      <a:pt x="1630" y="1297"/>
                    </a:lnTo>
                    <a:lnTo>
                      <a:pt x="1634" y="1298"/>
                    </a:lnTo>
                    <a:lnTo>
                      <a:pt x="1634" y="1297"/>
                    </a:lnTo>
                    <a:lnTo>
                      <a:pt x="1636" y="1298"/>
                    </a:lnTo>
                    <a:lnTo>
                      <a:pt x="1639" y="1298"/>
                    </a:lnTo>
                    <a:lnTo>
                      <a:pt x="1640" y="1296"/>
                    </a:lnTo>
                    <a:lnTo>
                      <a:pt x="1640" y="1296"/>
                    </a:lnTo>
                    <a:lnTo>
                      <a:pt x="1642" y="1298"/>
                    </a:lnTo>
                    <a:lnTo>
                      <a:pt x="1645" y="1299"/>
                    </a:lnTo>
                    <a:lnTo>
                      <a:pt x="1643" y="1299"/>
                    </a:lnTo>
                    <a:lnTo>
                      <a:pt x="1653" y="1301"/>
                    </a:lnTo>
                    <a:lnTo>
                      <a:pt x="1656" y="1304"/>
                    </a:lnTo>
                    <a:lnTo>
                      <a:pt x="1662" y="1301"/>
                    </a:lnTo>
                    <a:lnTo>
                      <a:pt x="1662" y="1300"/>
                    </a:lnTo>
                    <a:lnTo>
                      <a:pt x="1671" y="1297"/>
                    </a:lnTo>
                    <a:lnTo>
                      <a:pt x="1674" y="1297"/>
                    </a:lnTo>
                    <a:lnTo>
                      <a:pt x="1680" y="1293"/>
                    </a:lnTo>
                    <a:lnTo>
                      <a:pt x="1685" y="1292"/>
                    </a:lnTo>
                    <a:lnTo>
                      <a:pt x="1687" y="1290"/>
                    </a:lnTo>
                    <a:lnTo>
                      <a:pt x="1693" y="1290"/>
                    </a:lnTo>
                    <a:lnTo>
                      <a:pt x="1694" y="1289"/>
                    </a:lnTo>
                    <a:lnTo>
                      <a:pt x="1691" y="1285"/>
                    </a:lnTo>
                    <a:lnTo>
                      <a:pt x="1689" y="1285"/>
                    </a:lnTo>
                    <a:lnTo>
                      <a:pt x="1688" y="1285"/>
                    </a:lnTo>
                    <a:lnTo>
                      <a:pt x="1691" y="1285"/>
                    </a:lnTo>
                    <a:lnTo>
                      <a:pt x="1693" y="1287"/>
                    </a:lnTo>
                    <a:lnTo>
                      <a:pt x="1694" y="1289"/>
                    </a:lnTo>
                    <a:lnTo>
                      <a:pt x="1697" y="1290"/>
                    </a:lnTo>
                    <a:lnTo>
                      <a:pt x="1699" y="1287"/>
                    </a:lnTo>
                    <a:lnTo>
                      <a:pt x="1702" y="1285"/>
                    </a:lnTo>
                    <a:lnTo>
                      <a:pt x="1704" y="1284"/>
                    </a:lnTo>
                    <a:lnTo>
                      <a:pt x="1707" y="1283"/>
                    </a:lnTo>
                    <a:lnTo>
                      <a:pt x="1711" y="1282"/>
                    </a:lnTo>
                    <a:lnTo>
                      <a:pt x="1719" y="1282"/>
                    </a:lnTo>
                    <a:lnTo>
                      <a:pt x="1730" y="1281"/>
                    </a:lnTo>
                    <a:lnTo>
                      <a:pt x="1731" y="1280"/>
                    </a:lnTo>
                    <a:lnTo>
                      <a:pt x="1736" y="1278"/>
                    </a:lnTo>
                    <a:lnTo>
                      <a:pt x="1733" y="1280"/>
                    </a:lnTo>
                    <a:lnTo>
                      <a:pt x="1731" y="1280"/>
                    </a:lnTo>
                    <a:lnTo>
                      <a:pt x="1733" y="1281"/>
                    </a:lnTo>
                    <a:lnTo>
                      <a:pt x="1737" y="1280"/>
                    </a:lnTo>
                    <a:lnTo>
                      <a:pt x="1743" y="1281"/>
                    </a:lnTo>
                    <a:lnTo>
                      <a:pt x="1749" y="1284"/>
                    </a:lnTo>
                    <a:lnTo>
                      <a:pt x="1754" y="1289"/>
                    </a:lnTo>
                    <a:lnTo>
                      <a:pt x="1755" y="1289"/>
                    </a:lnTo>
                    <a:lnTo>
                      <a:pt x="1757" y="1288"/>
                    </a:lnTo>
                    <a:lnTo>
                      <a:pt x="1755" y="1289"/>
                    </a:lnTo>
                    <a:lnTo>
                      <a:pt x="1755" y="1292"/>
                    </a:lnTo>
                    <a:lnTo>
                      <a:pt x="1758" y="1290"/>
                    </a:lnTo>
                    <a:lnTo>
                      <a:pt x="1757" y="1291"/>
                    </a:lnTo>
                    <a:lnTo>
                      <a:pt x="1760" y="1292"/>
                    </a:lnTo>
                    <a:lnTo>
                      <a:pt x="1757" y="1292"/>
                    </a:lnTo>
                    <a:lnTo>
                      <a:pt x="1758" y="1295"/>
                    </a:lnTo>
                    <a:lnTo>
                      <a:pt x="1762" y="1293"/>
                    </a:lnTo>
                    <a:lnTo>
                      <a:pt x="1762" y="1295"/>
                    </a:lnTo>
                    <a:lnTo>
                      <a:pt x="1759" y="1296"/>
                    </a:lnTo>
                    <a:lnTo>
                      <a:pt x="1759" y="1301"/>
                    </a:lnTo>
                    <a:lnTo>
                      <a:pt x="1763" y="1307"/>
                    </a:lnTo>
                    <a:lnTo>
                      <a:pt x="1766" y="1308"/>
                    </a:lnTo>
                    <a:lnTo>
                      <a:pt x="1767" y="1308"/>
                    </a:lnTo>
                    <a:lnTo>
                      <a:pt x="1768" y="1310"/>
                    </a:lnTo>
                    <a:lnTo>
                      <a:pt x="1771" y="1307"/>
                    </a:lnTo>
                    <a:lnTo>
                      <a:pt x="1771" y="1310"/>
                    </a:lnTo>
                    <a:lnTo>
                      <a:pt x="1773" y="1309"/>
                    </a:lnTo>
                    <a:lnTo>
                      <a:pt x="1774" y="1307"/>
                    </a:lnTo>
                    <a:lnTo>
                      <a:pt x="1776" y="1306"/>
                    </a:lnTo>
                    <a:lnTo>
                      <a:pt x="1776" y="1306"/>
                    </a:lnTo>
                    <a:lnTo>
                      <a:pt x="1776" y="1308"/>
                    </a:lnTo>
                    <a:lnTo>
                      <a:pt x="1777" y="1309"/>
                    </a:lnTo>
                    <a:lnTo>
                      <a:pt x="1777" y="1302"/>
                    </a:lnTo>
                    <a:lnTo>
                      <a:pt x="1779" y="1308"/>
                    </a:lnTo>
                    <a:lnTo>
                      <a:pt x="1780" y="1307"/>
                    </a:lnTo>
                    <a:lnTo>
                      <a:pt x="1780" y="1305"/>
                    </a:lnTo>
                    <a:lnTo>
                      <a:pt x="1781" y="1305"/>
                    </a:lnTo>
                    <a:lnTo>
                      <a:pt x="1781" y="1307"/>
                    </a:lnTo>
                    <a:lnTo>
                      <a:pt x="1782" y="1305"/>
                    </a:lnTo>
                    <a:lnTo>
                      <a:pt x="1784" y="1306"/>
                    </a:lnTo>
                    <a:lnTo>
                      <a:pt x="1785" y="1306"/>
                    </a:lnTo>
                    <a:lnTo>
                      <a:pt x="1788" y="1306"/>
                    </a:lnTo>
                    <a:lnTo>
                      <a:pt x="1788" y="1304"/>
                    </a:lnTo>
                    <a:lnTo>
                      <a:pt x="1789" y="1306"/>
                    </a:lnTo>
                    <a:lnTo>
                      <a:pt x="1791" y="1307"/>
                    </a:lnTo>
                    <a:lnTo>
                      <a:pt x="1797" y="1306"/>
                    </a:lnTo>
                    <a:lnTo>
                      <a:pt x="1799" y="1306"/>
                    </a:lnTo>
                    <a:lnTo>
                      <a:pt x="1797" y="1300"/>
                    </a:lnTo>
                    <a:lnTo>
                      <a:pt x="1799" y="1302"/>
                    </a:lnTo>
                    <a:lnTo>
                      <a:pt x="1800" y="1302"/>
                    </a:lnTo>
                    <a:lnTo>
                      <a:pt x="1802" y="1302"/>
                    </a:lnTo>
                    <a:lnTo>
                      <a:pt x="1801" y="1306"/>
                    </a:lnTo>
                    <a:lnTo>
                      <a:pt x="1804" y="1307"/>
                    </a:lnTo>
                    <a:lnTo>
                      <a:pt x="1804" y="1305"/>
                    </a:lnTo>
                    <a:lnTo>
                      <a:pt x="1806" y="1306"/>
                    </a:lnTo>
                    <a:lnTo>
                      <a:pt x="1806" y="1305"/>
                    </a:lnTo>
                    <a:lnTo>
                      <a:pt x="1807" y="1310"/>
                    </a:lnTo>
                    <a:lnTo>
                      <a:pt x="1809" y="1314"/>
                    </a:lnTo>
                    <a:lnTo>
                      <a:pt x="1813" y="1314"/>
                    </a:lnTo>
                    <a:lnTo>
                      <a:pt x="1813" y="1315"/>
                    </a:lnTo>
                    <a:lnTo>
                      <a:pt x="1814" y="1314"/>
                    </a:lnTo>
                    <a:lnTo>
                      <a:pt x="1815" y="1314"/>
                    </a:lnTo>
                    <a:lnTo>
                      <a:pt x="1815" y="1314"/>
                    </a:lnTo>
                    <a:lnTo>
                      <a:pt x="1814" y="1313"/>
                    </a:lnTo>
                    <a:lnTo>
                      <a:pt x="1817" y="1313"/>
                    </a:lnTo>
                    <a:lnTo>
                      <a:pt x="1817" y="1313"/>
                    </a:lnTo>
                    <a:lnTo>
                      <a:pt x="1817" y="1313"/>
                    </a:lnTo>
                    <a:lnTo>
                      <a:pt x="1818" y="1316"/>
                    </a:lnTo>
                    <a:lnTo>
                      <a:pt x="1817" y="1316"/>
                    </a:lnTo>
                    <a:lnTo>
                      <a:pt x="1817" y="1319"/>
                    </a:lnTo>
                    <a:lnTo>
                      <a:pt x="1819" y="1319"/>
                    </a:lnTo>
                    <a:lnTo>
                      <a:pt x="1818" y="1322"/>
                    </a:lnTo>
                    <a:lnTo>
                      <a:pt x="1821" y="1324"/>
                    </a:lnTo>
                    <a:lnTo>
                      <a:pt x="1822" y="1326"/>
                    </a:lnTo>
                    <a:lnTo>
                      <a:pt x="1819" y="1330"/>
                    </a:lnTo>
                    <a:lnTo>
                      <a:pt x="1818" y="1340"/>
                    </a:lnTo>
                    <a:lnTo>
                      <a:pt x="1819" y="1342"/>
                    </a:lnTo>
                    <a:lnTo>
                      <a:pt x="1817" y="1347"/>
                    </a:lnTo>
                    <a:lnTo>
                      <a:pt x="1818" y="1347"/>
                    </a:lnTo>
                    <a:lnTo>
                      <a:pt x="1816" y="1347"/>
                    </a:lnTo>
                    <a:lnTo>
                      <a:pt x="1814" y="1350"/>
                    </a:lnTo>
                    <a:lnTo>
                      <a:pt x="1813" y="1352"/>
                    </a:lnTo>
                    <a:lnTo>
                      <a:pt x="1816" y="1353"/>
                    </a:lnTo>
                    <a:lnTo>
                      <a:pt x="1818" y="1353"/>
                    </a:lnTo>
                    <a:lnTo>
                      <a:pt x="1819" y="1355"/>
                    </a:lnTo>
                    <a:lnTo>
                      <a:pt x="1816" y="1355"/>
                    </a:lnTo>
                    <a:lnTo>
                      <a:pt x="1816" y="1360"/>
                    </a:lnTo>
                    <a:lnTo>
                      <a:pt x="1814" y="1359"/>
                    </a:lnTo>
                    <a:lnTo>
                      <a:pt x="1814" y="1362"/>
                    </a:lnTo>
                    <a:lnTo>
                      <a:pt x="1816" y="1365"/>
                    </a:lnTo>
                    <a:lnTo>
                      <a:pt x="1819" y="1366"/>
                    </a:lnTo>
                    <a:lnTo>
                      <a:pt x="1822" y="1366"/>
                    </a:lnTo>
                    <a:lnTo>
                      <a:pt x="1816" y="1367"/>
                    </a:lnTo>
                    <a:lnTo>
                      <a:pt x="1814" y="1366"/>
                    </a:lnTo>
                    <a:lnTo>
                      <a:pt x="1813" y="1373"/>
                    </a:lnTo>
                    <a:lnTo>
                      <a:pt x="1809" y="1378"/>
                    </a:lnTo>
                    <a:lnTo>
                      <a:pt x="1808" y="1381"/>
                    </a:lnTo>
                    <a:lnTo>
                      <a:pt x="1807" y="1378"/>
                    </a:lnTo>
                    <a:lnTo>
                      <a:pt x="1807" y="1378"/>
                    </a:lnTo>
                    <a:lnTo>
                      <a:pt x="1806" y="1378"/>
                    </a:lnTo>
                    <a:lnTo>
                      <a:pt x="1806" y="1381"/>
                    </a:lnTo>
                    <a:lnTo>
                      <a:pt x="1807" y="1382"/>
                    </a:lnTo>
                    <a:lnTo>
                      <a:pt x="1807" y="1383"/>
                    </a:lnTo>
                    <a:lnTo>
                      <a:pt x="1808" y="1386"/>
                    </a:lnTo>
                    <a:lnTo>
                      <a:pt x="1810" y="1387"/>
                    </a:lnTo>
                    <a:lnTo>
                      <a:pt x="1813" y="1390"/>
                    </a:lnTo>
                    <a:lnTo>
                      <a:pt x="1816" y="1391"/>
                    </a:lnTo>
                    <a:lnTo>
                      <a:pt x="1813" y="1391"/>
                    </a:lnTo>
                    <a:lnTo>
                      <a:pt x="1810" y="1389"/>
                    </a:lnTo>
                    <a:lnTo>
                      <a:pt x="1808" y="1386"/>
                    </a:lnTo>
                    <a:lnTo>
                      <a:pt x="1811" y="1392"/>
                    </a:lnTo>
                    <a:lnTo>
                      <a:pt x="1813" y="1394"/>
                    </a:lnTo>
                    <a:lnTo>
                      <a:pt x="1815" y="1395"/>
                    </a:lnTo>
                    <a:lnTo>
                      <a:pt x="1815" y="1395"/>
                    </a:lnTo>
                    <a:lnTo>
                      <a:pt x="1816" y="1401"/>
                    </a:lnTo>
                    <a:lnTo>
                      <a:pt x="1819" y="1402"/>
                    </a:lnTo>
                    <a:lnTo>
                      <a:pt x="1822" y="1403"/>
                    </a:lnTo>
                    <a:lnTo>
                      <a:pt x="1822" y="1404"/>
                    </a:lnTo>
                    <a:lnTo>
                      <a:pt x="1819" y="1403"/>
                    </a:lnTo>
                    <a:lnTo>
                      <a:pt x="1821" y="1406"/>
                    </a:lnTo>
                    <a:lnTo>
                      <a:pt x="1831" y="1413"/>
                    </a:lnTo>
                    <a:lnTo>
                      <a:pt x="1831" y="1415"/>
                    </a:lnTo>
                    <a:lnTo>
                      <a:pt x="1838" y="1422"/>
                    </a:lnTo>
                    <a:lnTo>
                      <a:pt x="1844" y="1429"/>
                    </a:lnTo>
                    <a:lnTo>
                      <a:pt x="1845" y="1433"/>
                    </a:lnTo>
                    <a:lnTo>
                      <a:pt x="1849" y="1437"/>
                    </a:lnTo>
                    <a:lnTo>
                      <a:pt x="1851" y="1437"/>
                    </a:lnTo>
                    <a:lnTo>
                      <a:pt x="1850" y="1439"/>
                    </a:lnTo>
                    <a:lnTo>
                      <a:pt x="1851" y="1442"/>
                    </a:lnTo>
                    <a:lnTo>
                      <a:pt x="1851" y="1445"/>
                    </a:lnTo>
                    <a:lnTo>
                      <a:pt x="1852" y="1447"/>
                    </a:lnTo>
                    <a:lnTo>
                      <a:pt x="1853" y="1450"/>
                    </a:lnTo>
                    <a:lnTo>
                      <a:pt x="1856" y="1451"/>
                    </a:lnTo>
                    <a:lnTo>
                      <a:pt x="1858" y="1451"/>
                    </a:lnTo>
                    <a:lnTo>
                      <a:pt x="1861" y="1449"/>
                    </a:lnTo>
                    <a:lnTo>
                      <a:pt x="1865" y="1449"/>
                    </a:lnTo>
                    <a:lnTo>
                      <a:pt x="1864" y="1450"/>
                    </a:lnTo>
                    <a:lnTo>
                      <a:pt x="1861" y="1451"/>
                    </a:lnTo>
                    <a:lnTo>
                      <a:pt x="1858" y="1451"/>
                    </a:lnTo>
                    <a:lnTo>
                      <a:pt x="1853" y="1453"/>
                    </a:lnTo>
                    <a:lnTo>
                      <a:pt x="1854" y="1455"/>
                    </a:lnTo>
                    <a:lnTo>
                      <a:pt x="1858" y="1461"/>
                    </a:lnTo>
                    <a:lnTo>
                      <a:pt x="1860" y="1463"/>
                    </a:lnTo>
                    <a:lnTo>
                      <a:pt x="1860" y="1466"/>
                    </a:lnTo>
                    <a:lnTo>
                      <a:pt x="1860" y="1467"/>
                    </a:lnTo>
                    <a:lnTo>
                      <a:pt x="1862" y="1472"/>
                    </a:lnTo>
                    <a:lnTo>
                      <a:pt x="1868" y="1483"/>
                    </a:lnTo>
                    <a:lnTo>
                      <a:pt x="1868" y="1486"/>
                    </a:lnTo>
                    <a:lnTo>
                      <a:pt x="1867" y="1489"/>
                    </a:lnTo>
                    <a:lnTo>
                      <a:pt x="1862" y="1493"/>
                    </a:lnTo>
                    <a:lnTo>
                      <a:pt x="1864" y="1495"/>
                    </a:lnTo>
                    <a:lnTo>
                      <a:pt x="1865" y="1497"/>
                    </a:lnTo>
                    <a:lnTo>
                      <a:pt x="1866" y="1500"/>
                    </a:lnTo>
                    <a:lnTo>
                      <a:pt x="1866" y="1502"/>
                    </a:lnTo>
                    <a:lnTo>
                      <a:pt x="1870" y="1512"/>
                    </a:lnTo>
                    <a:lnTo>
                      <a:pt x="1873" y="1515"/>
                    </a:lnTo>
                    <a:lnTo>
                      <a:pt x="1875" y="1521"/>
                    </a:lnTo>
                    <a:lnTo>
                      <a:pt x="1873" y="1532"/>
                    </a:lnTo>
                    <a:lnTo>
                      <a:pt x="1870" y="1538"/>
                    </a:lnTo>
                    <a:lnTo>
                      <a:pt x="1869" y="1540"/>
                    </a:lnTo>
                    <a:lnTo>
                      <a:pt x="1867" y="1541"/>
                    </a:lnTo>
                    <a:lnTo>
                      <a:pt x="1864" y="1544"/>
                    </a:lnTo>
                    <a:lnTo>
                      <a:pt x="1860" y="1549"/>
                    </a:lnTo>
                    <a:lnTo>
                      <a:pt x="1858" y="1552"/>
                    </a:lnTo>
                    <a:lnTo>
                      <a:pt x="1856" y="1554"/>
                    </a:lnTo>
                    <a:lnTo>
                      <a:pt x="1856" y="1558"/>
                    </a:lnTo>
                    <a:lnTo>
                      <a:pt x="1854" y="1561"/>
                    </a:lnTo>
                    <a:lnTo>
                      <a:pt x="1853" y="1572"/>
                    </a:lnTo>
                    <a:lnTo>
                      <a:pt x="1850" y="1579"/>
                    </a:lnTo>
                    <a:lnTo>
                      <a:pt x="1850" y="1581"/>
                    </a:lnTo>
                    <a:lnTo>
                      <a:pt x="1850" y="1583"/>
                    </a:lnTo>
                    <a:lnTo>
                      <a:pt x="1845" y="1588"/>
                    </a:lnTo>
                    <a:lnTo>
                      <a:pt x="1847" y="1599"/>
                    </a:lnTo>
                    <a:lnTo>
                      <a:pt x="1845" y="1610"/>
                    </a:lnTo>
                    <a:lnTo>
                      <a:pt x="1845" y="1615"/>
                    </a:lnTo>
                    <a:lnTo>
                      <a:pt x="1845" y="1618"/>
                    </a:lnTo>
                    <a:lnTo>
                      <a:pt x="1848" y="1621"/>
                    </a:lnTo>
                    <a:lnTo>
                      <a:pt x="1849" y="1623"/>
                    </a:lnTo>
                    <a:lnTo>
                      <a:pt x="1853" y="1629"/>
                    </a:lnTo>
                    <a:lnTo>
                      <a:pt x="1857" y="1633"/>
                    </a:lnTo>
                    <a:lnTo>
                      <a:pt x="1864" y="1646"/>
                    </a:lnTo>
                    <a:lnTo>
                      <a:pt x="1865" y="1649"/>
                    </a:lnTo>
                    <a:lnTo>
                      <a:pt x="1868" y="1657"/>
                    </a:lnTo>
                    <a:lnTo>
                      <a:pt x="1870" y="1663"/>
                    </a:lnTo>
                    <a:lnTo>
                      <a:pt x="1873" y="1666"/>
                    </a:lnTo>
                    <a:lnTo>
                      <a:pt x="1877" y="1673"/>
                    </a:lnTo>
                    <a:lnTo>
                      <a:pt x="1879" y="1676"/>
                    </a:lnTo>
                    <a:lnTo>
                      <a:pt x="1883" y="1682"/>
                    </a:lnTo>
                    <a:lnTo>
                      <a:pt x="1884" y="1684"/>
                    </a:lnTo>
                    <a:lnTo>
                      <a:pt x="1884" y="1687"/>
                    </a:lnTo>
                    <a:lnTo>
                      <a:pt x="1882" y="1690"/>
                    </a:lnTo>
                    <a:lnTo>
                      <a:pt x="1883" y="1694"/>
                    </a:lnTo>
                    <a:lnTo>
                      <a:pt x="1883" y="1697"/>
                    </a:lnTo>
                    <a:lnTo>
                      <a:pt x="1884" y="1702"/>
                    </a:lnTo>
                    <a:lnTo>
                      <a:pt x="1883" y="1704"/>
                    </a:lnTo>
                    <a:lnTo>
                      <a:pt x="1885" y="1710"/>
                    </a:lnTo>
                    <a:lnTo>
                      <a:pt x="1885" y="1712"/>
                    </a:lnTo>
                    <a:lnTo>
                      <a:pt x="1887" y="1716"/>
                    </a:lnTo>
                    <a:lnTo>
                      <a:pt x="1887" y="1718"/>
                    </a:lnTo>
                    <a:lnTo>
                      <a:pt x="1887" y="1724"/>
                    </a:lnTo>
                    <a:lnTo>
                      <a:pt x="1888" y="1726"/>
                    </a:lnTo>
                    <a:lnTo>
                      <a:pt x="1887" y="1728"/>
                    </a:lnTo>
                    <a:lnTo>
                      <a:pt x="1890" y="1734"/>
                    </a:lnTo>
                    <a:lnTo>
                      <a:pt x="1890" y="1737"/>
                    </a:lnTo>
                    <a:lnTo>
                      <a:pt x="1892" y="1738"/>
                    </a:lnTo>
                    <a:lnTo>
                      <a:pt x="1892" y="1742"/>
                    </a:lnTo>
                    <a:lnTo>
                      <a:pt x="1892" y="1744"/>
                    </a:lnTo>
                    <a:lnTo>
                      <a:pt x="1893" y="1746"/>
                    </a:lnTo>
                    <a:lnTo>
                      <a:pt x="1894" y="1752"/>
                    </a:lnTo>
                    <a:lnTo>
                      <a:pt x="1899" y="1760"/>
                    </a:lnTo>
                    <a:lnTo>
                      <a:pt x="1901" y="1763"/>
                    </a:lnTo>
                    <a:lnTo>
                      <a:pt x="1910" y="1771"/>
                    </a:lnTo>
                    <a:lnTo>
                      <a:pt x="1910" y="1771"/>
                    </a:lnTo>
                    <a:lnTo>
                      <a:pt x="1911" y="1774"/>
                    </a:lnTo>
                    <a:lnTo>
                      <a:pt x="1915" y="1779"/>
                    </a:lnTo>
                    <a:lnTo>
                      <a:pt x="1918" y="1787"/>
                    </a:lnTo>
                    <a:lnTo>
                      <a:pt x="1919" y="1789"/>
                    </a:lnTo>
                    <a:lnTo>
                      <a:pt x="1921" y="1797"/>
                    </a:lnTo>
                    <a:lnTo>
                      <a:pt x="1926" y="1805"/>
                    </a:lnTo>
                    <a:lnTo>
                      <a:pt x="1929" y="1812"/>
                    </a:lnTo>
                    <a:lnTo>
                      <a:pt x="1934" y="1818"/>
                    </a:lnTo>
                    <a:lnTo>
                      <a:pt x="1935" y="1820"/>
                    </a:lnTo>
                    <a:lnTo>
                      <a:pt x="1936" y="1827"/>
                    </a:lnTo>
                    <a:lnTo>
                      <a:pt x="1936" y="1829"/>
                    </a:lnTo>
                    <a:lnTo>
                      <a:pt x="1935" y="1832"/>
                    </a:lnTo>
                    <a:lnTo>
                      <a:pt x="1933" y="1834"/>
                    </a:lnTo>
                    <a:lnTo>
                      <a:pt x="1930" y="1834"/>
                    </a:lnTo>
                    <a:lnTo>
                      <a:pt x="1929" y="1836"/>
                    </a:lnTo>
                    <a:lnTo>
                      <a:pt x="1932" y="1837"/>
                    </a:lnTo>
                    <a:lnTo>
                      <a:pt x="1933" y="1840"/>
                    </a:lnTo>
                    <a:lnTo>
                      <a:pt x="1933" y="1841"/>
                    </a:lnTo>
                    <a:lnTo>
                      <a:pt x="1935" y="1844"/>
                    </a:lnTo>
                    <a:lnTo>
                      <a:pt x="1937" y="1848"/>
                    </a:lnTo>
                    <a:lnTo>
                      <a:pt x="1936" y="1853"/>
                    </a:lnTo>
                    <a:lnTo>
                      <a:pt x="1936" y="1856"/>
                    </a:lnTo>
                    <a:lnTo>
                      <a:pt x="1938" y="1858"/>
                    </a:lnTo>
                    <a:lnTo>
                      <a:pt x="1937" y="1855"/>
                    </a:lnTo>
                    <a:lnTo>
                      <a:pt x="1938" y="1854"/>
                    </a:lnTo>
                    <a:lnTo>
                      <a:pt x="1941" y="1854"/>
                    </a:lnTo>
                    <a:lnTo>
                      <a:pt x="1943" y="1854"/>
                    </a:lnTo>
                    <a:lnTo>
                      <a:pt x="1943" y="1856"/>
                    </a:lnTo>
                    <a:lnTo>
                      <a:pt x="1944" y="1858"/>
                    </a:lnTo>
                    <a:lnTo>
                      <a:pt x="1946" y="1858"/>
                    </a:lnTo>
                    <a:lnTo>
                      <a:pt x="1949" y="1860"/>
                    </a:lnTo>
                    <a:lnTo>
                      <a:pt x="1950" y="1862"/>
                    </a:lnTo>
                    <a:lnTo>
                      <a:pt x="1951" y="1862"/>
                    </a:lnTo>
                    <a:lnTo>
                      <a:pt x="1953" y="1864"/>
                    </a:lnTo>
                    <a:lnTo>
                      <a:pt x="1955" y="1864"/>
                    </a:lnTo>
                    <a:lnTo>
                      <a:pt x="1959" y="1865"/>
                    </a:lnTo>
                    <a:lnTo>
                      <a:pt x="1967" y="1860"/>
                    </a:lnTo>
                    <a:lnTo>
                      <a:pt x="1970" y="1860"/>
                    </a:lnTo>
                    <a:lnTo>
                      <a:pt x="1970" y="1858"/>
                    </a:lnTo>
                    <a:lnTo>
                      <a:pt x="1972" y="1858"/>
                    </a:lnTo>
                    <a:lnTo>
                      <a:pt x="1976" y="1860"/>
                    </a:lnTo>
                    <a:lnTo>
                      <a:pt x="1984" y="1858"/>
                    </a:lnTo>
                    <a:lnTo>
                      <a:pt x="1989" y="1854"/>
                    </a:lnTo>
                    <a:lnTo>
                      <a:pt x="1992" y="1854"/>
                    </a:lnTo>
                    <a:lnTo>
                      <a:pt x="1993" y="1854"/>
                    </a:lnTo>
                    <a:lnTo>
                      <a:pt x="1995" y="1853"/>
                    </a:lnTo>
                    <a:lnTo>
                      <a:pt x="1996" y="1853"/>
                    </a:lnTo>
                    <a:lnTo>
                      <a:pt x="1996" y="1853"/>
                    </a:lnTo>
                    <a:lnTo>
                      <a:pt x="1997" y="1853"/>
                    </a:lnTo>
                    <a:lnTo>
                      <a:pt x="1999" y="1854"/>
                    </a:lnTo>
                    <a:lnTo>
                      <a:pt x="2001" y="1854"/>
                    </a:lnTo>
                    <a:lnTo>
                      <a:pt x="2003" y="1854"/>
                    </a:lnTo>
                    <a:lnTo>
                      <a:pt x="2005" y="1853"/>
                    </a:lnTo>
                    <a:lnTo>
                      <a:pt x="2009" y="1853"/>
                    </a:lnTo>
                    <a:lnTo>
                      <a:pt x="2024" y="1855"/>
                    </a:lnTo>
                    <a:lnTo>
                      <a:pt x="2026" y="1853"/>
                    </a:lnTo>
                    <a:lnTo>
                      <a:pt x="2027" y="1852"/>
                    </a:lnTo>
                    <a:lnTo>
                      <a:pt x="2030" y="1852"/>
                    </a:lnTo>
                    <a:lnTo>
                      <a:pt x="2032" y="1853"/>
                    </a:lnTo>
                    <a:lnTo>
                      <a:pt x="2036" y="1854"/>
                    </a:lnTo>
                    <a:lnTo>
                      <a:pt x="2037" y="1853"/>
                    </a:lnTo>
                    <a:lnTo>
                      <a:pt x="2036" y="1851"/>
                    </a:lnTo>
                    <a:lnTo>
                      <a:pt x="2038" y="1848"/>
                    </a:lnTo>
                    <a:lnTo>
                      <a:pt x="2041" y="1848"/>
                    </a:lnTo>
                    <a:lnTo>
                      <a:pt x="2047" y="1849"/>
                    </a:lnTo>
                    <a:lnTo>
                      <a:pt x="2055" y="1846"/>
                    </a:lnTo>
                    <a:lnTo>
                      <a:pt x="2066" y="1838"/>
                    </a:lnTo>
                    <a:lnTo>
                      <a:pt x="2069" y="1836"/>
                    </a:lnTo>
                    <a:lnTo>
                      <a:pt x="2070" y="1835"/>
                    </a:lnTo>
                    <a:lnTo>
                      <a:pt x="2073" y="1832"/>
                    </a:lnTo>
                    <a:lnTo>
                      <a:pt x="2079" y="1828"/>
                    </a:lnTo>
                    <a:lnTo>
                      <a:pt x="2089" y="1817"/>
                    </a:lnTo>
                    <a:lnTo>
                      <a:pt x="2096" y="1811"/>
                    </a:lnTo>
                    <a:lnTo>
                      <a:pt x="2100" y="1805"/>
                    </a:lnTo>
                    <a:lnTo>
                      <a:pt x="2104" y="1800"/>
                    </a:lnTo>
                    <a:lnTo>
                      <a:pt x="2106" y="1795"/>
                    </a:lnTo>
                    <a:lnTo>
                      <a:pt x="2110" y="1791"/>
                    </a:lnTo>
                    <a:lnTo>
                      <a:pt x="2110" y="1788"/>
                    </a:lnTo>
                    <a:lnTo>
                      <a:pt x="2114" y="1783"/>
                    </a:lnTo>
                    <a:lnTo>
                      <a:pt x="2120" y="1776"/>
                    </a:lnTo>
                    <a:lnTo>
                      <a:pt x="2121" y="1776"/>
                    </a:lnTo>
                    <a:lnTo>
                      <a:pt x="2123" y="1775"/>
                    </a:lnTo>
                    <a:lnTo>
                      <a:pt x="2123" y="1774"/>
                    </a:lnTo>
                    <a:lnTo>
                      <a:pt x="2125" y="1772"/>
                    </a:lnTo>
                    <a:lnTo>
                      <a:pt x="2127" y="1770"/>
                    </a:lnTo>
                    <a:lnTo>
                      <a:pt x="2129" y="1768"/>
                    </a:lnTo>
                    <a:lnTo>
                      <a:pt x="2130" y="1767"/>
                    </a:lnTo>
                    <a:lnTo>
                      <a:pt x="2131" y="1763"/>
                    </a:lnTo>
                    <a:lnTo>
                      <a:pt x="2132" y="1758"/>
                    </a:lnTo>
                    <a:lnTo>
                      <a:pt x="2134" y="1748"/>
                    </a:lnTo>
                    <a:lnTo>
                      <a:pt x="2137" y="1734"/>
                    </a:lnTo>
                    <a:lnTo>
                      <a:pt x="2134" y="1737"/>
                    </a:lnTo>
                    <a:lnTo>
                      <a:pt x="2132" y="1735"/>
                    </a:lnTo>
                    <a:lnTo>
                      <a:pt x="2131" y="1733"/>
                    </a:lnTo>
                    <a:lnTo>
                      <a:pt x="2130" y="1733"/>
                    </a:lnTo>
                    <a:lnTo>
                      <a:pt x="2132" y="1732"/>
                    </a:lnTo>
                    <a:lnTo>
                      <a:pt x="2134" y="1727"/>
                    </a:lnTo>
                    <a:lnTo>
                      <a:pt x="2137" y="1725"/>
                    </a:lnTo>
                    <a:lnTo>
                      <a:pt x="2139" y="1724"/>
                    </a:lnTo>
                    <a:lnTo>
                      <a:pt x="2140" y="1723"/>
                    </a:lnTo>
                    <a:lnTo>
                      <a:pt x="2159" y="1715"/>
                    </a:lnTo>
                    <a:lnTo>
                      <a:pt x="2165" y="1712"/>
                    </a:lnTo>
                    <a:lnTo>
                      <a:pt x="2169" y="1707"/>
                    </a:lnTo>
                    <a:lnTo>
                      <a:pt x="2172" y="1702"/>
                    </a:lnTo>
                    <a:lnTo>
                      <a:pt x="2168" y="1703"/>
                    </a:lnTo>
                    <a:lnTo>
                      <a:pt x="2171" y="1692"/>
                    </a:lnTo>
                    <a:lnTo>
                      <a:pt x="2172" y="1690"/>
                    </a:lnTo>
                    <a:lnTo>
                      <a:pt x="2173" y="1689"/>
                    </a:lnTo>
                    <a:lnTo>
                      <a:pt x="2171" y="1685"/>
                    </a:lnTo>
                    <a:lnTo>
                      <a:pt x="2172" y="1678"/>
                    </a:lnTo>
                    <a:lnTo>
                      <a:pt x="2171" y="1676"/>
                    </a:lnTo>
                    <a:lnTo>
                      <a:pt x="2169" y="1678"/>
                    </a:lnTo>
                    <a:lnTo>
                      <a:pt x="2169" y="1682"/>
                    </a:lnTo>
                    <a:lnTo>
                      <a:pt x="2168" y="1678"/>
                    </a:lnTo>
                    <a:lnTo>
                      <a:pt x="2168" y="1676"/>
                    </a:lnTo>
                    <a:lnTo>
                      <a:pt x="2167" y="1669"/>
                    </a:lnTo>
                    <a:lnTo>
                      <a:pt x="2166" y="1666"/>
                    </a:lnTo>
                    <a:lnTo>
                      <a:pt x="2165" y="1661"/>
                    </a:lnTo>
                    <a:lnTo>
                      <a:pt x="2166" y="1660"/>
                    </a:lnTo>
                    <a:lnTo>
                      <a:pt x="2164" y="1657"/>
                    </a:lnTo>
                    <a:lnTo>
                      <a:pt x="2159" y="1651"/>
                    </a:lnTo>
                    <a:lnTo>
                      <a:pt x="2160" y="1646"/>
                    </a:lnTo>
                    <a:lnTo>
                      <a:pt x="2160" y="1644"/>
                    </a:lnTo>
                    <a:lnTo>
                      <a:pt x="2159" y="1642"/>
                    </a:lnTo>
                    <a:lnTo>
                      <a:pt x="2158" y="1641"/>
                    </a:lnTo>
                    <a:lnTo>
                      <a:pt x="2160" y="1642"/>
                    </a:lnTo>
                    <a:lnTo>
                      <a:pt x="2161" y="1644"/>
                    </a:lnTo>
                    <a:lnTo>
                      <a:pt x="2164" y="1643"/>
                    </a:lnTo>
                    <a:lnTo>
                      <a:pt x="2169" y="1639"/>
                    </a:lnTo>
                    <a:lnTo>
                      <a:pt x="2174" y="1633"/>
                    </a:lnTo>
                    <a:lnTo>
                      <a:pt x="2176" y="1632"/>
                    </a:lnTo>
                    <a:lnTo>
                      <a:pt x="2180" y="1629"/>
                    </a:lnTo>
                    <a:lnTo>
                      <a:pt x="2181" y="1630"/>
                    </a:lnTo>
                    <a:lnTo>
                      <a:pt x="2181" y="1627"/>
                    </a:lnTo>
                    <a:lnTo>
                      <a:pt x="2184" y="1627"/>
                    </a:lnTo>
                    <a:lnTo>
                      <a:pt x="2184" y="1625"/>
                    </a:lnTo>
                    <a:lnTo>
                      <a:pt x="2189" y="1621"/>
                    </a:lnTo>
                    <a:lnTo>
                      <a:pt x="2190" y="1617"/>
                    </a:lnTo>
                    <a:lnTo>
                      <a:pt x="2189" y="1616"/>
                    </a:lnTo>
                    <a:lnTo>
                      <a:pt x="2192" y="1617"/>
                    </a:lnTo>
                    <a:lnTo>
                      <a:pt x="2194" y="1614"/>
                    </a:lnTo>
                    <a:lnTo>
                      <a:pt x="2198" y="1612"/>
                    </a:lnTo>
                    <a:lnTo>
                      <a:pt x="2199" y="1610"/>
                    </a:lnTo>
                    <a:lnTo>
                      <a:pt x="2210" y="1606"/>
                    </a:lnTo>
                    <a:lnTo>
                      <a:pt x="2212" y="1606"/>
                    </a:lnTo>
                    <a:lnTo>
                      <a:pt x="2215" y="1604"/>
                    </a:lnTo>
                    <a:lnTo>
                      <a:pt x="2217" y="1604"/>
                    </a:lnTo>
                    <a:lnTo>
                      <a:pt x="2219" y="1604"/>
                    </a:lnTo>
                    <a:lnTo>
                      <a:pt x="2224" y="1600"/>
                    </a:lnTo>
                    <a:lnTo>
                      <a:pt x="2228" y="1597"/>
                    </a:lnTo>
                    <a:lnTo>
                      <a:pt x="2229" y="1593"/>
                    </a:lnTo>
                    <a:lnTo>
                      <a:pt x="2233" y="1592"/>
                    </a:lnTo>
                    <a:lnTo>
                      <a:pt x="2238" y="1584"/>
                    </a:lnTo>
                    <a:lnTo>
                      <a:pt x="2241" y="1581"/>
                    </a:lnTo>
                    <a:lnTo>
                      <a:pt x="2242" y="1579"/>
                    </a:lnTo>
                    <a:lnTo>
                      <a:pt x="2241" y="1577"/>
                    </a:lnTo>
                    <a:lnTo>
                      <a:pt x="2244" y="1571"/>
                    </a:lnTo>
                    <a:lnTo>
                      <a:pt x="2244" y="1569"/>
                    </a:lnTo>
                    <a:lnTo>
                      <a:pt x="2242" y="1569"/>
                    </a:lnTo>
                    <a:lnTo>
                      <a:pt x="2241" y="1566"/>
                    </a:lnTo>
                    <a:lnTo>
                      <a:pt x="2240" y="1564"/>
                    </a:lnTo>
                    <a:lnTo>
                      <a:pt x="2241" y="1561"/>
                    </a:lnTo>
                    <a:lnTo>
                      <a:pt x="2241" y="1558"/>
                    </a:lnTo>
                    <a:lnTo>
                      <a:pt x="2241" y="1555"/>
                    </a:lnTo>
                    <a:lnTo>
                      <a:pt x="2240" y="1555"/>
                    </a:lnTo>
                    <a:lnTo>
                      <a:pt x="2241" y="1549"/>
                    </a:lnTo>
                    <a:lnTo>
                      <a:pt x="2238" y="1547"/>
                    </a:lnTo>
                    <a:lnTo>
                      <a:pt x="2241" y="1545"/>
                    </a:lnTo>
                    <a:lnTo>
                      <a:pt x="2240" y="1541"/>
                    </a:lnTo>
                    <a:lnTo>
                      <a:pt x="2241" y="1539"/>
                    </a:lnTo>
                    <a:lnTo>
                      <a:pt x="2240" y="1537"/>
                    </a:lnTo>
                    <a:lnTo>
                      <a:pt x="2240" y="1531"/>
                    </a:lnTo>
                    <a:lnTo>
                      <a:pt x="2238" y="1529"/>
                    </a:lnTo>
                    <a:lnTo>
                      <a:pt x="2238" y="1527"/>
                    </a:lnTo>
                    <a:lnTo>
                      <a:pt x="2237" y="1524"/>
                    </a:lnTo>
                    <a:lnTo>
                      <a:pt x="2240" y="1522"/>
                    </a:lnTo>
                    <a:lnTo>
                      <a:pt x="2240" y="1514"/>
                    </a:lnTo>
                    <a:lnTo>
                      <a:pt x="2238" y="1513"/>
                    </a:lnTo>
                    <a:lnTo>
                      <a:pt x="2236" y="1510"/>
                    </a:lnTo>
                    <a:lnTo>
                      <a:pt x="2233" y="1507"/>
                    </a:lnTo>
                    <a:lnTo>
                      <a:pt x="2232" y="1509"/>
                    </a:lnTo>
                    <a:lnTo>
                      <a:pt x="2231" y="1506"/>
                    </a:lnTo>
                    <a:lnTo>
                      <a:pt x="2228" y="1506"/>
                    </a:lnTo>
                    <a:lnTo>
                      <a:pt x="2229" y="1503"/>
                    </a:lnTo>
                    <a:lnTo>
                      <a:pt x="2228" y="1498"/>
                    </a:lnTo>
                    <a:lnTo>
                      <a:pt x="2227" y="1496"/>
                    </a:lnTo>
                    <a:lnTo>
                      <a:pt x="2224" y="1490"/>
                    </a:lnTo>
                    <a:lnTo>
                      <a:pt x="2223" y="1485"/>
                    </a:lnTo>
                    <a:lnTo>
                      <a:pt x="2223" y="1483"/>
                    </a:lnTo>
                    <a:lnTo>
                      <a:pt x="2225" y="1479"/>
                    </a:lnTo>
                    <a:lnTo>
                      <a:pt x="2225" y="1478"/>
                    </a:lnTo>
                    <a:lnTo>
                      <a:pt x="2224" y="1476"/>
                    </a:lnTo>
                    <a:lnTo>
                      <a:pt x="2223" y="1476"/>
                    </a:lnTo>
                    <a:lnTo>
                      <a:pt x="2223" y="1471"/>
                    </a:lnTo>
                    <a:lnTo>
                      <a:pt x="2224" y="1469"/>
                    </a:lnTo>
                    <a:lnTo>
                      <a:pt x="2226" y="1466"/>
                    </a:lnTo>
                    <a:lnTo>
                      <a:pt x="2226" y="1464"/>
                    </a:lnTo>
                    <a:lnTo>
                      <a:pt x="2224" y="1462"/>
                    </a:lnTo>
                    <a:lnTo>
                      <a:pt x="2223" y="1462"/>
                    </a:lnTo>
                    <a:lnTo>
                      <a:pt x="2221" y="1460"/>
                    </a:lnTo>
                    <a:lnTo>
                      <a:pt x="2217" y="1455"/>
                    </a:lnTo>
                    <a:lnTo>
                      <a:pt x="2217" y="1453"/>
                    </a:lnTo>
                    <a:lnTo>
                      <a:pt x="2216" y="1451"/>
                    </a:lnTo>
                    <a:lnTo>
                      <a:pt x="2217" y="1446"/>
                    </a:lnTo>
                    <a:lnTo>
                      <a:pt x="2219" y="1441"/>
                    </a:lnTo>
                    <a:lnTo>
                      <a:pt x="2220" y="1437"/>
                    </a:lnTo>
                    <a:lnTo>
                      <a:pt x="2221" y="1435"/>
                    </a:lnTo>
                    <a:lnTo>
                      <a:pt x="2221" y="1433"/>
                    </a:lnTo>
                    <a:lnTo>
                      <a:pt x="2225" y="1432"/>
                    </a:lnTo>
                    <a:lnTo>
                      <a:pt x="2226" y="1428"/>
                    </a:lnTo>
                    <a:lnTo>
                      <a:pt x="2227" y="1426"/>
                    </a:lnTo>
                    <a:lnTo>
                      <a:pt x="2227" y="1424"/>
                    </a:lnTo>
                    <a:lnTo>
                      <a:pt x="2228" y="1424"/>
                    </a:lnTo>
                    <a:lnTo>
                      <a:pt x="2228" y="1422"/>
                    </a:lnTo>
                    <a:lnTo>
                      <a:pt x="2231" y="1420"/>
                    </a:lnTo>
                    <a:lnTo>
                      <a:pt x="2231" y="1418"/>
                    </a:lnTo>
                    <a:lnTo>
                      <a:pt x="2232" y="1416"/>
                    </a:lnTo>
                    <a:lnTo>
                      <a:pt x="2233" y="1415"/>
                    </a:lnTo>
                    <a:lnTo>
                      <a:pt x="2234" y="1412"/>
                    </a:lnTo>
                    <a:lnTo>
                      <a:pt x="2234" y="1411"/>
                    </a:lnTo>
                    <a:lnTo>
                      <a:pt x="2235" y="1409"/>
                    </a:lnTo>
                    <a:lnTo>
                      <a:pt x="2235" y="1407"/>
                    </a:lnTo>
                    <a:lnTo>
                      <a:pt x="2237" y="1403"/>
                    </a:lnTo>
                    <a:lnTo>
                      <a:pt x="2240" y="1403"/>
                    </a:lnTo>
                    <a:lnTo>
                      <a:pt x="2242" y="1402"/>
                    </a:lnTo>
                    <a:lnTo>
                      <a:pt x="2244" y="1400"/>
                    </a:lnTo>
                    <a:lnTo>
                      <a:pt x="2244" y="1399"/>
                    </a:lnTo>
                    <a:lnTo>
                      <a:pt x="2246" y="1394"/>
                    </a:lnTo>
                    <a:lnTo>
                      <a:pt x="2249" y="1395"/>
                    </a:lnTo>
                    <a:lnTo>
                      <a:pt x="2252" y="1394"/>
                    </a:lnTo>
                    <a:lnTo>
                      <a:pt x="2254" y="1392"/>
                    </a:lnTo>
                    <a:lnTo>
                      <a:pt x="2255" y="1389"/>
                    </a:lnTo>
                    <a:lnTo>
                      <a:pt x="2258" y="1386"/>
                    </a:lnTo>
                    <a:lnTo>
                      <a:pt x="2258" y="1385"/>
                    </a:lnTo>
                    <a:lnTo>
                      <a:pt x="2259" y="1382"/>
                    </a:lnTo>
                    <a:lnTo>
                      <a:pt x="2259" y="1381"/>
                    </a:lnTo>
                    <a:lnTo>
                      <a:pt x="2261" y="1381"/>
                    </a:lnTo>
                    <a:lnTo>
                      <a:pt x="2263" y="1378"/>
                    </a:lnTo>
                    <a:lnTo>
                      <a:pt x="2268" y="1373"/>
                    </a:lnTo>
                    <a:lnTo>
                      <a:pt x="2269" y="1372"/>
                    </a:lnTo>
                    <a:lnTo>
                      <a:pt x="2272" y="1368"/>
                    </a:lnTo>
                    <a:lnTo>
                      <a:pt x="2280" y="1360"/>
                    </a:lnTo>
                    <a:lnTo>
                      <a:pt x="2287" y="1353"/>
                    </a:lnTo>
                    <a:lnTo>
                      <a:pt x="2293" y="1349"/>
                    </a:lnTo>
                    <a:lnTo>
                      <a:pt x="2296" y="1347"/>
                    </a:lnTo>
                    <a:lnTo>
                      <a:pt x="2299" y="1345"/>
                    </a:lnTo>
                    <a:lnTo>
                      <a:pt x="2301" y="1343"/>
                    </a:lnTo>
                    <a:lnTo>
                      <a:pt x="2303" y="1342"/>
                    </a:lnTo>
                    <a:lnTo>
                      <a:pt x="2305" y="1341"/>
                    </a:lnTo>
                    <a:lnTo>
                      <a:pt x="2314" y="1335"/>
                    </a:lnTo>
                    <a:lnTo>
                      <a:pt x="2317" y="1333"/>
                    </a:lnTo>
                    <a:lnTo>
                      <a:pt x="2319" y="1332"/>
                    </a:lnTo>
                    <a:lnTo>
                      <a:pt x="2321" y="1329"/>
                    </a:lnTo>
                    <a:lnTo>
                      <a:pt x="2322" y="1329"/>
                    </a:lnTo>
                    <a:lnTo>
                      <a:pt x="2325" y="1325"/>
                    </a:lnTo>
                    <a:lnTo>
                      <a:pt x="2328" y="1322"/>
                    </a:lnTo>
                    <a:lnTo>
                      <a:pt x="2330" y="1321"/>
                    </a:lnTo>
                    <a:lnTo>
                      <a:pt x="2330" y="1319"/>
                    </a:lnTo>
                    <a:lnTo>
                      <a:pt x="2334" y="1316"/>
                    </a:lnTo>
                    <a:lnTo>
                      <a:pt x="2335" y="1315"/>
                    </a:lnTo>
                    <a:lnTo>
                      <a:pt x="2337" y="1313"/>
                    </a:lnTo>
                    <a:lnTo>
                      <a:pt x="2342" y="1308"/>
                    </a:lnTo>
                    <a:lnTo>
                      <a:pt x="2343" y="1305"/>
                    </a:lnTo>
                    <a:lnTo>
                      <a:pt x="2344" y="1302"/>
                    </a:lnTo>
                    <a:lnTo>
                      <a:pt x="2346" y="1300"/>
                    </a:lnTo>
                    <a:lnTo>
                      <a:pt x="2348" y="1297"/>
                    </a:lnTo>
                    <a:lnTo>
                      <a:pt x="2349" y="1295"/>
                    </a:lnTo>
                    <a:lnTo>
                      <a:pt x="2352" y="1292"/>
                    </a:lnTo>
                    <a:lnTo>
                      <a:pt x="2354" y="1289"/>
                    </a:lnTo>
                    <a:lnTo>
                      <a:pt x="2356" y="1284"/>
                    </a:lnTo>
                    <a:lnTo>
                      <a:pt x="2357" y="1279"/>
                    </a:lnTo>
                    <a:lnTo>
                      <a:pt x="2359" y="1275"/>
                    </a:lnTo>
                    <a:lnTo>
                      <a:pt x="2360" y="1273"/>
                    </a:lnTo>
                    <a:lnTo>
                      <a:pt x="2364" y="1267"/>
                    </a:lnTo>
                    <a:lnTo>
                      <a:pt x="2366" y="1264"/>
                    </a:lnTo>
                    <a:lnTo>
                      <a:pt x="2368" y="1262"/>
                    </a:lnTo>
                    <a:lnTo>
                      <a:pt x="2366" y="1261"/>
                    </a:lnTo>
                    <a:lnTo>
                      <a:pt x="2368" y="1259"/>
                    </a:lnTo>
                    <a:lnTo>
                      <a:pt x="2370" y="1257"/>
                    </a:lnTo>
                    <a:lnTo>
                      <a:pt x="2371" y="1254"/>
                    </a:lnTo>
                    <a:lnTo>
                      <a:pt x="2372" y="1254"/>
                    </a:lnTo>
                    <a:lnTo>
                      <a:pt x="2373" y="1252"/>
                    </a:lnTo>
                    <a:lnTo>
                      <a:pt x="2374" y="1249"/>
                    </a:lnTo>
                    <a:lnTo>
                      <a:pt x="2376" y="1246"/>
                    </a:lnTo>
                    <a:lnTo>
                      <a:pt x="2378" y="1244"/>
                    </a:lnTo>
                    <a:lnTo>
                      <a:pt x="2379" y="1241"/>
                    </a:lnTo>
                    <a:lnTo>
                      <a:pt x="2381" y="1239"/>
                    </a:lnTo>
                    <a:lnTo>
                      <a:pt x="2380" y="1237"/>
                    </a:lnTo>
                    <a:lnTo>
                      <a:pt x="2381" y="1231"/>
                    </a:lnTo>
                    <a:lnTo>
                      <a:pt x="2381" y="1229"/>
                    </a:lnTo>
                    <a:lnTo>
                      <a:pt x="2382" y="1227"/>
                    </a:lnTo>
                    <a:lnTo>
                      <a:pt x="2386" y="1225"/>
                    </a:lnTo>
                    <a:lnTo>
                      <a:pt x="2388" y="1227"/>
                    </a:lnTo>
                    <a:lnTo>
                      <a:pt x="2386" y="1225"/>
                    </a:lnTo>
                    <a:lnTo>
                      <a:pt x="2383" y="1225"/>
                    </a:lnTo>
                    <a:lnTo>
                      <a:pt x="2385" y="1223"/>
                    </a:lnTo>
                    <a:lnTo>
                      <a:pt x="2385" y="1220"/>
                    </a:lnTo>
                    <a:lnTo>
                      <a:pt x="2385" y="1218"/>
                    </a:lnTo>
                    <a:lnTo>
                      <a:pt x="2385" y="1214"/>
                    </a:lnTo>
                    <a:lnTo>
                      <a:pt x="2385" y="1212"/>
                    </a:lnTo>
                    <a:lnTo>
                      <a:pt x="2387" y="1206"/>
                    </a:lnTo>
                    <a:lnTo>
                      <a:pt x="2383" y="1205"/>
                    </a:lnTo>
                    <a:lnTo>
                      <a:pt x="2381" y="1204"/>
                    </a:lnTo>
                    <a:lnTo>
                      <a:pt x="2378" y="1204"/>
                    </a:lnTo>
                    <a:lnTo>
                      <a:pt x="2376" y="1207"/>
                    </a:lnTo>
                    <a:lnTo>
                      <a:pt x="2371" y="1211"/>
                    </a:lnTo>
                    <a:lnTo>
                      <a:pt x="2369" y="1211"/>
                    </a:lnTo>
                    <a:lnTo>
                      <a:pt x="2368" y="1211"/>
                    </a:lnTo>
                    <a:lnTo>
                      <a:pt x="2365" y="1211"/>
                    </a:lnTo>
                    <a:lnTo>
                      <a:pt x="2355" y="1214"/>
                    </a:lnTo>
                    <a:lnTo>
                      <a:pt x="2354" y="1214"/>
                    </a:lnTo>
                    <a:lnTo>
                      <a:pt x="2352" y="1213"/>
                    </a:lnTo>
                    <a:lnTo>
                      <a:pt x="2348" y="1213"/>
                    </a:lnTo>
                    <a:lnTo>
                      <a:pt x="2344" y="1215"/>
                    </a:lnTo>
                    <a:lnTo>
                      <a:pt x="2340" y="1215"/>
                    </a:lnTo>
                    <a:lnTo>
                      <a:pt x="2338" y="1216"/>
                    </a:lnTo>
                    <a:lnTo>
                      <a:pt x="2335" y="1215"/>
                    </a:lnTo>
                    <a:lnTo>
                      <a:pt x="2333" y="1215"/>
                    </a:lnTo>
                    <a:lnTo>
                      <a:pt x="2328" y="1218"/>
                    </a:lnTo>
                    <a:lnTo>
                      <a:pt x="2327" y="1219"/>
                    </a:lnTo>
                    <a:lnTo>
                      <a:pt x="2325" y="1221"/>
                    </a:lnTo>
                    <a:lnTo>
                      <a:pt x="2321" y="1221"/>
                    </a:lnTo>
                    <a:lnTo>
                      <a:pt x="2319" y="1221"/>
                    </a:lnTo>
                    <a:lnTo>
                      <a:pt x="2313" y="1220"/>
                    </a:lnTo>
                    <a:lnTo>
                      <a:pt x="2310" y="1220"/>
                    </a:lnTo>
                    <a:lnTo>
                      <a:pt x="2308" y="1222"/>
                    </a:lnTo>
                    <a:lnTo>
                      <a:pt x="2304" y="1223"/>
                    </a:lnTo>
                    <a:lnTo>
                      <a:pt x="2302" y="1224"/>
                    </a:lnTo>
                    <a:lnTo>
                      <a:pt x="2301" y="1225"/>
                    </a:lnTo>
                    <a:lnTo>
                      <a:pt x="2299" y="1225"/>
                    </a:lnTo>
                    <a:lnTo>
                      <a:pt x="2295" y="1225"/>
                    </a:lnTo>
                    <a:lnTo>
                      <a:pt x="2292" y="1225"/>
                    </a:lnTo>
                    <a:lnTo>
                      <a:pt x="2291" y="1224"/>
                    </a:lnTo>
                    <a:lnTo>
                      <a:pt x="2289" y="1224"/>
                    </a:lnTo>
                    <a:lnTo>
                      <a:pt x="2288" y="1223"/>
                    </a:lnTo>
                    <a:lnTo>
                      <a:pt x="2283" y="1219"/>
                    </a:lnTo>
                    <a:lnTo>
                      <a:pt x="2279" y="1213"/>
                    </a:lnTo>
                    <a:lnTo>
                      <a:pt x="2275" y="1210"/>
                    </a:lnTo>
                    <a:lnTo>
                      <a:pt x="2271" y="1210"/>
                    </a:lnTo>
                    <a:lnTo>
                      <a:pt x="2270" y="1210"/>
                    </a:lnTo>
                    <a:lnTo>
                      <a:pt x="2268" y="1210"/>
                    </a:lnTo>
                    <a:lnTo>
                      <a:pt x="2270" y="1207"/>
                    </a:lnTo>
                    <a:lnTo>
                      <a:pt x="2274" y="1206"/>
                    </a:lnTo>
                    <a:lnTo>
                      <a:pt x="2275" y="1206"/>
                    </a:lnTo>
                    <a:lnTo>
                      <a:pt x="2276" y="1205"/>
                    </a:lnTo>
                    <a:lnTo>
                      <a:pt x="2279" y="1204"/>
                    </a:lnTo>
                    <a:lnTo>
                      <a:pt x="2279" y="1202"/>
                    </a:lnTo>
                    <a:lnTo>
                      <a:pt x="2278" y="1199"/>
                    </a:lnTo>
                    <a:lnTo>
                      <a:pt x="2277" y="1196"/>
                    </a:lnTo>
                    <a:lnTo>
                      <a:pt x="2275" y="1194"/>
                    </a:lnTo>
                    <a:lnTo>
                      <a:pt x="2271" y="1191"/>
                    </a:lnTo>
                    <a:lnTo>
                      <a:pt x="2270" y="1189"/>
                    </a:lnTo>
                    <a:lnTo>
                      <a:pt x="2265" y="1184"/>
                    </a:lnTo>
                    <a:lnTo>
                      <a:pt x="2263" y="1181"/>
                    </a:lnTo>
                    <a:lnTo>
                      <a:pt x="2262" y="1180"/>
                    </a:lnTo>
                    <a:lnTo>
                      <a:pt x="2260" y="1179"/>
                    </a:lnTo>
                    <a:lnTo>
                      <a:pt x="2258" y="1178"/>
                    </a:lnTo>
                    <a:lnTo>
                      <a:pt x="2254" y="1176"/>
                    </a:lnTo>
                    <a:lnTo>
                      <a:pt x="2251" y="1170"/>
                    </a:lnTo>
                    <a:lnTo>
                      <a:pt x="2250" y="1169"/>
                    </a:lnTo>
                    <a:lnTo>
                      <a:pt x="2250" y="1168"/>
                    </a:lnTo>
                    <a:lnTo>
                      <a:pt x="2246" y="1167"/>
                    </a:lnTo>
                    <a:lnTo>
                      <a:pt x="2244" y="1165"/>
                    </a:lnTo>
                    <a:lnTo>
                      <a:pt x="2242" y="1163"/>
                    </a:lnTo>
                    <a:lnTo>
                      <a:pt x="2240" y="1162"/>
                    </a:lnTo>
                    <a:lnTo>
                      <a:pt x="2238" y="1162"/>
                    </a:lnTo>
                    <a:lnTo>
                      <a:pt x="2236" y="1162"/>
                    </a:lnTo>
                    <a:lnTo>
                      <a:pt x="2234" y="1162"/>
                    </a:lnTo>
                    <a:lnTo>
                      <a:pt x="2233" y="1159"/>
                    </a:lnTo>
                    <a:lnTo>
                      <a:pt x="2233" y="1156"/>
                    </a:lnTo>
                    <a:lnTo>
                      <a:pt x="2229" y="1155"/>
                    </a:lnTo>
                    <a:lnTo>
                      <a:pt x="2229" y="1159"/>
                    </a:lnTo>
                    <a:lnTo>
                      <a:pt x="2229" y="1161"/>
                    </a:lnTo>
                    <a:lnTo>
                      <a:pt x="2228" y="1159"/>
                    </a:lnTo>
                    <a:lnTo>
                      <a:pt x="2227" y="1155"/>
                    </a:lnTo>
                    <a:lnTo>
                      <a:pt x="2225" y="1154"/>
                    </a:lnTo>
                    <a:lnTo>
                      <a:pt x="2225" y="1153"/>
                    </a:lnTo>
                    <a:lnTo>
                      <a:pt x="2225" y="1152"/>
                    </a:lnTo>
                    <a:lnTo>
                      <a:pt x="2224" y="1150"/>
                    </a:lnTo>
                    <a:lnTo>
                      <a:pt x="2223" y="1147"/>
                    </a:lnTo>
                    <a:lnTo>
                      <a:pt x="2221" y="1143"/>
                    </a:lnTo>
                    <a:lnTo>
                      <a:pt x="2221" y="1142"/>
                    </a:lnTo>
                    <a:lnTo>
                      <a:pt x="2220" y="1139"/>
                    </a:lnTo>
                    <a:lnTo>
                      <a:pt x="2220" y="1137"/>
                    </a:lnTo>
                    <a:lnTo>
                      <a:pt x="2218" y="1129"/>
                    </a:lnTo>
                    <a:lnTo>
                      <a:pt x="2217" y="1127"/>
                    </a:lnTo>
                    <a:lnTo>
                      <a:pt x="2216" y="1125"/>
                    </a:lnTo>
                    <a:lnTo>
                      <a:pt x="2215" y="1122"/>
                    </a:lnTo>
                    <a:lnTo>
                      <a:pt x="2214" y="1119"/>
                    </a:lnTo>
                    <a:lnTo>
                      <a:pt x="2212" y="1119"/>
                    </a:lnTo>
                    <a:lnTo>
                      <a:pt x="2209" y="1117"/>
                    </a:lnTo>
                    <a:lnTo>
                      <a:pt x="2207" y="1114"/>
                    </a:lnTo>
                    <a:lnTo>
                      <a:pt x="2203" y="1111"/>
                    </a:lnTo>
                    <a:lnTo>
                      <a:pt x="2201" y="1110"/>
                    </a:lnTo>
                    <a:lnTo>
                      <a:pt x="2199" y="1109"/>
                    </a:lnTo>
                    <a:lnTo>
                      <a:pt x="2198" y="1107"/>
                    </a:lnTo>
                    <a:lnTo>
                      <a:pt x="2195" y="1099"/>
                    </a:lnTo>
                    <a:lnTo>
                      <a:pt x="2195" y="1095"/>
                    </a:lnTo>
                    <a:lnTo>
                      <a:pt x="2193" y="1088"/>
                    </a:lnTo>
                    <a:lnTo>
                      <a:pt x="2193" y="1086"/>
                    </a:lnTo>
                    <a:lnTo>
                      <a:pt x="2194" y="1083"/>
                    </a:lnTo>
                    <a:lnTo>
                      <a:pt x="2193" y="1075"/>
                    </a:lnTo>
                    <a:lnTo>
                      <a:pt x="2195" y="1076"/>
                    </a:lnTo>
                    <a:lnTo>
                      <a:pt x="2193" y="1074"/>
                    </a:lnTo>
                    <a:lnTo>
                      <a:pt x="2191" y="1071"/>
                    </a:lnTo>
                    <a:lnTo>
                      <a:pt x="2190" y="1068"/>
                    </a:lnTo>
                    <a:lnTo>
                      <a:pt x="2190" y="1062"/>
                    </a:lnTo>
                    <a:lnTo>
                      <a:pt x="2189" y="1060"/>
                    </a:lnTo>
                    <a:lnTo>
                      <a:pt x="2183" y="1057"/>
                    </a:lnTo>
                    <a:lnTo>
                      <a:pt x="2181" y="1053"/>
                    </a:lnTo>
                    <a:lnTo>
                      <a:pt x="2178" y="1053"/>
                    </a:lnTo>
                    <a:lnTo>
                      <a:pt x="2175" y="1052"/>
                    </a:lnTo>
                    <a:lnTo>
                      <a:pt x="2174" y="1049"/>
                    </a:lnTo>
                    <a:lnTo>
                      <a:pt x="2173" y="1047"/>
                    </a:lnTo>
                    <a:lnTo>
                      <a:pt x="2172" y="1045"/>
                    </a:lnTo>
                    <a:lnTo>
                      <a:pt x="2172" y="1042"/>
                    </a:lnTo>
                    <a:lnTo>
                      <a:pt x="2172" y="1041"/>
                    </a:lnTo>
                    <a:lnTo>
                      <a:pt x="2171" y="1036"/>
                    </a:lnTo>
                    <a:lnTo>
                      <a:pt x="2172" y="1034"/>
                    </a:lnTo>
                    <a:lnTo>
                      <a:pt x="2174" y="1034"/>
                    </a:lnTo>
                    <a:lnTo>
                      <a:pt x="2172" y="1033"/>
                    </a:lnTo>
                    <a:lnTo>
                      <a:pt x="2169" y="1030"/>
                    </a:lnTo>
                    <a:lnTo>
                      <a:pt x="2167" y="1027"/>
                    </a:lnTo>
                    <a:lnTo>
                      <a:pt x="2166" y="1025"/>
                    </a:lnTo>
                    <a:lnTo>
                      <a:pt x="2164" y="1022"/>
                    </a:lnTo>
                    <a:lnTo>
                      <a:pt x="2163" y="1019"/>
                    </a:lnTo>
                    <a:lnTo>
                      <a:pt x="2161" y="1016"/>
                    </a:lnTo>
                    <a:lnTo>
                      <a:pt x="2160" y="1015"/>
                    </a:lnTo>
                    <a:lnTo>
                      <a:pt x="2159" y="1011"/>
                    </a:lnTo>
                    <a:lnTo>
                      <a:pt x="2158" y="1009"/>
                    </a:lnTo>
                    <a:lnTo>
                      <a:pt x="2156" y="1007"/>
                    </a:lnTo>
                    <a:lnTo>
                      <a:pt x="2155" y="1004"/>
                    </a:lnTo>
                    <a:lnTo>
                      <a:pt x="2154" y="1001"/>
                    </a:lnTo>
                    <a:lnTo>
                      <a:pt x="2150" y="996"/>
                    </a:lnTo>
                    <a:lnTo>
                      <a:pt x="2149" y="993"/>
                    </a:lnTo>
                    <a:lnTo>
                      <a:pt x="2149" y="990"/>
                    </a:lnTo>
                    <a:lnTo>
                      <a:pt x="2148" y="988"/>
                    </a:lnTo>
                    <a:lnTo>
                      <a:pt x="2144" y="982"/>
                    </a:lnTo>
                    <a:lnTo>
                      <a:pt x="2144" y="980"/>
                    </a:lnTo>
                    <a:lnTo>
                      <a:pt x="2144" y="976"/>
                    </a:lnTo>
                    <a:lnTo>
                      <a:pt x="2141" y="973"/>
                    </a:lnTo>
                    <a:lnTo>
                      <a:pt x="2141" y="973"/>
                    </a:lnTo>
                    <a:lnTo>
                      <a:pt x="2140" y="973"/>
                    </a:lnTo>
                    <a:lnTo>
                      <a:pt x="2140" y="973"/>
                    </a:lnTo>
                    <a:lnTo>
                      <a:pt x="2138" y="970"/>
                    </a:lnTo>
                    <a:lnTo>
                      <a:pt x="2138" y="970"/>
                    </a:lnTo>
                    <a:lnTo>
                      <a:pt x="2137" y="968"/>
                    </a:lnTo>
                    <a:lnTo>
                      <a:pt x="2137" y="968"/>
                    </a:lnTo>
                    <a:lnTo>
                      <a:pt x="2137" y="968"/>
                    </a:lnTo>
                    <a:lnTo>
                      <a:pt x="2137" y="968"/>
                    </a:lnTo>
                    <a:lnTo>
                      <a:pt x="2137" y="967"/>
                    </a:lnTo>
                    <a:lnTo>
                      <a:pt x="2135" y="966"/>
                    </a:lnTo>
                    <a:lnTo>
                      <a:pt x="2131" y="960"/>
                    </a:lnTo>
                    <a:lnTo>
                      <a:pt x="2132" y="958"/>
                    </a:lnTo>
                    <a:lnTo>
                      <a:pt x="2131" y="956"/>
                    </a:lnTo>
                    <a:lnTo>
                      <a:pt x="2129" y="954"/>
                    </a:lnTo>
                    <a:lnTo>
                      <a:pt x="2129" y="953"/>
                    </a:lnTo>
                    <a:lnTo>
                      <a:pt x="2127" y="950"/>
                    </a:lnTo>
                    <a:lnTo>
                      <a:pt x="2130" y="947"/>
                    </a:lnTo>
                    <a:lnTo>
                      <a:pt x="2131" y="946"/>
                    </a:lnTo>
                    <a:lnTo>
                      <a:pt x="2131" y="946"/>
                    </a:lnTo>
                    <a:lnTo>
                      <a:pt x="2131" y="947"/>
                    </a:lnTo>
                    <a:lnTo>
                      <a:pt x="2132" y="948"/>
                    </a:lnTo>
                    <a:lnTo>
                      <a:pt x="2132" y="948"/>
                    </a:lnTo>
                    <a:lnTo>
                      <a:pt x="2132" y="949"/>
                    </a:lnTo>
                    <a:lnTo>
                      <a:pt x="2132" y="949"/>
                    </a:lnTo>
                    <a:lnTo>
                      <a:pt x="2132" y="951"/>
                    </a:lnTo>
                    <a:lnTo>
                      <a:pt x="2134" y="956"/>
                    </a:lnTo>
                    <a:lnTo>
                      <a:pt x="2135" y="957"/>
                    </a:lnTo>
                    <a:lnTo>
                      <a:pt x="2138" y="959"/>
                    </a:lnTo>
                    <a:lnTo>
                      <a:pt x="2139" y="960"/>
                    </a:lnTo>
                    <a:lnTo>
                      <a:pt x="2139" y="963"/>
                    </a:lnTo>
                    <a:lnTo>
                      <a:pt x="2140" y="965"/>
                    </a:lnTo>
                    <a:lnTo>
                      <a:pt x="2140" y="966"/>
                    </a:lnTo>
                    <a:lnTo>
                      <a:pt x="2140" y="967"/>
                    </a:lnTo>
                    <a:lnTo>
                      <a:pt x="2143" y="970"/>
                    </a:lnTo>
                    <a:lnTo>
                      <a:pt x="2144" y="971"/>
                    </a:lnTo>
                    <a:lnTo>
                      <a:pt x="2146" y="973"/>
                    </a:lnTo>
                    <a:lnTo>
                      <a:pt x="2149" y="976"/>
                    </a:lnTo>
                    <a:lnTo>
                      <a:pt x="2151" y="979"/>
                    </a:lnTo>
                    <a:lnTo>
                      <a:pt x="2154" y="979"/>
                    </a:lnTo>
                    <a:lnTo>
                      <a:pt x="2154" y="980"/>
                    </a:lnTo>
                    <a:lnTo>
                      <a:pt x="2154" y="979"/>
                    </a:lnTo>
                    <a:lnTo>
                      <a:pt x="2155" y="977"/>
                    </a:lnTo>
                    <a:lnTo>
                      <a:pt x="2155" y="977"/>
                    </a:lnTo>
                    <a:lnTo>
                      <a:pt x="2156" y="974"/>
                    </a:lnTo>
                    <a:lnTo>
                      <a:pt x="2156" y="974"/>
                    </a:lnTo>
                    <a:lnTo>
                      <a:pt x="2156" y="972"/>
                    </a:lnTo>
                    <a:lnTo>
                      <a:pt x="2157" y="970"/>
                    </a:lnTo>
                    <a:lnTo>
                      <a:pt x="2158" y="964"/>
                    </a:lnTo>
                    <a:lnTo>
                      <a:pt x="2159" y="962"/>
                    </a:lnTo>
                    <a:lnTo>
                      <a:pt x="2159" y="959"/>
                    </a:lnTo>
                    <a:lnTo>
                      <a:pt x="2160" y="956"/>
                    </a:lnTo>
                    <a:lnTo>
                      <a:pt x="2160" y="956"/>
                    </a:lnTo>
                    <a:lnTo>
                      <a:pt x="2163" y="954"/>
                    </a:lnTo>
                    <a:lnTo>
                      <a:pt x="2163" y="953"/>
                    </a:lnTo>
                    <a:lnTo>
                      <a:pt x="2164" y="953"/>
                    </a:lnTo>
                    <a:lnTo>
                      <a:pt x="2164" y="953"/>
                    </a:lnTo>
                    <a:lnTo>
                      <a:pt x="2164" y="955"/>
                    </a:lnTo>
                    <a:lnTo>
                      <a:pt x="2163" y="958"/>
                    </a:lnTo>
                    <a:lnTo>
                      <a:pt x="2163" y="960"/>
                    </a:lnTo>
                    <a:lnTo>
                      <a:pt x="2163" y="960"/>
                    </a:lnTo>
                    <a:lnTo>
                      <a:pt x="2161" y="965"/>
                    </a:lnTo>
                    <a:lnTo>
                      <a:pt x="2161" y="966"/>
                    </a:lnTo>
                    <a:lnTo>
                      <a:pt x="2159" y="972"/>
                    </a:lnTo>
                    <a:lnTo>
                      <a:pt x="2158" y="974"/>
                    </a:lnTo>
                    <a:lnTo>
                      <a:pt x="2159" y="975"/>
                    </a:lnTo>
                    <a:lnTo>
                      <a:pt x="2164" y="974"/>
                    </a:lnTo>
                    <a:lnTo>
                      <a:pt x="2167" y="974"/>
                    </a:lnTo>
                    <a:lnTo>
                      <a:pt x="2167" y="975"/>
                    </a:lnTo>
                    <a:lnTo>
                      <a:pt x="2169" y="979"/>
                    </a:lnTo>
                    <a:lnTo>
                      <a:pt x="2172" y="984"/>
                    </a:lnTo>
                    <a:lnTo>
                      <a:pt x="2175" y="987"/>
                    </a:lnTo>
                    <a:lnTo>
                      <a:pt x="2176" y="990"/>
                    </a:lnTo>
                    <a:lnTo>
                      <a:pt x="2181" y="996"/>
                    </a:lnTo>
                    <a:lnTo>
                      <a:pt x="2183" y="999"/>
                    </a:lnTo>
                    <a:lnTo>
                      <a:pt x="2183" y="1000"/>
                    </a:lnTo>
                    <a:lnTo>
                      <a:pt x="2185" y="1004"/>
                    </a:lnTo>
                    <a:lnTo>
                      <a:pt x="2188" y="1006"/>
                    </a:lnTo>
                    <a:lnTo>
                      <a:pt x="2186" y="1006"/>
                    </a:lnTo>
                    <a:lnTo>
                      <a:pt x="2190" y="1009"/>
                    </a:lnTo>
                    <a:lnTo>
                      <a:pt x="2191" y="1011"/>
                    </a:lnTo>
                    <a:lnTo>
                      <a:pt x="2193" y="1015"/>
                    </a:lnTo>
                    <a:lnTo>
                      <a:pt x="2194" y="1017"/>
                    </a:lnTo>
                    <a:lnTo>
                      <a:pt x="2195" y="1019"/>
                    </a:lnTo>
                    <a:lnTo>
                      <a:pt x="2193" y="1022"/>
                    </a:lnTo>
                    <a:lnTo>
                      <a:pt x="2195" y="1025"/>
                    </a:lnTo>
                    <a:lnTo>
                      <a:pt x="2198" y="1028"/>
                    </a:lnTo>
                    <a:lnTo>
                      <a:pt x="2201" y="1030"/>
                    </a:lnTo>
                    <a:lnTo>
                      <a:pt x="2203" y="1032"/>
                    </a:lnTo>
                    <a:lnTo>
                      <a:pt x="2207" y="1034"/>
                    </a:lnTo>
                    <a:lnTo>
                      <a:pt x="2211" y="1036"/>
                    </a:lnTo>
                    <a:lnTo>
                      <a:pt x="2212" y="1040"/>
                    </a:lnTo>
                    <a:lnTo>
                      <a:pt x="2215" y="1042"/>
                    </a:lnTo>
                    <a:lnTo>
                      <a:pt x="2215" y="1045"/>
                    </a:lnTo>
                    <a:lnTo>
                      <a:pt x="2216" y="1048"/>
                    </a:lnTo>
                    <a:lnTo>
                      <a:pt x="2218" y="1050"/>
                    </a:lnTo>
                    <a:lnTo>
                      <a:pt x="2219" y="1053"/>
                    </a:lnTo>
                    <a:lnTo>
                      <a:pt x="2219" y="1054"/>
                    </a:lnTo>
                    <a:lnTo>
                      <a:pt x="2220" y="1058"/>
                    </a:lnTo>
                    <a:lnTo>
                      <a:pt x="2219" y="1060"/>
                    </a:lnTo>
                    <a:lnTo>
                      <a:pt x="2219" y="1062"/>
                    </a:lnTo>
                    <a:lnTo>
                      <a:pt x="2219" y="1066"/>
                    </a:lnTo>
                    <a:lnTo>
                      <a:pt x="2220" y="1068"/>
                    </a:lnTo>
                    <a:lnTo>
                      <a:pt x="2221" y="1071"/>
                    </a:lnTo>
                    <a:lnTo>
                      <a:pt x="2220" y="1074"/>
                    </a:lnTo>
                    <a:lnTo>
                      <a:pt x="2221" y="1076"/>
                    </a:lnTo>
                    <a:lnTo>
                      <a:pt x="2224" y="1079"/>
                    </a:lnTo>
                    <a:lnTo>
                      <a:pt x="2227" y="1084"/>
                    </a:lnTo>
                    <a:lnTo>
                      <a:pt x="2231" y="1086"/>
                    </a:lnTo>
                    <a:lnTo>
                      <a:pt x="2235" y="1088"/>
                    </a:lnTo>
                    <a:lnTo>
                      <a:pt x="2237" y="1091"/>
                    </a:lnTo>
                    <a:lnTo>
                      <a:pt x="2243" y="1096"/>
                    </a:lnTo>
                    <a:lnTo>
                      <a:pt x="2249" y="1104"/>
                    </a:lnTo>
                    <a:lnTo>
                      <a:pt x="2250" y="1110"/>
                    </a:lnTo>
                    <a:lnTo>
                      <a:pt x="2250" y="1111"/>
                    </a:lnTo>
                    <a:lnTo>
                      <a:pt x="2252" y="1113"/>
                    </a:lnTo>
                    <a:lnTo>
                      <a:pt x="2253" y="1117"/>
                    </a:lnTo>
                    <a:lnTo>
                      <a:pt x="2254" y="1118"/>
                    </a:lnTo>
                    <a:lnTo>
                      <a:pt x="2255" y="1120"/>
                    </a:lnTo>
                    <a:lnTo>
                      <a:pt x="2259" y="1122"/>
                    </a:lnTo>
                    <a:lnTo>
                      <a:pt x="2261" y="1125"/>
                    </a:lnTo>
                    <a:lnTo>
                      <a:pt x="2263" y="1127"/>
                    </a:lnTo>
                    <a:lnTo>
                      <a:pt x="2265" y="1133"/>
                    </a:lnTo>
                    <a:lnTo>
                      <a:pt x="2266" y="1133"/>
                    </a:lnTo>
                    <a:lnTo>
                      <a:pt x="2267" y="1136"/>
                    </a:lnTo>
                    <a:lnTo>
                      <a:pt x="2270" y="1138"/>
                    </a:lnTo>
                    <a:lnTo>
                      <a:pt x="2271" y="1147"/>
                    </a:lnTo>
                    <a:lnTo>
                      <a:pt x="2270" y="1150"/>
                    </a:lnTo>
                    <a:lnTo>
                      <a:pt x="2269" y="1153"/>
                    </a:lnTo>
                    <a:lnTo>
                      <a:pt x="2270" y="1155"/>
                    </a:lnTo>
                    <a:lnTo>
                      <a:pt x="2271" y="1159"/>
                    </a:lnTo>
                    <a:lnTo>
                      <a:pt x="2268" y="1159"/>
                    </a:lnTo>
                    <a:lnTo>
                      <a:pt x="2268" y="1159"/>
                    </a:lnTo>
                    <a:lnTo>
                      <a:pt x="2271" y="1160"/>
                    </a:lnTo>
                    <a:lnTo>
                      <a:pt x="2272" y="1162"/>
                    </a:lnTo>
                    <a:lnTo>
                      <a:pt x="2272" y="1164"/>
                    </a:lnTo>
                    <a:lnTo>
                      <a:pt x="2274" y="1167"/>
                    </a:lnTo>
                    <a:lnTo>
                      <a:pt x="2274" y="1170"/>
                    </a:lnTo>
                    <a:lnTo>
                      <a:pt x="2275" y="1172"/>
                    </a:lnTo>
                    <a:lnTo>
                      <a:pt x="2275" y="1176"/>
                    </a:lnTo>
                    <a:lnTo>
                      <a:pt x="2277" y="1178"/>
                    </a:lnTo>
                    <a:lnTo>
                      <a:pt x="2277" y="1180"/>
                    </a:lnTo>
                    <a:lnTo>
                      <a:pt x="2277" y="1181"/>
                    </a:lnTo>
                    <a:lnTo>
                      <a:pt x="2277" y="1184"/>
                    </a:lnTo>
                    <a:lnTo>
                      <a:pt x="2277" y="1187"/>
                    </a:lnTo>
                    <a:lnTo>
                      <a:pt x="2280" y="1193"/>
                    </a:lnTo>
                    <a:lnTo>
                      <a:pt x="2280" y="1194"/>
                    </a:lnTo>
                    <a:lnTo>
                      <a:pt x="2284" y="1194"/>
                    </a:lnTo>
                    <a:lnTo>
                      <a:pt x="2286" y="1195"/>
                    </a:lnTo>
                    <a:lnTo>
                      <a:pt x="2292" y="1195"/>
                    </a:lnTo>
                    <a:lnTo>
                      <a:pt x="2294" y="1193"/>
                    </a:lnTo>
                    <a:lnTo>
                      <a:pt x="2297" y="1193"/>
                    </a:lnTo>
                    <a:lnTo>
                      <a:pt x="2300" y="1194"/>
                    </a:lnTo>
                    <a:lnTo>
                      <a:pt x="2300" y="1193"/>
                    </a:lnTo>
                    <a:lnTo>
                      <a:pt x="2301" y="1193"/>
                    </a:lnTo>
                    <a:lnTo>
                      <a:pt x="2301" y="1191"/>
                    </a:lnTo>
                    <a:lnTo>
                      <a:pt x="2301" y="1193"/>
                    </a:lnTo>
                    <a:lnTo>
                      <a:pt x="2301" y="1193"/>
                    </a:lnTo>
                    <a:lnTo>
                      <a:pt x="2301" y="1193"/>
                    </a:lnTo>
                    <a:lnTo>
                      <a:pt x="2302" y="1190"/>
                    </a:lnTo>
                    <a:lnTo>
                      <a:pt x="2305" y="1189"/>
                    </a:lnTo>
                    <a:lnTo>
                      <a:pt x="2309" y="1187"/>
                    </a:lnTo>
                    <a:lnTo>
                      <a:pt x="2311" y="1185"/>
                    </a:lnTo>
                    <a:lnTo>
                      <a:pt x="2313" y="1185"/>
                    </a:lnTo>
                    <a:lnTo>
                      <a:pt x="2317" y="1185"/>
                    </a:lnTo>
                    <a:lnTo>
                      <a:pt x="2319" y="1184"/>
                    </a:lnTo>
                    <a:lnTo>
                      <a:pt x="2321" y="1184"/>
                    </a:lnTo>
                    <a:lnTo>
                      <a:pt x="2325" y="1184"/>
                    </a:lnTo>
                    <a:lnTo>
                      <a:pt x="2327" y="1182"/>
                    </a:lnTo>
                    <a:lnTo>
                      <a:pt x="2330" y="1181"/>
                    </a:lnTo>
                    <a:lnTo>
                      <a:pt x="2333" y="1181"/>
                    </a:lnTo>
                    <a:lnTo>
                      <a:pt x="2335" y="1180"/>
                    </a:lnTo>
                    <a:lnTo>
                      <a:pt x="2337" y="1178"/>
                    </a:lnTo>
                    <a:lnTo>
                      <a:pt x="2340" y="1177"/>
                    </a:lnTo>
                    <a:lnTo>
                      <a:pt x="2343" y="1176"/>
                    </a:lnTo>
                    <a:lnTo>
                      <a:pt x="2345" y="1176"/>
                    </a:lnTo>
                    <a:lnTo>
                      <a:pt x="2348" y="1176"/>
                    </a:lnTo>
                    <a:lnTo>
                      <a:pt x="2349" y="1176"/>
                    </a:lnTo>
                    <a:lnTo>
                      <a:pt x="2351" y="1176"/>
                    </a:lnTo>
                    <a:lnTo>
                      <a:pt x="2354" y="1173"/>
                    </a:lnTo>
                    <a:lnTo>
                      <a:pt x="2356" y="1170"/>
                    </a:lnTo>
                    <a:lnTo>
                      <a:pt x="2359" y="1168"/>
                    </a:lnTo>
                    <a:lnTo>
                      <a:pt x="2364" y="1165"/>
                    </a:lnTo>
                    <a:lnTo>
                      <a:pt x="2366" y="1164"/>
                    </a:lnTo>
                    <a:lnTo>
                      <a:pt x="2369" y="1164"/>
                    </a:lnTo>
                    <a:lnTo>
                      <a:pt x="2372" y="1164"/>
                    </a:lnTo>
                    <a:lnTo>
                      <a:pt x="2378" y="1161"/>
                    </a:lnTo>
                    <a:lnTo>
                      <a:pt x="2379" y="1161"/>
                    </a:lnTo>
                    <a:lnTo>
                      <a:pt x="2382" y="1160"/>
                    </a:lnTo>
                    <a:lnTo>
                      <a:pt x="2385" y="1160"/>
                    </a:lnTo>
                    <a:lnTo>
                      <a:pt x="2385" y="1160"/>
                    </a:lnTo>
                    <a:lnTo>
                      <a:pt x="2388" y="1159"/>
                    </a:lnTo>
                    <a:lnTo>
                      <a:pt x="2390" y="1158"/>
                    </a:lnTo>
                    <a:lnTo>
                      <a:pt x="2391" y="1156"/>
                    </a:lnTo>
                    <a:lnTo>
                      <a:pt x="2396" y="1154"/>
                    </a:lnTo>
                    <a:lnTo>
                      <a:pt x="2398" y="1154"/>
                    </a:lnTo>
                    <a:lnTo>
                      <a:pt x="2399" y="1152"/>
                    </a:lnTo>
                    <a:lnTo>
                      <a:pt x="2399" y="1148"/>
                    </a:lnTo>
                    <a:lnTo>
                      <a:pt x="2399" y="1146"/>
                    </a:lnTo>
                    <a:lnTo>
                      <a:pt x="2400" y="1145"/>
                    </a:lnTo>
                    <a:lnTo>
                      <a:pt x="2403" y="1142"/>
                    </a:lnTo>
                    <a:lnTo>
                      <a:pt x="2404" y="1142"/>
                    </a:lnTo>
                    <a:lnTo>
                      <a:pt x="2410" y="1139"/>
                    </a:lnTo>
                    <a:lnTo>
                      <a:pt x="2411" y="1139"/>
                    </a:lnTo>
                    <a:lnTo>
                      <a:pt x="2412" y="1139"/>
                    </a:lnTo>
                    <a:lnTo>
                      <a:pt x="2412" y="1138"/>
                    </a:lnTo>
                    <a:lnTo>
                      <a:pt x="2415" y="1137"/>
                    </a:lnTo>
                    <a:lnTo>
                      <a:pt x="2417" y="1137"/>
                    </a:lnTo>
                    <a:lnTo>
                      <a:pt x="2420" y="1136"/>
                    </a:lnTo>
                    <a:lnTo>
                      <a:pt x="2423" y="1135"/>
                    </a:lnTo>
                    <a:lnTo>
                      <a:pt x="2425" y="1134"/>
                    </a:lnTo>
                    <a:lnTo>
                      <a:pt x="2425" y="1134"/>
                    </a:lnTo>
                    <a:lnTo>
                      <a:pt x="2431" y="1133"/>
                    </a:lnTo>
                    <a:lnTo>
                      <a:pt x="2434" y="1134"/>
                    </a:lnTo>
                    <a:lnTo>
                      <a:pt x="2437" y="1134"/>
                    </a:lnTo>
                    <a:lnTo>
                      <a:pt x="2439" y="1133"/>
                    </a:lnTo>
                    <a:lnTo>
                      <a:pt x="2441" y="1131"/>
                    </a:lnTo>
                    <a:lnTo>
                      <a:pt x="2442" y="1128"/>
                    </a:lnTo>
                    <a:lnTo>
                      <a:pt x="2441" y="1126"/>
                    </a:lnTo>
                    <a:lnTo>
                      <a:pt x="2444" y="1124"/>
                    </a:lnTo>
                    <a:lnTo>
                      <a:pt x="2446" y="1121"/>
                    </a:lnTo>
                    <a:lnTo>
                      <a:pt x="2456" y="1120"/>
                    </a:lnTo>
                    <a:lnTo>
                      <a:pt x="2458" y="1118"/>
                    </a:lnTo>
                    <a:lnTo>
                      <a:pt x="2459" y="1116"/>
                    </a:lnTo>
                    <a:lnTo>
                      <a:pt x="2461" y="1112"/>
                    </a:lnTo>
                    <a:lnTo>
                      <a:pt x="2462" y="1110"/>
                    </a:lnTo>
                    <a:lnTo>
                      <a:pt x="2463" y="1109"/>
                    </a:lnTo>
                    <a:lnTo>
                      <a:pt x="2468" y="1107"/>
                    </a:lnTo>
                    <a:lnTo>
                      <a:pt x="2472" y="1107"/>
                    </a:lnTo>
                    <a:lnTo>
                      <a:pt x="2473" y="1107"/>
                    </a:lnTo>
                    <a:lnTo>
                      <a:pt x="2476" y="1105"/>
                    </a:lnTo>
                    <a:lnTo>
                      <a:pt x="2476" y="1103"/>
                    </a:lnTo>
                    <a:lnTo>
                      <a:pt x="2476" y="1101"/>
                    </a:lnTo>
                    <a:lnTo>
                      <a:pt x="2475" y="1097"/>
                    </a:lnTo>
                    <a:lnTo>
                      <a:pt x="2475" y="1096"/>
                    </a:lnTo>
                    <a:lnTo>
                      <a:pt x="2476" y="1093"/>
                    </a:lnTo>
                    <a:lnTo>
                      <a:pt x="2476" y="1091"/>
                    </a:lnTo>
                    <a:lnTo>
                      <a:pt x="2476" y="1088"/>
                    </a:lnTo>
                    <a:lnTo>
                      <a:pt x="2480" y="1083"/>
                    </a:lnTo>
                    <a:lnTo>
                      <a:pt x="2482" y="1086"/>
                    </a:lnTo>
                    <a:lnTo>
                      <a:pt x="2485" y="1086"/>
                    </a:lnTo>
                    <a:lnTo>
                      <a:pt x="2487" y="1083"/>
                    </a:lnTo>
                    <a:lnTo>
                      <a:pt x="2489" y="1081"/>
                    </a:lnTo>
                    <a:lnTo>
                      <a:pt x="2491" y="1075"/>
                    </a:lnTo>
                    <a:lnTo>
                      <a:pt x="2494" y="1073"/>
                    </a:lnTo>
                    <a:lnTo>
                      <a:pt x="2497" y="1071"/>
                    </a:lnTo>
                    <a:lnTo>
                      <a:pt x="2499" y="1068"/>
                    </a:lnTo>
                    <a:lnTo>
                      <a:pt x="2500" y="1066"/>
                    </a:lnTo>
                    <a:lnTo>
                      <a:pt x="2501" y="1062"/>
                    </a:lnTo>
                    <a:lnTo>
                      <a:pt x="2504" y="1060"/>
                    </a:lnTo>
                    <a:lnTo>
                      <a:pt x="2504" y="1059"/>
                    </a:lnTo>
                    <a:lnTo>
                      <a:pt x="2505" y="1057"/>
                    </a:lnTo>
                    <a:lnTo>
                      <a:pt x="2504" y="1054"/>
                    </a:lnTo>
                    <a:lnTo>
                      <a:pt x="2501" y="1054"/>
                    </a:lnTo>
                    <a:lnTo>
                      <a:pt x="2498" y="1053"/>
                    </a:lnTo>
                    <a:lnTo>
                      <a:pt x="2497" y="1050"/>
                    </a:lnTo>
                    <a:lnTo>
                      <a:pt x="2493" y="1048"/>
                    </a:lnTo>
                    <a:lnTo>
                      <a:pt x="2492" y="1045"/>
                    </a:lnTo>
                    <a:lnTo>
                      <a:pt x="2490" y="1042"/>
                    </a:lnTo>
                    <a:lnTo>
                      <a:pt x="2488" y="1040"/>
                    </a:lnTo>
                    <a:lnTo>
                      <a:pt x="2482" y="1039"/>
                    </a:lnTo>
                    <a:lnTo>
                      <a:pt x="2480" y="1037"/>
                    </a:lnTo>
                    <a:lnTo>
                      <a:pt x="2476" y="1037"/>
                    </a:lnTo>
                    <a:lnTo>
                      <a:pt x="2473" y="1036"/>
                    </a:lnTo>
                    <a:lnTo>
                      <a:pt x="2472" y="1036"/>
                    </a:lnTo>
                    <a:lnTo>
                      <a:pt x="2468" y="1035"/>
                    </a:lnTo>
                    <a:lnTo>
                      <a:pt x="2466" y="1034"/>
                    </a:lnTo>
                    <a:lnTo>
                      <a:pt x="2464" y="1031"/>
                    </a:lnTo>
                    <a:lnTo>
                      <a:pt x="2462" y="1028"/>
                    </a:lnTo>
                    <a:lnTo>
                      <a:pt x="2459" y="1026"/>
                    </a:lnTo>
                    <a:lnTo>
                      <a:pt x="2458" y="1023"/>
                    </a:lnTo>
                    <a:lnTo>
                      <a:pt x="2457" y="1020"/>
                    </a:lnTo>
                    <a:lnTo>
                      <a:pt x="2457" y="1019"/>
                    </a:lnTo>
                    <a:lnTo>
                      <a:pt x="2457" y="1019"/>
                    </a:lnTo>
                    <a:lnTo>
                      <a:pt x="2456" y="1018"/>
                    </a:lnTo>
                    <a:lnTo>
                      <a:pt x="2457" y="1015"/>
                    </a:lnTo>
                    <a:lnTo>
                      <a:pt x="2457" y="1015"/>
                    </a:lnTo>
                    <a:lnTo>
                      <a:pt x="2456" y="1010"/>
                    </a:lnTo>
                    <a:lnTo>
                      <a:pt x="2455" y="1010"/>
                    </a:lnTo>
                    <a:lnTo>
                      <a:pt x="2457" y="1005"/>
                    </a:lnTo>
                    <a:lnTo>
                      <a:pt x="2456" y="1001"/>
                    </a:lnTo>
                    <a:lnTo>
                      <a:pt x="2457" y="999"/>
                    </a:lnTo>
                    <a:lnTo>
                      <a:pt x="2456" y="999"/>
                    </a:lnTo>
                    <a:lnTo>
                      <a:pt x="2455" y="1001"/>
                    </a:lnTo>
                    <a:lnTo>
                      <a:pt x="2453" y="1004"/>
                    </a:lnTo>
                    <a:lnTo>
                      <a:pt x="2451" y="1006"/>
                    </a:lnTo>
                    <a:lnTo>
                      <a:pt x="2446" y="1011"/>
                    </a:lnTo>
                    <a:lnTo>
                      <a:pt x="2446" y="1010"/>
                    </a:lnTo>
                    <a:lnTo>
                      <a:pt x="2445" y="1011"/>
                    </a:lnTo>
                    <a:lnTo>
                      <a:pt x="2445" y="1011"/>
                    </a:lnTo>
                    <a:lnTo>
                      <a:pt x="2445" y="1013"/>
                    </a:lnTo>
                    <a:lnTo>
                      <a:pt x="2442" y="1015"/>
                    </a:lnTo>
                    <a:lnTo>
                      <a:pt x="2442" y="1015"/>
                    </a:lnTo>
                    <a:lnTo>
                      <a:pt x="2442" y="1016"/>
                    </a:lnTo>
                    <a:lnTo>
                      <a:pt x="2442" y="1016"/>
                    </a:lnTo>
                    <a:lnTo>
                      <a:pt x="2439" y="1018"/>
                    </a:lnTo>
                    <a:lnTo>
                      <a:pt x="2438" y="1019"/>
                    </a:lnTo>
                    <a:lnTo>
                      <a:pt x="2438" y="1019"/>
                    </a:lnTo>
                    <a:lnTo>
                      <a:pt x="2438" y="1019"/>
                    </a:lnTo>
                    <a:lnTo>
                      <a:pt x="2438" y="1019"/>
                    </a:lnTo>
                    <a:lnTo>
                      <a:pt x="2436" y="1022"/>
                    </a:lnTo>
                    <a:lnTo>
                      <a:pt x="2433" y="1024"/>
                    </a:lnTo>
                    <a:lnTo>
                      <a:pt x="2432" y="1026"/>
                    </a:lnTo>
                    <a:lnTo>
                      <a:pt x="2428" y="1031"/>
                    </a:lnTo>
                    <a:lnTo>
                      <a:pt x="2425" y="1030"/>
                    </a:lnTo>
                    <a:lnTo>
                      <a:pt x="2425" y="1030"/>
                    </a:lnTo>
                    <a:lnTo>
                      <a:pt x="2425" y="1030"/>
                    </a:lnTo>
                    <a:lnTo>
                      <a:pt x="2423" y="1033"/>
                    </a:lnTo>
                    <a:lnTo>
                      <a:pt x="2420" y="1033"/>
                    </a:lnTo>
                    <a:lnTo>
                      <a:pt x="2417" y="1032"/>
                    </a:lnTo>
                    <a:lnTo>
                      <a:pt x="2416" y="1032"/>
                    </a:lnTo>
                    <a:lnTo>
                      <a:pt x="2412" y="1032"/>
                    </a:lnTo>
                    <a:lnTo>
                      <a:pt x="2411" y="1032"/>
                    </a:lnTo>
                    <a:lnTo>
                      <a:pt x="2408" y="1032"/>
                    </a:lnTo>
                    <a:lnTo>
                      <a:pt x="2407" y="1032"/>
                    </a:lnTo>
                    <a:lnTo>
                      <a:pt x="2405" y="1031"/>
                    </a:lnTo>
                    <a:lnTo>
                      <a:pt x="2403" y="1033"/>
                    </a:lnTo>
                    <a:lnTo>
                      <a:pt x="2396" y="1034"/>
                    </a:lnTo>
                    <a:lnTo>
                      <a:pt x="2394" y="1033"/>
                    </a:lnTo>
                    <a:lnTo>
                      <a:pt x="2394" y="1031"/>
                    </a:lnTo>
                    <a:lnTo>
                      <a:pt x="2391" y="1028"/>
                    </a:lnTo>
                    <a:lnTo>
                      <a:pt x="2391" y="1030"/>
                    </a:lnTo>
                    <a:lnTo>
                      <a:pt x="2388" y="1030"/>
                    </a:lnTo>
                    <a:lnTo>
                      <a:pt x="2388" y="1030"/>
                    </a:lnTo>
                    <a:lnTo>
                      <a:pt x="2388" y="1027"/>
                    </a:lnTo>
                    <a:lnTo>
                      <a:pt x="2387" y="1026"/>
                    </a:lnTo>
                    <a:lnTo>
                      <a:pt x="2386" y="1025"/>
                    </a:lnTo>
                    <a:lnTo>
                      <a:pt x="2389" y="1024"/>
                    </a:lnTo>
                    <a:lnTo>
                      <a:pt x="2389" y="1023"/>
                    </a:lnTo>
                    <a:lnTo>
                      <a:pt x="2389" y="1023"/>
                    </a:lnTo>
                    <a:lnTo>
                      <a:pt x="2391" y="1019"/>
                    </a:lnTo>
                    <a:lnTo>
                      <a:pt x="2391" y="1018"/>
                    </a:lnTo>
                    <a:lnTo>
                      <a:pt x="2391" y="1018"/>
                    </a:lnTo>
                    <a:lnTo>
                      <a:pt x="2391" y="1017"/>
                    </a:lnTo>
                    <a:lnTo>
                      <a:pt x="2391" y="1016"/>
                    </a:lnTo>
                    <a:lnTo>
                      <a:pt x="2390" y="1014"/>
                    </a:lnTo>
                    <a:lnTo>
                      <a:pt x="2389" y="1011"/>
                    </a:lnTo>
                    <a:lnTo>
                      <a:pt x="2391" y="1009"/>
                    </a:lnTo>
                    <a:lnTo>
                      <a:pt x="2391" y="1006"/>
                    </a:lnTo>
                    <a:lnTo>
                      <a:pt x="2390" y="1006"/>
                    </a:lnTo>
                    <a:lnTo>
                      <a:pt x="2389" y="1006"/>
                    </a:lnTo>
                    <a:lnTo>
                      <a:pt x="2388" y="1004"/>
                    </a:lnTo>
                    <a:lnTo>
                      <a:pt x="2385" y="1004"/>
                    </a:lnTo>
                    <a:lnTo>
                      <a:pt x="2382" y="1006"/>
                    </a:lnTo>
                    <a:lnTo>
                      <a:pt x="2382" y="1007"/>
                    </a:lnTo>
                    <a:lnTo>
                      <a:pt x="2381" y="1009"/>
                    </a:lnTo>
                    <a:lnTo>
                      <a:pt x="2381" y="1011"/>
                    </a:lnTo>
                    <a:lnTo>
                      <a:pt x="2380" y="1011"/>
                    </a:lnTo>
                    <a:lnTo>
                      <a:pt x="2380" y="1011"/>
                    </a:lnTo>
                    <a:lnTo>
                      <a:pt x="2380" y="1017"/>
                    </a:lnTo>
                    <a:lnTo>
                      <a:pt x="2381" y="1022"/>
                    </a:lnTo>
                    <a:lnTo>
                      <a:pt x="2381" y="1023"/>
                    </a:lnTo>
                    <a:lnTo>
                      <a:pt x="2380" y="1023"/>
                    </a:lnTo>
                    <a:lnTo>
                      <a:pt x="2380" y="1023"/>
                    </a:lnTo>
                    <a:lnTo>
                      <a:pt x="2379" y="1019"/>
                    </a:lnTo>
                    <a:lnTo>
                      <a:pt x="2378" y="1019"/>
                    </a:lnTo>
                    <a:lnTo>
                      <a:pt x="2378" y="1019"/>
                    </a:lnTo>
                    <a:lnTo>
                      <a:pt x="2376" y="1014"/>
                    </a:lnTo>
                    <a:lnTo>
                      <a:pt x="2371" y="1008"/>
                    </a:lnTo>
                    <a:lnTo>
                      <a:pt x="2371" y="1006"/>
                    </a:lnTo>
                    <a:lnTo>
                      <a:pt x="2370" y="1005"/>
                    </a:lnTo>
                    <a:lnTo>
                      <a:pt x="2369" y="1005"/>
                    </a:lnTo>
                    <a:lnTo>
                      <a:pt x="2369" y="1005"/>
                    </a:lnTo>
                    <a:lnTo>
                      <a:pt x="2370" y="1004"/>
                    </a:lnTo>
                    <a:lnTo>
                      <a:pt x="2370" y="1002"/>
                    </a:lnTo>
                    <a:lnTo>
                      <a:pt x="2372" y="1002"/>
                    </a:lnTo>
                    <a:lnTo>
                      <a:pt x="2372" y="1001"/>
                    </a:lnTo>
                    <a:lnTo>
                      <a:pt x="2372" y="1001"/>
                    </a:lnTo>
                    <a:lnTo>
                      <a:pt x="2371" y="998"/>
                    </a:lnTo>
                    <a:lnTo>
                      <a:pt x="2370" y="997"/>
                    </a:lnTo>
                    <a:lnTo>
                      <a:pt x="2370" y="994"/>
                    </a:lnTo>
                    <a:lnTo>
                      <a:pt x="2369" y="994"/>
                    </a:lnTo>
                    <a:lnTo>
                      <a:pt x="2370" y="993"/>
                    </a:lnTo>
                    <a:lnTo>
                      <a:pt x="2370" y="994"/>
                    </a:lnTo>
                    <a:lnTo>
                      <a:pt x="2370" y="994"/>
                    </a:lnTo>
                    <a:lnTo>
                      <a:pt x="2370" y="994"/>
                    </a:lnTo>
                    <a:lnTo>
                      <a:pt x="2371" y="996"/>
                    </a:lnTo>
                    <a:lnTo>
                      <a:pt x="2370" y="993"/>
                    </a:lnTo>
                    <a:lnTo>
                      <a:pt x="2370" y="993"/>
                    </a:lnTo>
                    <a:lnTo>
                      <a:pt x="2370" y="993"/>
                    </a:lnTo>
                    <a:lnTo>
                      <a:pt x="2369" y="992"/>
                    </a:lnTo>
                    <a:lnTo>
                      <a:pt x="2369" y="992"/>
                    </a:lnTo>
                    <a:lnTo>
                      <a:pt x="2369" y="992"/>
                    </a:lnTo>
                    <a:lnTo>
                      <a:pt x="2369" y="992"/>
                    </a:lnTo>
                    <a:lnTo>
                      <a:pt x="2368" y="992"/>
                    </a:lnTo>
                    <a:lnTo>
                      <a:pt x="2364" y="990"/>
                    </a:lnTo>
                    <a:lnTo>
                      <a:pt x="2364" y="990"/>
                    </a:lnTo>
                    <a:lnTo>
                      <a:pt x="2364" y="990"/>
                    </a:lnTo>
                    <a:lnTo>
                      <a:pt x="2363" y="988"/>
                    </a:lnTo>
                    <a:lnTo>
                      <a:pt x="2363" y="988"/>
                    </a:lnTo>
                    <a:lnTo>
                      <a:pt x="2361" y="988"/>
                    </a:lnTo>
                    <a:lnTo>
                      <a:pt x="2361" y="987"/>
                    </a:lnTo>
                    <a:lnTo>
                      <a:pt x="2360" y="987"/>
                    </a:lnTo>
                    <a:lnTo>
                      <a:pt x="2357" y="983"/>
                    </a:lnTo>
                    <a:lnTo>
                      <a:pt x="2357" y="982"/>
                    </a:lnTo>
                    <a:lnTo>
                      <a:pt x="2356" y="982"/>
                    </a:lnTo>
                    <a:lnTo>
                      <a:pt x="2356" y="982"/>
                    </a:lnTo>
                    <a:lnTo>
                      <a:pt x="2356" y="981"/>
                    </a:lnTo>
                    <a:lnTo>
                      <a:pt x="2355" y="981"/>
                    </a:lnTo>
                    <a:lnTo>
                      <a:pt x="2354" y="981"/>
                    </a:lnTo>
                    <a:lnTo>
                      <a:pt x="2354" y="981"/>
                    </a:lnTo>
                    <a:lnTo>
                      <a:pt x="2353" y="981"/>
                    </a:lnTo>
                    <a:lnTo>
                      <a:pt x="2353" y="979"/>
                    </a:lnTo>
                    <a:lnTo>
                      <a:pt x="2354" y="979"/>
                    </a:lnTo>
                    <a:lnTo>
                      <a:pt x="2354" y="979"/>
                    </a:lnTo>
                    <a:lnTo>
                      <a:pt x="2354" y="979"/>
                    </a:lnTo>
                    <a:lnTo>
                      <a:pt x="2354" y="977"/>
                    </a:lnTo>
                    <a:lnTo>
                      <a:pt x="2353" y="976"/>
                    </a:lnTo>
                    <a:lnTo>
                      <a:pt x="2353" y="975"/>
                    </a:lnTo>
                    <a:lnTo>
                      <a:pt x="2352" y="975"/>
                    </a:lnTo>
                    <a:lnTo>
                      <a:pt x="2349" y="970"/>
                    </a:lnTo>
                    <a:lnTo>
                      <a:pt x="2347" y="967"/>
                    </a:lnTo>
                    <a:lnTo>
                      <a:pt x="2347" y="964"/>
                    </a:lnTo>
                    <a:lnTo>
                      <a:pt x="2344" y="959"/>
                    </a:lnTo>
                    <a:lnTo>
                      <a:pt x="2344" y="959"/>
                    </a:lnTo>
                    <a:lnTo>
                      <a:pt x="2344" y="958"/>
                    </a:lnTo>
                    <a:lnTo>
                      <a:pt x="2343" y="956"/>
                    </a:lnTo>
                    <a:lnTo>
                      <a:pt x="2340" y="955"/>
                    </a:lnTo>
                    <a:lnTo>
                      <a:pt x="2339" y="953"/>
                    </a:lnTo>
                    <a:lnTo>
                      <a:pt x="2343" y="951"/>
                    </a:lnTo>
                    <a:lnTo>
                      <a:pt x="2344" y="951"/>
                    </a:lnTo>
                    <a:lnTo>
                      <a:pt x="2342" y="948"/>
                    </a:lnTo>
                    <a:lnTo>
                      <a:pt x="2342" y="947"/>
                    </a:lnTo>
                    <a:lnTo>
                      <a:pt x="2342" y="946"/>
                    </a:lnTo>
                    <a:lnTo>
                      <a:pt x="2342" y="943"/>
                    </a:lnTo>
                    <a:lnTo>
                      <a:pt x="2348" y="947"/>
                    </a:lnTo>
                    <a:lnTo>
                      <a:pt x="2349" y="946"/>
                    </a:lnTo>
                    <a:lnTo>
                      <a:pt x="2349" y="946"/>
                    </a:lnTo>
                    <a:lnTo>
                      <a:pt x="2351" y="946"/>
                    </a:lnTo>
                    <a:lnTo>
                      <a:pt x="2351" y="946"/>
                    </a:lnTo>
                    <a:lnTo>
                      <a:pt x="2351" y="945"/>
                    </a:lnTo>
                    <a:lnTo>
                      <a:pt x="2352" y="945"/>
                    </a:lnTo>
                    <a:lnTo>
                      <a:pt x="2354" y="945"/>
                    </a:lnTo>
                    <a:lnTo>
                      <a:pt x="2355" y="942"/>
                    </a:lnTo>
                    <a:lnTo>
                      <a:pt x="2354" y="940"/>
                    </a:lnTo>
                    <a:lnTo>
                      <a:pt x="2355" y="938"/>
                    </a:lnTo>
                    <a:lnTo>
                      <a:pt x="2356" y="938"/>
                    </a:lnTo>
                    <a:lnTo>
                      <a:pt x="2357" y="938"/>
                    </a:lnTo>
                    <a:lnTo>
                      <a:pt x="2355" y="940"/>
                    </a:lnTo>
                    <a:lnTo>
                      <a:pt x="2359" y="941"/>
                    </a:lnTo>
                    <a:lnTo>
                      <a:pt x="2361" y="943"/>
                    </a:lnTo>
                    <a:lnTo>
                      <a:pt x="2363" y="943"/>
                    </a:lnTo>
                    <a:lnTo>
                      <a:pt x="2363" y="945"/>
                    </a:lnTo>
                    <a:lnTo>
                      <a:pt x="2365" y="945"/>
                    </a:lnTo>
                    <a:lnTo>
                      <a:pt x="2368" y="942"/>
                    </a:lnTo>
                    <a:lnTo>
                      <a:pt x="2370" y="942"/>
                    </a:lnTo>
                    <a:lnTo>
                      <a:pt x="2370" y="942"/>
                    </a:lnTo>
                    <a:lnTo>
                      <a:pt x="2371" y="945"/>
                    </a:lnTo>
                    <a:lnTo>
                      <a:pt x="2371" y="946"/>
                    </a:lnTo>
                    <a:lnTo>
                      <a:pt x="2373" y="948"/>
                    </a:lnTo>
                    <a:lnTo>
                      <a:pt x="2373" y="948"/>
                    </a:lnTo>
                    <a:lnTo>
                      <a:pt x="2376" y="950"/>
                    </a:lnTo>
                    <a:lnTo>
                      <a:pt x="2376" y="951"/>
                    </a:lnTo>
                    <a:lnTo>
                      <a:pt x="2376" y="951"/>
                    </a:lnTo>
                    <a:lnTo>
                      <a:pt x="2379" y="954"/>
                    </a:lnTo>
                    <a:lnTo>
                      <a:pt x="2379" y="957"/>
                    </a:lnTo>
                    <a:lnTo>
                      <a:pt x="2378" y="958"/>
                    </a:lnTo>
                    <a:lnTo>
                      <a:pt x="2380" y="958"/>
                    </a:lnTo>
                    <a:lnTo>
                      <a:pt x="2381" y="960"/>
                    </a:lnTo>
                    <a:lnTo>
                      <a:pt x="2383" y="964"/>
                    </a:lnTo>
                    <a:lnTo>
                      <a:pt x="2385" y="966"/>
                    </a:lnTo>
                    <a:lnTo>
                      <a:pt x="2385" y="967"/>
                    </a:lnTo>
                    <a:lnTo>
                      <a:pt x="2386" y="971"/>
                    </a:lnTo>
                    <a:lnTo>
                      <a:pt x="2387" y="973"/>
                    </a:lnTo>
                    <a:lnTo>
                      <a:pt x="2388" y="975"/>
                    </a:lnTo>
                    <a:lnTo>
                      <a:pt x="2391" y="977"/>
                    </a:lnTo>
                    <a:lnTo>
                      <a:pt x="2394" y="977"/>
                    </a:lnTo>
                    <a:lnTo>
                      <a:pt x="2397" y="977"/>
                    </a:lnTo>
                    <a:lnTo>
                      <a:pt x="2399" y="980"/>
                    </a:lnTo>
                    <a:lnTo>
                      <a:pt x="2402" y="981"/>
                    </a:lnTo>
                    <a:lnTo>
                      <a:pt x="2405" y="982"/>
                    </a:lnTo>
                    <a:lnTo>
                      <a:pt x="2406" y="985"/>
                    </a:lnTo>
                    <a:lnTo>
                      <a:pt x="2408" y="987"/>
                    </a:lnTo>
                    <a:lnTo>
                      <a:pt x="2411" y="989"/>
                    </a:lnTo>
                    <a:lnTo>
                      <a:pt x="2414" y="989"/>
                    </a:lnTo>
                    <a:lnTo>
                      <a:pt x="2416" y="990"/>
                    </a:lnTo>
                    <a:lnTo>
                      <a:pt x="2416" y="991"/>
                    </a:lnTo>
                    <a:lnTo>
                      <a:pt x="2419" y="993"/>
                    </a:lnTo>
                    <a:lnTo>
                      <a:pt x="2422" y="994"/>
                    </a:lnTo>
                    <a:lnTo>
                      <a:pt x="2424" y="993"/>
                    </a:lnTo>
                    <a:lnTo>
                      <a:pt x="2427" y="994"/>
                    </a:lnTo>
                    <a:lnTo>
                      <a:pt x="2430" y="996"/>
                    </a:lnTo>
                    <a:lnTo>
                      <a:pt x="2432" y="997"/>
                    </a:lnTo>
                    <a:lnTo>
                      <a:pt x="2436" y="997"/>
                    </a:lnTo>
                    <a:lnTo>
                      <a:pt x="2438" y="996"/>
                    </a:lnTo>
                    <a:lnTo>
                      <a:pt x="2439" y="996"/>
                    </a:lnTo>
                    <a:lnTo>
                      <a:pt x="2441" y="993"/>
                    </a:lnTo>
                    <a:lnTo>
                      <a:pt x="2444" y="993"/>
                    </a:lnTo>
                    <a:lnTo>
                      <a:pt x="2446" y="991"/>
                    </a:lnTo>
                    <a:lnTo>
                      <a:pt x="2446" y="991"/>
                    </a:lnTo>
                    <a:lnTo>
                      <a:pt x="2448" y="990"/>
                    </a:lnTo>
                    <a:lnTo>
                      <a:pt x="2449" y="990"/>
                    </a:lnTo>
                    <a:lnTo>
                      <a:pt x="2451" y="989"/>
                    </a:lnTo>
                    <a:lnTo>
                      <a:pt x="2454" y="988"/>
                    </a:lnTo>
                    <a:lnTo>
                      <a:pt x="2457" y="988"/>
                    </a:lnTo>
                    <a:lnTo>
                      <a:pt x="2459" y="988"/>
                    </a:lnTo>
                    <a:lnTo>
                      <a:pt x="2463" y="988"/>
                    </a:lnTo>
                    <a:lnTo>
                      <a:pt x="2463" y="989"/>
                    </a:lnTo>
                    <a:lnTo>
                      <a:pt x="2465" y="992"/>
                    </a:lnTo>
                    <a:lnTo>
                      <a:pt x="2466" y="994"/>
                    </a:lnTo>
                    <a:lnTo>
                      <a:pt x="2466" y="997"/>
                    </a:lnTo>
                    <a:lnTo>
                      <a:pt x="2467" y="1000"/>
                    </a:lnTo>
                    <a:lnTo>
                      <a:pt x="2467" y="1002"/>
                    </a:lnTo>
                    <a:lnTo>
                      <a:pt x="2468" y="1006"/>
                    </a:lnTo>
                    <a:lnTo>
                      <a:pt x="2471" y="1008"/>
                    </a:lnTo>
                    <a:lnTo>
                      <a:pt x="2473" y="1008"/>
                    </a:lnTo>
                    <a:lnTo>
                      <a:pt x="2476" y="1010"/>
                    </a:lnTo>
                    <a:lnTo>
                      <a:pt x="2477" y="1009"/>
                    </a:lnTo>
                    <a:lnTo>
                      <a:pt x="2480" y="1011"/>
                    </a:lnTo>
                    <a:lnTo>
                      <a:pt x="2483" y="1011"/>
                    </a:lnTo>
                    <a:lnTo>
                      <a:pt x="2485" y="1010"/>
                    </a:lnTo>
                    <a:lnTo>
                      <a:pt x="2488" y="1011"/>
                    </a:lnTo>
                    <a:lnTo>
                      <a:pt x="2491" y="1011"/>
                    </a:lnTo>
                    <a:lnTo>
                      <a:pt x="2493" y="1014"/>
                    </a:lnTo>
                    <a:lnTo>
                      <a:pt x="2496" y="1013"/>
                    </a:lnTo>
                    <a:lnTo>
                      <a:pt x="2498" y="1013"/>
                    </a:lnTo>
                    <a:lnTo>
                      <a:pt x="2501" y="1014"/>
                    </a:lnTo>
                    <a:lnTo>
                      <a:pt x="2504" y="1014"/>
                    </a:lnTo>
                    <a:lnTo>
                      <a:pt x="2506" y="1014"/>
                    </a:lnTo>
                    <a:lnTo>
                      <a:pt x="2509" y="1014"/>
                    </a:lnTo>
                    <a:lnTo>
                      <a:pt x="2513" y="1015"/>
                    </a:lnTo>
                    <a:lnTo>
                      <a:pt x="2514" y="1013"/>
                    </a:lnTo>
                    <a:lnTo>
                      <a:pt x="2516" y="1015"/>
                    </a:lnTo>
                    <a:lnTo>
                      <a:pt x="2518" y="1016"/>
                    </a:lnTo>
                    <a:lnTo>
                      <a:pt x="2522" y="1016"/>
                    </a:lnTo>
                    <a:lnTo>
                      <a:pt x="2524" y="1018"/>
                    </a:lnTo>
                    <a:lnTo>
                      <a:pt x="2527" y="1016"/>
                    </a:lnTo>
                    <a:lnTo>
                      <a:pt x="2528" y="1016"/>
                    </a:lnTo>
                    <a:lnTo>
                      <a:pt x="2530" y="1016"/>
                    </a:lnTo>
                    <a:lnTo>
                      <a:pt x="2530" y="1018"/>
                    </a:lnTo>
                    <a:lnTo>
                      <a:pt x="2533" y="1017"/>
                    </a:lnTo>
                    <a:lnTo>
                      <a:pt x="2535" y="1016"/>
                    </a:lnTo>
                    <a:lnTo>
                      <a:pt x="2538" y="1017"/>
                    </a:lnTo>
                    <a:lnTo>
                      <a:pt x="2541" y="1016"/>
                    </a:lnTo>
                    <a:lnTo>
                      <a:pt x="2543" y="1015"/>
                    </a:lnTo>
                    <a:lnTo>
                      <a:pt x="2545" y="1016"/>
                    </a:lnTo>
                    <a:lnTo>
                      <a:pt x="2549" y="1016"/>
                    </a:lnTo>
                    <a:lnTo>
                      <a:pt x="2555" y="1016"/>
                    </a:lnTo>
                    <a:lnTo>
                      <a:pt x="2555" y="1014"/>
                    </a:lnTo>
                    <a:lnTo>
                      <a:pt x="2558" y="1014"/>
                    </a:lnTo>
                    <a:lnTo>
                      <a:pt x="2560" y="1015"/>
                    </a:lnTo>
                    <a:lnTo>
                      <a:pt x="2562" y="1013"/>
                    </a:lnTo>
                    <a:lnTo>
                      <a:pt x="2566" y="1015"/>
                    </a:lnTo>
                    <a:lnTo>
                      <a:pt x="2568" y="1015"/>
                    </a:lnTo>
                    <a:lnTo>
                      <a:pt x="2572" y="1015"/>
                    </a:lnTo>
                    <a:lnTo>
                      <a:pt x="2577" y="1015"/>
                    </a:lnTo>
                    <a:lnTo>
                      <a:pt x="2581" y="1014"/>
                    </a:lnTo>
                    <a:lnTo>
                      <a:pt x="2584" y="1015"/>
                    </a:lnTo>
                    <a:lnTo>
                      <a:pt x="2590" y="1013"/>
                    </a:lnTo>
                    <a:lnTo>
                      <a:pt x="2592" y="1013"/>
                    </a:lnTo>
                    <a:lnTo>
                      <a:pt x="2594" y="1013"/>
                    </a:lnTo>
                    <a:lnTo>
                      <a:pt x="2592" y="1011"/>
                    </a:lnTo>
                    <a:lnTo>
                      <a:pt x="2594" y="1010"/>
                    </a:lnTo>
                    <a:lnTo>
                      <a:pt x="2599" y="1016"/>
                    </a:lnTo>
                    <a:lnTo>
                      <a:pt x="2598" y="1019"/>
                    </a:lnTo>
                    <a:lnTo>
                      <a:pt x="2598" y="1020"/>
                    </a:lnTo>
                    <a:lnTo>
                      <a:pt x="2601" y="1022"/>
                    </a:lnTo>
                    <a:lnTo>
                      <a:pt x="2603" y="1023"/>
                    </a:lnTo>
                    <a:lnTo>
                      <a:pt x="2604" y="1025"/>
                    </a:lnTo>
                    <a:lnTo>
                      <a:pt x="2605" y="1027"/>
                    </a:lnTo>
                    <a:lnTo>
                      <a:pt x="2607" y="1032"/>
                    </a:lnTo>
                    <a:lnTo>
                      <a:pt x="2610" y="1033"/>
                    </a:lnTo>
                    <a:lnTo>
                      <a:pt x="2609" y="1034"/>
                    </a:lnTo>
                    <a:lnTo>
                      <a:pt x="2610" y="1035"/>
                    </a:lnTo>
                    <a:lnTo>
                      <a:pt x="2611" y="1035"/>
                    </a:lnTo>
                    <a:lnTo>
                      <a:pt x="2611" y="1036"/>
                    </a:lnTo>
                    <a:lnTo>
                      <a:pt x="2613" y="1035"/>
                    </a:lnTo>
                    <a:lnTo>
                      <a:pt x="2615" y="1035"/>
                    </a:lnTo>
                    <a:lnTo>
                      <a:pt x="2615" y="1035"/>
                    </a:lnTo>
                    <a:lnTo>
                      <a:pt x="2616" y="1035"/>
                    </a:lnTo>
                    <a:lnTo>
                      <a:pt x="2619" y="1037"/>
                    </a:lnTo>
                    <a:lnTo>
                      <a:pt x="2619" y="1040"/>
                    </a:lnTo>
                    <a:lnTo>
                      <a:pt x="2622" y="1037"/>
                    </a:lnTo>
                    <a:lnTo>
                      <a:pt x="2625" y="1036"/>
                    </a:lnTo>
                    <a:lnTo>
                      <a:pt x="2627" y="1036"/>
                    </a:lnTo>
                    <a:lnTo>
                      <a:pt x="2624" y="1037"/>
                    </a:lnTo>
                    <a:lnTo>
                      <a:pt x="2621" y="1040"/>
                    </a:lnTo>
                    <a:lnTo>
                      <a:pt x="2622" y="1042"/>
                    </a:lnTo>
                    <a:lnTo>
                      <a:pt x="2624" y="1044"/>
                    </a:lnTo>
                    <a:lnTo>
                      <a:pt x="2625" y="1045"/>
                    </a:lnTo>
                    <a:lnTo>
                      <a:pt x="2627" y="1048"/>
                    </a:lnTo>
                    <a:lnTo>
                      <a:pt x="2629" y="1049"/>
                    </a:lnTo>
                    <a:lnTo>
                      <a:pt x="2633" y="1050"/>
                    </a:lnTo>
                    <a:lnTo>
                      <a:pt x="2635" y="1051"/>
                    </a:lnTo>
                    <a:lnTo>
                      <a:pt x="2637" y="1052"/>
                    </a:lnTo>
                    <a:lnTo>
                      <a:pt x="2641" y="1050"/>
                    </a:lnTo>
                    <a:lnTo>
                      <a:pt x="2643" y="1050"/>
                    </a:lnTo>
                    <a:lnTo>
                      <a:pt x="2646" y="1049"/>
                    </a:lnTo>
                    <a:lnTo>
                      <a:pt x="2649" y="1049"/>
                    </a:lnTo>
                    <a:lnTo>
                      <a:pt x="2650" y="1047"/>
                    </a:lnTo>
                    <a:lnTo>
                      <a:pt x="2650" y="1049"/>
                    </a:lnTo>
                    <a:lnTo>
                      <a:pt x="2650" y="1049"/>
                    </a:lnTo>
                    <a:lnTo>
                      <a:pt x="2647" y="1051"/>
                    </a:lnTo>
                    <a:lnTo>
                      <a:pt x="2646" y="1054"/>
                    </a:lnTo>
                    <a:lnTo>
                      <a:pt x="2643" y="1054"/>
                    </a:lnTo>
                    <a:lnTo>
                      <a:pt x="2641" y="1057"/>
                    </a:lnTo>
                    <a:lnTo>
                      <a:pt x="2638" y="1058"/>
                    </a:lnTo>
                    <a:lnTo>
                      <a:pt x="2635" y="1058"/>
                    </a:lnTo>
                    <a:lnTo>
                      <a:pt x="2633" y="1059"/>
                    </a:lnTo>
                    <a:lnTo>
                      <a:pt x="2630" y="1056"/>
                    </a:lnTo>
                    <a:lnTo>
                      <a:pt x="2629" y="1058"/>
                    </a:lnTo>
                    <a:lnTo>
                      <a:pt x="2630" y="1060"/>
                    </a:lnTo>
                    <a:lnTo>
                      <a:pt x="2633" y="1062"/>
                    </a:lnTo>
                    <a:lnTo>
                      <a:pt x="2635" y="1066"/>
                    </a:lnTo>
                    <a:lnTo>
                      <a:pt x="2637" y="1068"/>
                    </a:lnTo>
                    <a:lnTo>
                      <a:pt x="2638" y="1068"/>
                    </a:lnTo>
                    <a:lnTo>
                      <a:pt x="2641" y="1070"/>
                    </a:lnTo>
                    <a:lnTo>
                      <a:pt x="2641" y="1071"/>
                    </a:lnTo>
                    <a:lnTo>
                      <a:pt x="2643" y="1074"/>
                    </a:lnTo>
                    <a:lnTo>
                      <a:pt x="2646" y="1076"/>
                    </a:lnTo>
                    <a:lnTo>
                      <a:pt x="2649" y="1078"/>
                    </a:lnTo>
                    <a:lnTo>
                      <a:pt x="2651" y="1079"/>
                    </a:lnTo>
                    <a:lnTo>
                      <a:pt x="2653" y="1081"/>
                    </a:lnTo>
                    <a:lnTo>
                      <a:pt x="2656" y="1081"/>
                    </a:lnTo>
                    <a:lnTo>
                      <a:pt x="2659" y="1081"/>
                    </a:lnTo>
                    <a:lnTo>
                      <a:pt x="2662" y="1079"/>
                    </a:lnTo>
                    <a:lnTo>
                      <a:pt x="2664" y="1077"/>
                    </a:lnTo>
                    <a:lnTo>
                      <a:pt x="2667" y="1076"/>
                    </a:lnTo>
                    <a:lnTo>
                      <a:pt x="2670" y="1075"/>
                    </a:lnTo>
                    <a:lnTo>
                      <a:pt x="2670" y="1075"/>
                    </a:lnTo>
                    <a:lnTo>
                      <a:pt x="2672" y="1073"/>
                    </a:lnTo>
                    <a:lnTo>
                      <a:pt x="2672" y="1071"/>
                    </a:lnTo>
                    <a:lnTo>
                      <a:pt x="2675" y="1069"/>
                    </a:lnTo>
                    <a:lnTo>
                      <a:pt x="2673" y="1066"/>
                    </a:lnTo>
                    <a:lnTo>
                      <a:pt x="2671" y="1065"/>
                    </a:lnTo>
                    <a:lnTo>
                      <a:pt x="2672" y="1062"/>
                    </a:lnTo>
                    <a:lnTo>
                      <a:pt x="2675" y="1061"/>
                    </a:lnTo>
                    <a:lnTo>
                      <a:pt x="2673" y="1059"/>
                    </a:lnTo>
                    <a:lnTo>
                      <a:pt x="2673" y="1059"/>
                    </a:lnTo>
                    <a:lnTo>
                      <a:pt x="2676" y="1058"/>
                    </a:lnTo>
                    <a:lnTo>
                      <a:pt x="2678" y="1059"/>
                    </a:lnTo>
                    <a:lnTo>
                      <a:pt x="2680" y="1059"/>
                    </a:lnTo>
                    <a:lnTo>
                      <a:pt x="2684" y="1059"/>
                    </a:lnTo>
                    <a:lnTo>
                      <a:pt x="2684" y="1059"/>
                    </a:lnTo>
                    <a:lnTo>
                      <a:pt x="2680" y="1060"/>
                    </a:lnTo>
                    <a:lnTo>
                      <a:pt x="2678" y="1061"/>
                    </a:lnTo>
                    <a:lnTo>
                      <a:pt x="2678" y="1064"/>
                    </a:lnTo>
                    <a:lnTo>
                      <a:pt x="2680" y="1062"/>
                    </a:lnTo>
                    <a:lnTo>
                      <a:pt x="2678" y="1066"/>
                    </a:lnTo>
                    <a:lnTo>
                      <a:pt x="2679" y="1067"/>
                    </a:lnTo>
                    <a:lnTo>
                      <a:pt x="2681" y="1067"/>
                    </a:lnTo>
                    <a:lnTo>
                      <a:pt x="2685" y="1067"/>
                    </a:lnTo>
                    <a:lnTo>
                      <a:pt x="2685" y="1067"/>
                    </a:lnTo>
                    <a:lnTo>
                      <a:pt x="2683" y="1068"/>
                    </a:lnTo>
                    <a:lnTo>
                      <a:pt x="2680" y="1069"/>
                    </a:lnTo>
                    <a:lnTo>
                      <a:pt x="2679" y="1073"/>
                    </a:lnTo>
                    <a:lnTo>
                      <a:pt x="2680" y="1075"/>
                    </a:lnTo>
                    <a:lnTo>
                      <a:pt x="2680" y="1076"/>
                    </a:lnTo>
                    <a:lnTo>
                      <a:pt x="2681" y="1075"/>
                    </a:lnTo>
                    <a:lnTo>
                      <a:pt x="2683" y="1078"/>
                    </a:lnTo>
                    <a:lnTo>
                      <a:pt x="2684" y="1081"/>
                    </a:lnTo>
                    <a:lnTo>
                      <a:pt x="2683" y="1083"/>
                    </a:lnTo>
                    <a:lnTo>
                      <a:pt x="2681" y="1086"/>
                    </a:lnTo>
                    <a:lnTo>
                      <a:pt x="2681" y="1087"/>
                    </a:lnTo>
                    <a:lnTo>
                      <a:pt x="2680" y="1087"/>
                    </a:lnTo>
                    <a:lnTo>
                      <a:pt x="2680" y="1090"/>
                    </a:lnTo>
                    <a:lnTo>
                      <a:pt x="2680" y="1091"/>
                    </a:lnTo>
                    <a:lnTo>
                      <a:pt x="2680" y="1093"/>
                    </a:lnTo>
                    <a:lnTo>
                      <a:pt x="2680" y="1095"/>
                    </a:lnTo>
                    <a:lnTo>
                      <a:pt x="2683" y="1097"/>
                    </a:lnTo>
                    <a:lnTo>
                      <a:pt x="2681" y="1097"/>
                    </a:lnTo>
                    <a:lnTo>
                      <a:pt x="2683" y="1101"/>
                    </a:lnTo>
                    <a:lnTo>
                      <a:pt x="2683" y="1101"/>
                    </a:lnTo>
                    <a:lnTo>
                      <a:pt x="2685" y="1102"/>
                    </a:lnTo>
                    <a:lnTo>
                      <a:pt x="2685" y="1102"/>
                    </a:lnTo>
                    <a:lnTo>
                      <a:pt x="2685" y="1102"/>
                    </a:lnTo>
                    <a:lnTo>
                      <a:pt x="2683" y="1101"/>
                    </a:lnTo>
                    <a:lnTo>
                      <a:pt x="2683" y="1101"/>
                    </a:lnTo>
                    <a:lnTo>
                      <a:pt x="2681" y="1103"/>
                    </a:lnTo>
                    <a:lnTo>
                      <a:pt x="2683" y="1105"/>
                    </a:lnTo>
                    <a:lnTo>
                      <a:pt x="2684" y="1104"/>
                    </a:lnTo>
                    <a:lnTo>
                      <a:pt x="2685" y="1104"/>
                    </a:lnTo>
                    <a:lnTo>
                      <a:pt x="2685" y="1105"/>
                    </a:lnTo>
                    <a:lnTo>
                      <a:pt x="2683" y="1108"/>
                    </a:lnTo>
                    <a:lnTo>
                      <a:pt x="2683" y="1109"/>
                    </a:lnTo>
                    <a:lnTo>
                      <a:pt x="2684" y="1112"/>
                    </a:lnTo>
                    <a:lnTo>
                      <a:pt x="2684" y="1114"/>
                    </a:lnTo>
                    <a:lnTo>
                      <a:pt x="2684" y="1118"/>
                    </a:lnTo>
                    <a:lnTo>
                      <a:pt x="2685" y="1120"/>
                    </a:lnTo>
                    <a:lnTo>
                      <a:pt x="2686" y="1122"/>
                    </a:lnTo>
                    <a:lnTo>
                      <a:pt x="2687" y="1126"/>
                    </a:lnTo>
                    <a:lnTo>
                      <a:pt x="2687" y="1128"/>
                    </a:lnTo>
                    <a:lnTo>
                      <a:pt x="2687" y="1129"/>
                    </a:lnTo>
                    <a:lnTo>
                      <a:pt x="2688" y="1133"/>
                    </a:lnTo>
                    <a:lnTo>
                      <a:pt x="2688" y="1135"/>
                    </a:lnTo>
                    <a:lnTo>
                      <a:pt x="2688" y="1137"/>
                    </a:lnTo>
                    <a:lnTo>
                      <a:pt x="2689" y="1139"/>
                    </a:lnTo>
                    <a:lnTo>
                      <a:pt x="2689" y="1142"/>
                    </a:lnTo>
                    <a:lnTo>
                      <a:pt x="2690" y="1145"/>
                    </a:lnTo>
                    <a:lnTo>
                      <a:pt x="2690" y="1147"/>
                    </a:lnTo>
                    <a:lnTo>
                      <a:pt x="2693" y="1151"/>
                    </a:lnTo>
                    <a:lnTo>
                      <a:pt x="2694" y="1152"/>
                    </a:lnTo>
                    <a:lnTo>
                      <a:pt x="2694" y="1152"/>
                    </a:lnTo>
                    <a:lnTo>
                      <a:pt x="2696" y="1154"/>
                    </a:lnTo>
                    <a:lnTo>
                      <a:pt x="2695" y="1155"/>
                    </a:lnTo>
                    <a:lnTo>
                      <a:pt x="2697" y="1159"/>
                    </a:lnTo>
                    <a:lnTo>
                      <a:pt x="2697" y="1161"/>
                    </a:lnTo>
                    <a:lnTo>
                      <a:pt x="2700" y="1163"/>
                    </a:lnTo>
                    <a:lnTo>
                      <a:pt x="2700" y="1164"/>
                    </a:lnTo>
                    <a:lnTo>
                      <a:pt x="2700" y="1164"/>
                    </a:lnTo>
                    <a:lnTo>
                      <a:pt x="2701" y="1165"/>
                    </a:lnTo>
                    <a:lnTo>
                      <a:pt x="2702" y="1167"/>
                    </a:lnTo>
                    <a:lnTo>
                      <a:pt x="2703" y="1169"/>
                    </a:lnTo>
                    <a:lnTo>
                      <a:pt x="2704" y="1172"/>
                    </a:lnTo>
                    <a:lnTo>
                      <a:pt x="2705" y="1172"/>
                    </a:lnTo>
                    <a:lnTo>
                      <a:pt x="2704" y="1172"/>
                    </a:lnTo>
                    <a:lnTo>
                      <a:pt x="2704" y="1172"/>
                    </a:lnTo>
                    <a:lnTo>
                      <a:pt x="2705" y="1176"/>
                    </a:lnTo>
                    <a:lnTo>
                      <a:pt x="2706" y="1178"/>
                    </a:lnTo>
                    <a:lnTo>
                      <a:pt x="2707" y="1180"/>
                    </a:lnTo>
                    <a:lnTo>
                      <a:pt x="2707" y="1180"/>
                    </a:lnTo>
                    <a:lnTo>
                      <a:pt x="2707" y="1181"/>
                    </a:lnTo>
                    <a:lnTo>
                      <a:pt x="2707" y="1184"/>
                    </a:lnTo>
                    <a:lnTo>
                      <a:pt x="2709" y="1187"/>
                    </a:lnTo>
                    <a:lnTo>
                      <a:pt x="2709" y="1189"/>
                    </a:lnTo>
                    <a:lnTo>
                      <a:pt x="2710" y="1191"/>
                    </a:lnTo>
                    <a:lnTo>
                      <a:pt x="2710" y="1193"/>
                    </a:lnTo>
                    <a:lnTo>
                      <a:pt x="2710" y="1193"/>
                    </a:lnTo>
                    <a:lnTo>
                      <a:pt x="2710" y="1193"/>
                    </a:lnTo>
                    <a:lnTo>
                      <a:pt x="2711" y="1195"/>
                    </a:lnTo>
                    <a:lnTo>
                      <a:pt x="2712" y="1197"/>
                    </a:lnTo>
                    <a:lnTo>
                      <a:pt x="2712" y="1198"/>
                    </a:lnTo>
                    <a:lnTo>
                      <a:pt x="2713" y="1201"/>
                    </a:lnTo>
                    <a:lnTo>
                      <a:pt x="2715" y="1203"/>
                    </a:lnTo>
                    <a:lnTo>
                      <a:pt x="2715" y="1204"/>
                    </a:lnTo>
                    <a:lnTo>
                      <a:pt x="2717" y="1204"/>
                    </a:lnTo>
                    <a:lnTo>
                      <a:pt x="2717" y="1204"/>
                    </a:lnTo>
                    <a:lnTo>
                      <a:pt x="2717" y="1205"/>
                    </a:lnTo>
                    <a:lnTo>
                      <a:pt x="2718" y="1206"/>
                    </a:lnTo>
                    <a:lnTo>
                      <a:pt x="2720" y="1208"/>
                    </a:lnTo>
                    <a:lnTo>
                      <a:pt x="2720" y="1210"/>
                    </a:lnTo>
                    <a:lnTo>
                      <a:pt x="2720" y="1210"/>
                    </a:lnTo>
                    <a:lnTo>
                      <a:pt x="2722" y="1213"/>
                    </a:lnTo>
                    <a:lnTo>
                      <a:pt x="2722" y="1215"/>
                    </a:lnTo>
                    <a:lnTo>
                      <a:pt x="2723" y="1218"/>
                    </a:lnTo>
                    <a:lnTo>
                      <a:pt x="2724" y="1221"/>
                    </a:lnTo>
                    <a:lnTo>
                      <a:pt x="2726" y="1223"/>
                    </a:lnTo>
                    <a:lnTo>
                      <a:pt x="2727" y="1225"/>
                    </a:lnTo>
                    <a:lnTo>
                      <a:pt x="2728" y="1229"/>
                    </a:lnTo>
                    <a:lnTo>
                      <a:pt x="2728" y="1231"/>
                    </a:lnTo>
                    <a:lnTo>
                      <a:pt x="2729" y="1231"/>
                    </a:lnTo>
                    <a:lnTo>
                      <a:pt x="2729" y="1232"/>
                    </a:lnTo>
                    <a:lnTo>
                      <a:pt x="2730" y="1233"/>
                    </a:lnTo>
                    <a:lnTo>
                      <a:pt x="2730" y="1236"/>
                    </a:lnTo>
                    <a:lnTo>
                      <a:pt x="2729" y="1233"/>
                    </a:lnTo>
                    <a:lnTo>
                      <a:pt x="2729" y="1232"/>
                    </a:lnTo>
                    <a:lnTo>
                      <a:pt x="2729" y="1232"/>
                    </a:lnTo>
                    <a:lnTo>
                      <a:pt x="2729" y="1233"/>
                    </a:lnTo>
                    <a:lnTo>
                      <a:pt x="2729" y="1236"/>
                    </a:lnTo>
                    <a:lnTo>
                      <a:pt x="2729" y="1238"/>
                    </a:lnTo>
                    <a:lnTo>
                      <a:pt x="2730" y="1240"/>
                    </a:lnTo>
                    <a:lnTo>
                      <a:pt x="2731" y="1244"/>
                    </a:lnTo>
                    <a:lnTo>
                      <a:pt x="2732" y="1246"/>
                    </a:lnTo>
                    <a:lnTo>
                      <a:pt x="2732" y="1246"/>
                    </a:lnTo>
                    <a:lnTo>
                      <a:pt x="2733" y="1247"/>
                    </a:lnTo>
                    <a:lnTo>
                      <a:pt x="2733" y="1247"/>
                    </a:lnTo>
                    <a:lnTo>
                      <a:pt x="2736" y="1249"/>
                    </a:lnTo>
                    <a:lnTo>
                      <a:pt x="2738" y="1253"/>
                    </a:lnTo>
                    <a:lnTo>
                      <a:pt x="2740" y="1255"/>
                    </a:lnTo>
                    <a:lnTo>
                      <a:pt x="2741" y="1255"/>
                    </a:lnTo>
                    <a:lnTo>
                      <a:pt x="2744" y="1257"/>
                    </a:lnTo>
                    <a:lnTo>
                      <a:pt x="2746" y="1258"/>
                    </a:lnTo>
                    <a:lnTo>
                      <a:pt x="2749" y="1256"/>
                    </a:lnTo>
                    <a:lnTo>
                      <a:pt x="2752" y="1255"/>
                    </a:lnTo>
                    <a:lnTo>
                      <a:pt x="2754" y="1253"/>
                    </a:lnTo>
                    <a:lnTo>
                      <a:pt x="2754" y="1249"/>
                    </a:lnTo>
                    <a:lnTo>
                      <a:pt x="2755" y="1248"/>
                    </a:lnTo>
                    <a:lnTo>
                      <a:pt x="2756" y="1245"/>
                    </a:lnTo>
                    <a:lnTo>
                      <a:pt x="2760" y="1244"/>
                    </a:lnTo>
                    <a:lnTo>
                      <a:pt x="2764" y="1241"/>
                    </a:lnTo>
                    <a:lnTo>
                      <a:pt x="2767" y="1241"/>
                    </a:lnTo>
                    <a:lnTo>
                      <a:pt x="2770" y="1241"/>
                    </a:lnTo>
                    <a:lnTo>
                      <a:pt x="2772" y="1244"/>
                    </a:lnTo>
                    <a:lnTo>
                      <a:pt x="2773" y="1244"/>
                    </a:lnTo>
                    <a:lnTo>
                      <a:pt x="2771" y="1241"/>
                    </a:lnTo>
                    <a:lnTo>
                      <a:pt x="2769" y="1241"/>
                    </a:lnTo>
                    <a:lnTo>
                      <a:pt x="2765" y="1239"/>
                    </a:lnTo>
                    <a:lnTo>
                      <a:pt x="2766" y="1237"/>
                    </a:lnTo>
                    <a:lnTo>
                      <a:pt x="2767" y="1233"/>
                    </a:lnTo>
                    <a:lnTo>
                      <a:pt x="2770" y="1231"/>
                    </a:lnTo>
                    <a:lnTo>
                      <a:pt x="2770" y="1230"/>
                    </a:lnTo>
                    <a:lnTo>
                      <a:pt x="2771" y="1228"/>
                    </a:lnTo>
                    <a:lnTo>
                      <a:pt x="2773" y="1227"/>
                    </a:lnTo>
                    <a:lnTo>
                      <a:pt x="2775" y="1227"/>
                    </a:lnTo>
                    <a:lnTo>
                      <a:pt x="2779" y="1225"/>
                    </a:lnTo>
                    <a:lnTo>
                      <a:pt x="2778" y="1223"/>
                    </a:lnTo>
                    <a:lnTo>
                      <a:pt x="2778" y="1215"/>
                    </a:lnTo>
                    <a:lnTo>
                      <a:pt x="2775" y="1213"/>
                    </a:lnTo>
                    <a:lnTo>
                      <a:pt x="2777" y="1213"/>
                    </a:lnTo>
                    <a:lnTo>
                      <a:pt x="2777" y="1211"/>
                    </a:lnTo>
                    <a:lnTo>
                      <a:pt x="2777" y="1207"/>
                    </a:lnTo>
                    <a:lnTo>
                      <a:pt x="2778" y="1207"/>
                    </a:lnTo>
                    <a:lnTo>
                      <a:pt x="2778" y="1206"/>
                    </a:lnTo>
                    <a:lnTo>
                      <a:pt x="2778" y="1206"/>
                    </a:lnTo>
                    <a:lnTo>
                      <a:pt x="2778" y="1206"/>
                    </a:lnTo>
                    <a:lnTo>
                      <a:pt x="2778" y="1204"/>
                    </a:lnTo>
                    <a:lnTo>
                      <a:pt x="2779" y="1204"/>
                    </a:lnTo>
                    <a:lnTo>
                      <a:pt x="2779" y="1203"/>
                    </a:lnTo>
                    <a:lnTo>
                      <a:pt x="2780" y="1201"/>
                    </a:lnTo>
                    <a:lnTo>
                      <a:pt x="2780" y="1201"/>
                    </a:lnTo>
                    <a:lnTo>
                      <a:pt x="2782" y="1197"/>
                    </a:lnTo>
                    <a:lnTo>
                      <a:pt x="2782" y="1197"/>
                    </a:lnTo>
                    <a:lnTo>
                      <a:pt x="2783" y="1195"/>
                    </a:lnTo>
                    <a:lnTo>
                      <a:pt x="2783" y="1191"/>
                    </a:lnTo>
                    <a:lnTo>
                      <a:pt x="2784" y="1189"/>
                    </a:lnTo>
                    <a:lnTo>
                      <a:pt x="2784" y="1186"/>
                    </a:lnTo>
                    <a:lnTo>
                      <a:pt x="2784" y="1184"/>
                    </a:lnTo>
                    <a:lnTo>
                      <a:pt x="2783" y="1184"/>
                    </a:lnTo>
                    <a:lnTo>
                      <a:pt x="2782" y="1182"/>
                    </a:lnTo>
                    <a:lnTo>
                      <a:pt x="2781" y="1182"/>
                    </a:lnTo>
                    <a:lnTo>
                      <a:pt x="2782" y="1181"/>
                    </a:lnTo>
                    <a:lnTo>
                      <a:pt x="2784" y="1182"/>
                    </a:lnTo>
                    <a:lnTo>
                      <a:pt x="2784" y="1182"/>
                    </a:lnTo>
                    <a:lnTo>
                      <a:pt x="2783" y="1180"/>
                    </a:lnTo>
                    <a:lnTo>
                      <a:pt x="2783" y="1177"/>
                    </a:lnTo>
                    <a:lnTo>
                      <a:pt x="2782" y="1174"/>
                    </a:lnTo>
                    <a:lnTo>
                      <a:pt x="2782" y="1171"/>
                    </a:lnTo>
                    <a:lnTo>
                      <a:pt x="2782" y="1169"/>
                    </a:lnTo>
                    <a:lnTo>
                      <a:pt x="2782" y="1168"/>
                    </a:lnTo>
                    <a:lnTo>
                      <a:pt x="2782" y="1167"/>
                    </a:lnTo>
                    <a:lnTo>
                      <a:pt x="2781" y="1164"/>
                    </a:lnTo>
                    <a:lnTo>
                      <a:pt x="2781" y="1162"/>
                    </a:lnTo>
                    <a:lnTo>
                      <a:pt x="2781" y="1159"/>
                    </a:lnTo>
                    <a:lnTo>
                      <a:pt x="2782" y="1156"/>
                    </a:lnTo>
                    <a:lnTo>
                      <a:pt x="2783" y="1154"/>
                    </a:lnTo>
                    <a:lnTo>
                      <a:pt x="2786" y="1151"/>
                    </a:lnTo>
                    <a:lnTo>
                      <a:pt x="2788" y="1150"/>
                    </a:lnTo>
                    <a:lnTo>
                      <a:pt x="2791" y="1150"/>
                    </a:lnTo>
                    <a:lnTo>
                      <a:pt x="2792" y="1147"/>
                    </a:lnTo>
                    <a:lnTo>
                      <a:pt x="2794" y="1150"/>
                    </a:lnTo>
                    <a:lnTo>
                      <a:pt x="2794" y="1151"/>
                    </a:lnTo>
                    <a:lnTo>
                      <a:pt x="2796" y="1148"/>
                    </a:lnTo>
                    <a:lnTo>
                      <a:pt x="2797" y="1145"/>
                    </a:lnTo>
                    <a:lnTo>
                      <a:pt x="2798" y="1143"/>
                    </a:lnTo>
                    <a:lnTo>
                      <a:pt x="2800" y="1143"/>
                    </a:lnTo>
                    <a:lnTo>
                      <a:pt x="2804" y="1143"/>
                    </a:lnTo>
                    <a:lnTo>
                      <a:pt x="2804" y="1143"/>
                    </a:lnTo>
                    <a:lnTo>
                      <a:pt x="2806" y="1143"/>
                    </a:lnTo>
                    <a:lnTo>
                      <a:pt x="2807" y="1142"/>
                    </a:lnTo>
                    <a:lnTo>
                      <a:pt x="2809" y="1141"/>
                    </a:lnTo>
                    <a:lnTo>
                      <a:pt x="2812" y="1139"/>
                    </a:lnTo>
                    <a:lnTo>
                      <a:pt x="2813" y="1136"/>
                    </a:lnTo>
                    <a:lnTo>
                      <a:pt x="2813" y="1133"/>
                    </a:lnTo>
                    <a:lnTo>
                      <a:pt x="2814" y="1131"/>
                    </a:lnTo>
                    <a:lnTo>
                      <a:pt x="2816" y="1129"/>
                    </a:lnTo>
                    <a:lnTo>
                      <a:pt x="2820" y="1128"/>
                    </a:lnTo>
                    <a:lnTo>
                      <a:pt x="2822" y="1127"/>
                    </a:lnTo>
                    <a:lnTo>
                      <a:pt x="2825" y="1125"/>
                    </a:lnTo>
                    <a:lnTo>
                      <a:pt x="2824" y="1124"/>
                    </a:lnTo>
                    <a:lnTo>
                      <a:pt x="2825" y="1124"/>
                    </a:lnTo>
                    <a:lnTo>
                      <a:pt x="2828" y="1121"/>
                    </a:lnTo>
                    <a:lnTo>
                      <a:pt x="2830" y="1119"/>
                    </a:lnTo>
                    <a:lnTo>
                      <a:pt x="2832" y="1118"/>
                    </a:lnTo>
                    <a:lnTo>
                      <a:pt x="2834" y="1117"/>
                    </a:lnTo>
                    <a:lnTo>
                      <a:pt x="2837" y="1114"/>
                    </a:lnTo>
                    <a:lnTo>
                      <a:pt x="2839" y="1112"/>
                    </a:lnTo>
                    <a:lnTo>
                      <a:pt x="2841" y="1110"/>
                    </a:lnTo>
                    <a:lnTo>
                      <a:pt x="2843" y="1107"/>
                    </a:lnTo>
                    <a:lnTo>
                      <a:pt x="2846" y="1104"/>
                    </a:lnTo>
                    <a:lnTo>
                      <a:pt x="2846" y="1104"/>
                    </a:lnTo>
                    <a:lnTo>
                      <a:pt x="2848" y="1101"/>
                    </a:lnTo>
                    <a:lnTo>
                      <a:pt x="2851" y="1099"/>
                    </a:lnTo>
                    <a:lnTo>
                      <a:pt x="2854" y="1097"/>
                    </a:lnTo>
                    <a:lnTo>
                      <a:pt x="2854" y="1096"/>
                    </a:lnTo>
                    <a:lnTo>
                      <a:pt x="2854" y="1096"/>
                    </a:lnTo>
                    <a:lnTo>
                      <a:pt x="2854" y="1096"/>
                    </a:lnTo>
                    <a:lnTo>
                      <a:pt x="2852" y="1096"/>
                    </a:lnTo>
                    <a:lnTo>
                      <a:pt x="2850" y="1099"/>
                    </a:lnTo>
                    <a:lnTo>
                      <a:pt x="2851" y="1095"/>
                    </a:lnTo>
                    <a:lnTo>
                      <a:pt x="2855" y="1093"/>
                    </a:lnTo>
                    <a:lnTo>
                      <a:pt x="2856" y="1095"/>
                    </a:lnTo>
                    <a:lnTo>
                      <a:pt x="2855" y="1095"/>
                    </a:lnTo>
                    <a:lnTo>
                      <a:pt x="2858" y="1095"/>
                    </a:lnTo>
                    <a:lnTo>
                      <a:pt x="2866" y="1093"/>
                    </a:lnTo>
                    <a:lnTo>
                      <a:pt x="2866" y="1091"/>
                    </a:lnTo>
                    <a:lnTo>
                      <a:pt x="2865" y="1090"/>
                    </a:lnTo>
                    <a:lnTo>
                      <a:pt x="2867" y="1091"/>
                    </a:lnTo>
                    <a:lnTo>
                      <a:pt x="2867" y="1091"/>
                    </a:lnTo>
                    <a:lnTo>
                      <a:pt x="2869" y="1088"/>
                    </a:lnTo>
                    <a:lnTo>
                      <a:pt x="2872" y="1087"/>
                    </a:lnTo>
                    <a:lnTo>
                      <a:pt x="2872" y="1087"/>
                    </a:lnTo>
                    <a:lnTo>
                      <a:pt x="2873" y="1084"/>
                    </a:lnTo>
                    <a:lnTo>
                      <a:pt x="2875" y="1083"/>
                    </a:lnTo>
                    <a:lnTo>
                      <a:pt x="2876" y="1082"/>
                    </a:lnTo>
                    <a:lnTo>
                      <a:pt x="2875" y="1082"/>
                    </a:lnTo>
                    <a:lnTo>
                      <a:pt x="2874" y="1081"/>
                    </a:lnTo>
                    <a:lnTo>
                      <a:pt x="2875" y="1077"/>
                    </a:lnTo>
                    <a:lnTo>
                      <a:pt x="2874" y="1075"/>
                    </a:lnTo>
                    <a:lnTo>
                      <a:pt x="2875" y="1073"/>
                    </a:lnTo>
                    <a:lnTo>
                      <a:pt x="2877" y="1069"/>
                    </a:lnTo>
                    <a:lnTo>
                      <a:pt x="2881" y="1069"/>
                    </a:lnTo>
                    <a:lnTo>
                      <a:pt x="2881" y="1069"/>
                    </a:lnTo>
                    <a:lnTo>
                      <a:pt x="2883" y="1068"/>
                    </a:lnTo>
                    <a:lnTo>
                      <a:pt x="2885" y="1068"/>
                    </a:lnTo>
                    <a:lnTo>
                      <a:pt x="2888" y="1066"/>
                    </a:lnTo>
                    <a:lnTo>
                      <a:pt x="2890" y="1064"/>
                    </a:lnTo>
                    <a:lnTo>
                      <a:pt x="2892" y="1061"/>
                    </a:lnTo>
                    <a:lnTo>
                      <a:pt x="2893" y="1062"/>
                    </a:lnTo>
                    <a:lnTo>
                      <a:pt x="2892" y="1065"/>
                    </a:lnTo>
                    <a:lnTo>
                      <a:pt x="2892" y="1067"/>
                    </a:lnTo>
                    <a:lnTo>
                      <a:pt x="2893" y="1068"/>
                    </a:lnTo>
                    <a:lnTo>
                      <a:pt x="2893" y="1068"/>
                    </a:lnTo>
                    <a:lnTo>
                      <a:pt x="2893" y="1069"/>
                    </a:lnTo>
                    <a:lnTo>
                      <a:pt x="2893" y="1068"/>
                    </a:lnTo>
                    <a:lnTo>
                      <a:pt x="2894" y="1067"/>
                    </a:lnTo>
                    <a:lnTo>
                      <a:pt x="2895" y="1067"/>
                    </a:lnTo>
                    <a:lnTo>
                      <a:pt x="2895" y="1068"/>
                    </a:lnTo>
                    <a:lnTo>
                      <a:pt x="2897" y="1066"/>
                    </a:lnTo>
                    <a:lnTo>
                      <a:pt x="2897" y="1065"/>
                    </a:lnTo>
                    <a:lnTo>
                      <a:pt x="2897" y="1067"/>
                    </a:lnTo>
                    <a:lnTo>
                      <a:pt x="2897" y="1068"/>
                    </a:lnTo>
                    <a:lnTo>
                      <a:pt x="2897" y="1068"/>
                    </a:lnTo>
                    <a:lnTo>
                      <a:pt x="2898" y="1069"/>
                    </a:lnTo>
                    <a:lnTo>
                      <a:pt x="2898" y="1069"/>
                    </a:lnTo>
                    <a:lnTo>
                      <a:pt x="2898" y="1068"/>
                    </a:lnTo>
                    <a:lnTo>
                      <a:pt x="2898" y="1066"/>
                    </a:lnTo>
                    <a:lnTo>
                      <a:pt x="2898" y="1064"/>
                    </a:lnTo>
                    <a:lnTo>
                      <a:pt x="2898" y="1061"/>
                    </a:lnTo>
                    <a:lnTo>
                      <a:pt x="2899" y="1060"/>
                    </a:lnTo>
                    <a:lnTo>
                      <a:pt x="2899" y="1060"/>
                    </a:lnTo>
                    <a:lnTo>
                      <a:pt x="2899" y="1062"/>
                    </a:lnTo>
                    <a:lnTo>
                      <a:pt x="2900" y="1061"/>
                    </a:lnTo>
                    <a:lnTo>
                      <a:pt x="2900" y="1062"/>
                    </a:lnTo>
                    <a:lnTo>
                      <a:pt x="2899" y="1065"/>
                    </a:lnTo>
                    <a:lnTo>
                      <a:pt x="2899" y="1067"/>
                    </a:lnTo>
                    <a:lnTo>
                      <a:pt x="2900" y="1068"/>
                    </a:lnTo>
                    <a:lnTo>
                      <a:pt x="2901" y="1067"/>
                    </a:lnTo>
                    <a:lnTo>
                      <a:pt x="2901" y="1067"/>
                    </a:lnTo>
                    <a:lnTo>
                      <a:pt x="2901" y="1066"/>
                    </a:lnTo>
                    <a:lnTo>
                      <a:pt x="2902" y="1068"/>
                    </a:lnTo>
                    <a:lnTo>
                      <a:pt x="2903" y="1065"/>
                    </a:lnTo>
                    <a:lnTo>
                      <a:pt x="2903" y="1065"/>
                    </a:lnTo>
                    <a:lnTo>
                      <a:pt x="2902" y="1064"/>
                    </a:lnTo>
                    <a:lnTo>
                      <a:pt x="2902" y="1062"/>
                    </a:lnTo>
                    <a:lnTo>
                      <a:pt x="2902" y="1062"/>
                    </a:lnTo>
                    <a:lnTo>
                      <a:pt x="2905" y="1060"/>
                    </a:lnTo>
                    <a:lnTo>
                      <a:pt x="2905" y="1061"/>
                    </a:lnTo>
                    <a:lnTo>
                      <a:pt x="2905" y="1064"/>
                    </a:lnTo>
                    <a:lnTo>
                      <a:pt x="2906" y="1066"/>
                    </a:lnTo>
                    <a:lnTo>
                      <a:pt x="2907" y="1066"/>
                    </a:lnTo>
                    <a:lnTo>
                      <a:pt x="2908" y="1064"/>
                    </a:lnTo>
                    <a:lnTo>
                      <a:pt x="2908" y="1062"/>
                    </a:lnTo>
                    <a:lnTo>
                      <a:pt x="2908" y="1066"/>
                    </a:lnTo>
                    <a:lnTo>
                      <a:pt x="2910" y="1065"/>
                    </a:lnTo>
                    <a:lnTo>
                      <a:pt x="2910" y="1061"/>
                    </a:lnTo>
                    <a:lnTo>
                      <a:pt x="2910" y="1059"/>
                    </a:lnTo>
                    <a:lnTo>
                      <a:pt x="2910" y="1058"/>
                    </a:lnTo>
                    <a:lnTo>
                      <a:pt x="2910" y="1061"/>
                    </a:lnTo>
                    <a:lnTo>
                      <a:pt x="2911" y="1062"/>
                    </a:lnTo>
                    <a:lnTo>
                      <a:pt x="2911" y="1060"/>
                    </a:lnTo>
                    <a:lnTo>
                      <a:pt x="2911" y="1058"/>
                    </a:lnTo>
                    <a:lnTo>
                      <a:pt x="2911" y="1060"/>
                    </a:lnTo>
                    <a:lnTo>
                      <a:pt x="2911" y="1064"/>
                    </a:lnTo>
                    <a:lnTo>
                      <a:pt x="2911" y="1064"/>
                    </a:lnTo>
                    <a:lnTo>
                      <a:pt x="2911" y="1065"/>
                    </a:lnTo>
                    <a:lnTo>
                      <a:pt x="2911" y="1066"/>
                    </a:lnTo>
                    <a:lnTo>
                      <a:pt x="2912" y="1064"/>
                    </a:lnTo>
                    <a:lnTo>
                      <a:pt x="2912" y="1064"/>
                    </a:lnTo>
                    <a:lnTo>
                      <a:pt x="2915" y="1065"/>
                    </a:lnTo>
                    <a:lnTo>
                      <a:pt x="2915" y="1061"/>
                    </a:lnTo>
                    <a:lnTo>
                      <a:pt x="2915" y="1059"/>
                    </a:lnTo>
                    <a:lnTo>
                      <a:pt x="2915" y="1057"/>
                    </a:lnTo>
                    <a:lnTo>
                      <a:pt x="2917" y="1056"/>
                    </a:lnTo>
                    <a:lnTo>
                      <a:pt x="2917" y="1056"/>
                    </a:lnTo>
                    <a:lnTo>
                      <a:pt x="2916" y="1058"/>
                    </a:lnTo>
                    <a:lnTo>
                      <a:pt x="2916" y="1060"/>
                    </a:lnTo>
                    <a:lnTo>
                      <a:pt x="2916" y="1062"/>
                    </a:lnTo>
                    <a:lnTo>
                      <a:pt x="2917" y="1062"/>
                    </a:lnTo>
                    <a:lnTo>
                      <a:pt x="2918" y="1060"/>
                    </a:lnTo>
                    <a:lnTo>
                      <a:pt x="2917" y="1062"/>
                    </a:lnTo>
                    <a:lnTo>
                      <a:pt x="2917" y="1062"/>
                    </a:lnTo>
                    <a:lnTo>
                      <a:pt x="2919" y="1061"/>
                    </a:lnTo>
                    <a:lnTo>
                      <a:pt x="2918" y="1062"/>
                    </a:lnTo>
                    <a:lnTo>
                      <a:pt x="2919" y="1064"/>
                    </a:lnTo>
                    <a:lnTo>
                      <a:pt x="2920" y="1065"/>
                    </a:lnTo>
                    <a:lnTo>
                      <a:pt x="2922" y="1062"/>
                    </a:lnTo>
                    <a:lnTo>
                      <a:pt x="2922" y="1062"/>
                    </a:lnTo>
                    <a:lnTo>
                      <a:pt x="2923" y="1061"/>
                    </a:lnTo>
                    <a:lnTo>
                      <a:pt x="2923" y="1059"/>
                    </a:lnTo>
                    <a:lnTo>
                      <a:pt x="2923" y="1061"/>
                    </a:lnTo>
                    <a:lnTo>
                      <a:pt x="2925" y="1059"/>
                    </a:lnTo>
                    <a:lnTo>
                      <a:pt x="2925" y="1057"/>
                    </a:lnTo>
                    <a:lnTo>
                      <a:pt x="2924" y="1056"/>
                    </a:lnTo>
                    <a:lnTo>
                      <a:pt x="2924" y="1053"/>
                    </a:lnTo>
                    <a:lnTo>
                      <a:pt x="2923" y="1052"/>
                    </a:lnTo>
                    <a:lnTo>
                      <a:pt x="2923" y="1052"/>
                    </a:lnTo>
                    <a:lnTo>
                      <a:pt x="2923" y="1051"/>
                    </a:lnTo>
                    <a:lnTo>
                      <a:pt x="2924" y="1049"/>
                    </a:lnTo>
                    <a:lnTo>
                      <a:pt x="2924" y="1048"/>
                    </a:lnTo>
                    <a:lnTo>
                      <a:pt x="2924" y="1048"/>
                    </a:lnTo>
                    <a:lnTo>
                      <a:pt x="2924" y="1048"/>
                    </a:lnTo>
                    <a:lnTo>
                      <a:pt x="2925" y="1044"/>
                    </a:lnTo>
                    <a:lnTo>
                      <a:pt x="2924" y="1044"/>
                    </a:lnTo>
                    <a:lnTo>
                      <a:pt x="2922" y="1042"/>
                    </a:lnTo>
                    <a:lnTo>
                      <a:pt x="2920" y="1042"/>
                    </a:lnTo>
                    <a:lnTo>
                      <a:pt x="2920" y="1042"/>
                    </a:lnTo>
                    <a:lnTo>
                      <a:pt x="2920" y="1042"/>
                    </a:lnTo>
                    <a:lnTo>
                      <a:pt x="2924" y="1042"/>
                    </a:lnTo>
                    <a:lnTo>
                      <a:pt x="2924" y="1040"/>
                    </a:lnTo>
                    <a:lnTo>
                      <a:pt x="2924" y="1040"/>
                    </a:lnTo>
                    <a:lnTo>
                      <a:pt x="2926" y="1040"/>
                    </a:lnTo>
                    <a:lnTo>
                      <a:pt x="2926" y="1041"/>
                    </a:lnTo>
                    <a:lnTo>
                      <a:pt x="2927" y="1041"/>
                    </a:lnTo>
                    <a:lnTo>
                      <a:pt x="2927" y="1041"/>
                    </a:lnTo>
                    <a:lnTo>
                      <a:pt x="2926" y="1043"/>
                    </a:lnTo>
                    <a:lnTo>
                      <a:pt x="2926" y="1045"/>
                    </a:lnTo>
                    <a:lnTo>
                      <a:pt x="2926" y="1048"/>
                    </a:lnTo>
                    <a:lnTo>
                      <a:pt x="2926" y="1048"/>
                    </a:lnTo>
                    <a:lnTo>
                      <a:pt x="2927" y="1049"/>
                    </a:lnTo>
                    <a:lnTo>
                      <a:pt x="2928" y="1051"/>
                    </a:lnTo>
                    <a:lnTo>
                      <a:pt x="2929" y="1054"/>
                    </a:lnTo>
                    <a:lnTo>
                      <a:pt x="2931" y="1054"/>
                    </a:lnTo>
                    <a:lnTo>
                      <a:pt x="2933" y="1051"/>
                    </a:lnTo>
                    <a:lnTo>
                      <a:pt x="2936" y="1051"/>
                    </a:lnTo>
                    <a:lnTo>
                      <a:pt x="2937" y="1050"/>
                    </a:lnTo>
                    <a:lnTo>
                      <a:pt x="2937" y="1052"/>
                    </a:lnTo>
                    <a:lnTo>
                      <a:pt x="2940" y="1054"/>
                    </a:lnTo>
                    <a:lnTo>
                      <a:pt x="2941" y="1058"/>
                    </a:lnTo>
                    <a:lnTo>
                      <a:pt x="2942" y="1058"/>
                    </a:lnTo>
                    <a:lnTo>
                      <a:pt x="2943" y="1058"/>
                    </a:lnTo>
                    <a:lnTo>
                      <a:pt x="2943" y="1058"/>
                    </a:lnTo>
                    <a:lnTo>
                      <a:pt x="2942" y="1058"/>
                    </a:lnTo>
                    <a:lnTo>
                      <a:pt x="2942" y="1061"/>
                    </a:lnTo>
                    <a:lnTo>
                      <a:pt x="2943" y="1062"/>
                    </a:lnTo>
                    <a:lnTo>
                      <a:pt x="2943" y="1064"/>
                    </a:lnTo>
                    <a:lnTo>
                      <a:pt x="2944" y="1067"/>
                    </a:lnTo>
                    <a:lnTo>
                      <a:pt x="2944" y="1069"/>
                    </a:lnTo>
                    <a:lnTo>
                      <a:pt x="2945" y="1071"/>
                    </a:lnTo>
                    <a:lnTo>
                      <a:pt x="2945" y="1075"/>
                    </a:lnTo>
                    <a:lnTo>
                      <a:pt x="2948" y="1077"/>
                    </a:lnTo>
                    <a:lnTo>
                      <a:pt x="2948" y="1078"/>
                    </a:lnTo>
                    <a:lnTo>
                      <a:pt x="2948" y="1076"/>
                    </a:lnTo>
                    <a:lnTo>
                      <a:pt x="2949" y="1079"/>
                    </a:lnTo>
                    <a:lnTo>
                      <a:pt x="2950" y="1082"/>
                    </a:lnTo>
                    <a:lnTo>
                      <a:pt x="2952" y="1084"/>
                    </a:lnTo>
                    <a:lnTo>
                      <a:pt x="2954" y="1087"/>
                    </a:lnTo>
                    <a:lnTo>
                      <a:pt x="2954" y="1084"/>
                    </a:lnTo>
                    <a:lnTo>
                      <a:pt x="2954" y="1083"/>
                    </a:lnTo>
                    <a:lnTo>
                      <a:pt x="2956" y="1085"/>
                    </a:lnTo>
                    <a:lnTo>
                      <a:pt x="2957" y="1086"/>
                    </a:lnTo>
                    <a:lnTo>
                      <a:pt x="2956" y="1087"/>
                    </a:lnTo>
                    <a:lnTo>
                      <a:pt x="2957" y="1088"/>
                    </a:lnTo>
                    <a:lnTo>
                      <a:pt x="2959" y="1086"/>
                    </a:lnTo>
                    <a:lnTo>
                      <a:pt x="2959" y="1084"/>
                    </a:lnTo>
                    <a:lnTo>
                      <a:pt x="2959" y="1084"/>
                    </a:lnTo>
                    <a:lnTo>
                      <a:pt x="2959" y="1084"/>
                    </a:lnTo>
                    <a:lnTo>
                      <a:pt x="2959" y="1084"/>
                    </a:lnTo>
                    <a:lnTo>
                      <a:pt x="2959" y="1086"/>
                    </a:lnTo>
                    <a:lnTo>
                      <a:pt x="2959" y="1086"/>
                    </a:lnTo>
                    <a:lnTo>
                      <a:pt x="2960" y="1086"/>
                    </a:lnTo>
                    <a:lnTo>
                      <a:pt x="2958" y="1088"/>
                    </a:lnTo>
                    <a:lnTo>
                      <a:pt x="2960" y="1088"/>
                    </a:lnTo>
                    <a:lnTo>
                      <a:pt x="2960" y="1088"/>
                    </a:lnTo>
                    <a:lnTo>
                      <a:pt x="2959" y="1091"/>
                    </a:lnTo>
                    <a:lnTo>
                      <a:pt x="2960" y="1094"/>
                    </a:lnTo>
                    <a:lnTo>
                      <a:pt x="2960" y="1091"/>
                    </a:lnTo>
                    <a:lnTo>
                      <a:pt x="2960" y="1091"/>
                    </a:lnTo>
                    <a:lnTo>
                      <a:pt x="2961" y="1091"/>
                    </a:lnTo>
                    <a:lnTo>
                      <a:pt x="2962" y="1091"/>
                    </a:lnTo>
                    <a:lnTo>
                      <a:pt x="2962" y="1090"/>
                    </a:lnTo>
                    <a:lnTo>
                      <a:pt x="2961" y="1087"/>
                    </a:lnTo>
                    <a:lnTo>
                      <a:pt x="2963" y="1090"/>
                    </a:lnTo>
                    <a:lnTo>
                      <a:pt x="2963" y="1090"/>
                    </a:lnTo>
                    <a:lnTo>
                      <a:pt x="2962" y="1090"/>
                    </a:lnTo>
                    <a:lnTo>
                      <a:pt x="2970" y="1102"/>
                    </a:lnTo>
                    <a:lnTo>
                      <a:pt x="2970" y="1102"/>
                    </a:lnTo>
                    <a:lnTo>
                      <a:pt x="2970" y="1102"/>
                    </a:lnTo>
                    <a:lnTo>
                      <a:pt x="2972" y="1101"/>
                    </a:lnTo>
                    <a:lnTo>
                      <a:pt x="2972" y="1101"/>
                    </a:lnTo>
                    <a:lnTo>
                      <a:pt x="2972" y="1103"/>
                    </a:lnTo>
                    <a:lnTo>
                      <a:pt x="2972" y="1105"/>
                    </a:lnTo>
                    <a:lnTo>
                      <a:pt x="2975" y="1109"/>
                    </a:lnTo>
                    <a:lnTo>
                      <a:pt x="2975" y="1110"/>
                    </a:lnTo>
                    <a:lnTo>
                      <a:pt x="2976" y="1113"/>
                    </a:lnTo>
                    <a:lnTo>
                      <a:pt x="2977" y="1116"/>
                    </a:lnTo>
                    <a:lnTo>
                      <a:pt x="2978" y="1117"/>
                    </a:lnTo>
                    <a:lnTo>
                      <a:pt x="2978" y="1119"/>
                    </a:lnTo>
                    <a:lnTo>
                      <a:pt x="2978" y="1122"/>
                    </a:lnTo>
                    <a:lnTo>
                      <a:pt x="2980" y="1125"/>
                    </a:lnTo>
                    <a:lnTo>
                      <a:pt x="2979" y="1127"/>
                    </a:lnTo>
                    <a:lnTo>
                      <a:pt x="2979" y="1130"/>
                    </a:lnTo>
                    <a:lnTo>
                      <a:pt x="2978" y="1131"/>
                    </a:lnTo>
                    <a:lnTo>
                      <a:pt x="2978" y="1134"/>
                    </a:lnTo>
                    <a:lnTo>
                      <a:pt x="2977" y="1136"/>
                    </a:lnTo>
                    <a:lnTo>
                      <a:pt x="2976" y="1139"/>
                    </a:lnTo>
                    <a:lnTo>
                      <a:pt x="2976" y="1142"/>
                    </a:lnTo>
                    <a:lnTo>
                      <a:pt x="2975" y="1145"/>
                    </a:lnTo>
                    <a:lnTo>
                      <a:pt x="2975" y="1147"/>
                    </a:lnTo>
                    <a:lnTo>
                      <a:pt x="2977" y="1147"/>
                    </a:lnTo>
                    <a:lnTo>
                      <a:pt x="2979" y="1144"/>
                    </a:lnTo>
                    <a:lnTo>
                      <a:pt x="2982" y="1142"/>
                    </a:lnTo>
                    <a:lnTo>
                      <a:pt x="2982" y="1141"/>
                    </a:lnTo>
                    <a:lnTo>
                      <a:pt x="2982" y="1141"/>
                    </a:lnTo>
                    <a:lnTo>
                      <a:pt x="2982" y="1141"/>
                    </a:lnTo>
                    <a:lnTo>
                      <a:pt x="2982" y="1143"/>
                    </a:lnTo>
                    <a:lnTo>
                      <a:pt x="2982" y="1145"/>
                    </a:lnTo>
                    <a:lnTo>
                      <a:pt x="2980" y="1147"/>
                    </a:lnTo>
                    <a:lnTo>
                      <a:pt x="2983" y="1145"/>
                    </a:lnTo>
                    <a:lnTo>
                      <a:pt x="2982" y="1148"/>
                    </a:lnTo>
                    <a:lnTo>
                      <a:pt x="2984" y="1145"/>
                    </a:lnTo>
                    <a:lnTo>
                      <a:pt x="2985" y="1144"/>
                    </a:lnTo>
                    <a:lnTo>
                      <a:pt x="2984" y="1147"/>
                    </a:lnTo>
                    <a:lnTo>
                      <a:pt x="2985" y="1147"/>
                    </a:lnTo>
                    <a:lnTo>
                      <a:pt x="2984" y="1150"/>
                    </a:lnTo>
                    <a:lnTo>
                      <a:pt x="2985" y="1151"/>
                    </a:lnTo>
                    <a:lnTo>
                      <a:pt x="2986" y="1148"/>
                    </a:lnTo>
                    <a:lnTo>
                      <a:pt x="2987" y="1145"/>
                    </a:lnTo>
                    <a:lnTo>
                      <a:pt x="2988" y="1146"/>
                    </a:lnTo>
                    <a:lnTo>
                      <a:pt x="2988" y="1146"/>
                    </a:lnTo>
                    <a:lnTo>
                      <a:pt x="2987" y="1147"/>
                    </a:lnTo>
                    <a:lnTo>
                      <a:pt x="2987" y="1150"/>
                    </a:lnTo>
                    <a:lnTo>
                      <a:pt x="2989" y="1147"/>
                    </a:lnTo>
                    <a:lnTo>
                      <a:pt x="2989" y="1146"/>
                    </a:lnTo>
                    <a:lnTo>
                      <a:pt x="2989" y="1146"/>
                    </a:lnTo>
                    <a:lnTo>
                      <a:pt x="2991" y="1145"/>
                    </a:lnTo>
                    <a:lnTo>
                      <a:pt x="2991" y="1148"/>
                    </a:lnTo>
                    <a:lnTo>
                      <a:pt x="2989" y="1151"/>
                    </a:lnTo>
                    <a:lnTo>
                      <a:pt x="2992" y="1151"/>
                    </a:lnTo>
                    <a:lnTo>
                      <a:pt x="2994" y="1148"/>
                    </a:lnTo>
                    <a:lnTo>
                      <a:pt x="2995" y="1146"/>
                    </a:lnTo>
                    <a:lnTo>
                      <a:pt x="2995" y="1145"/>
                    </a:lnTo>
                    <a:lnTo>
                      <a:pt x="2997" y="1144"/>
                    </a:lnTo>
                    <a:lnTo>
                      <a:pt x="3000" y="1143"/>
                    </a:lnTo>
                    <a:lnTo>
                      <a:pt x="3002" y="1143"/>
                    </a:lnTo>
                    <a:lnTo>
                      <a:pt x="3003" y="1141"/>
                    </a:lnTo>
                    <a:lnTo>
                      <a:pt x="3003" y="1139"/>
                    </a:lnTo>
                    <a:lnTo>
                      <a:pt x="3002" y="1137"/>
                    </a:lnTo>
                    <a:lnTo>
                      <a:pt x="3002" y="1137"/>
                    </a:lnTo>
                    <a:lnTo>
                      <a:pt x="3002" y="1137"/>
                    </a:lnTo>
                    <a:lnTo>
                      <a:pt x="3003" y="1136"/>
                    </a:lnTo>
                    <a:lnTo>
                      <a:pt x="3003" y="1136"/>
                    </a:lnTo>
                    <a:lnTo>
                      <a:pt x="3003" y="1138"/>
                    </a:lnTo>
                    <a:lnTo>
                      <a:pt x="3005" y="1141"/>
                    </a:lnTo>
                    <a:lnTo>
                      <a:pt x="3008" y="1139"/>
                    </a:lnTo>
                    <a:lnTo>
                      <a:pt x="3011" y="1137"/>
                    </a:lnTo>
                    <a:lnTo>
                      <a:pt x="3011" y="1135"/>
                    </a:lnTo>
                    <a:lnTo>
                      <a:pt x="3011" y="1133"/>
                    </a:lnTo>
                    <a:lnTo>
                      <a:pt x="3011" y="1131"/>
                    </a:lnTo>
                    <a:lnTo>
                      <a:pt x="3012" y="1129"/>
                    </a:lnTo>
                    <a:lnTo>
                      <a:pt x="3011" y="1127"/>
                    </a:lnTo>
                    <a:lnTo>
                      <a:pt x="3013" y="1130"/>
                    </a:lnTo>
                    <a:lnTo>
                      <a:pt x="3016" y="1131"/>
                    </a:lnTo>
                    <a:lnTo>
                      <a:pt x="3016" y="1135"/>
                    </a:lnTo>
                    <a:lnTo>
                      <a:pt x="3017" y="1136"/>
                    </a:lnTo>
                    <a:lnTo>
                      <a:pt x="3018" y="1139"/>
                    </a:lnTo>
                    <a:lnTo>
                      <a:pt x="3020" y="1141"/>
                    </a:lnTo>
                    <a:lnTo>
                      <a:pt x="3021" y="1141"/>
                    </a:lnTo>
                    <a:lnTo>
                      <a:pt x="3022" y="1139"/>
                    </a:lnTo>
                    <a:lnTo>
                      <a:pt x="3023" y="1139"/>
                    </a:lnTo>
                    <a:lnTo>
                      <a:pt x="3022" y="1141"/>
                    </a:lnTo>
                    <a:lnTo>
                      <a:pt x="3021" y="1142"/>
                    </a:lnTo>
                    <a:lnTo>
                      <a:pt x="3021" y="1145"/>
                    </a:lnTo>
                    <a:lnTo>
                      <a:pt x="3021" y="1146"/>
                    </a:lnTo>
                    <a:lnTo>
                      <a:pt x="3022" y="1150"/>
                    </a:lnTo>
                    <a:lnTo>
                      <a:pt x="3023" y="1152"/>
                    </a:lnTo>
                    <a:lnTo>
                      <a:pt x="3023" y="1153"/>
                    </a:lnTo>
                    <a:lnTo>
                      <a:pt x="3023" y="1155"/>
                    </a:lnTo>
                    <a:lnTo>
                      <a:pt x="3023" y="1159"/>
                    </a:lnTo>
                    <a:lnTo>
                      <a:pt x="3023" y="1161"/>
                    </a:lnTo>
                    <a:lnTo>
                      <a:pt x="3025" y="1162"/>
                    </a:lnTo>
                    <a:lnTo>
                      <a:pt x="3023" y="1163"/>
                    </a:lnTo>
                    <a:lnTo>
                      <a:pt x="3027" y="1165"/>
                    </a:lnTo>
                    <a:lnTo>
                      <a:pt x="3026" y="1168"/>
                    </a:lnTo>
                    <a:lnTo>
                      <a:pt x="3027" y="1171"/>
                    </a:lnTo>
                    <a:lnTo>
                      <a:pt x="3027" y="1172"/>
                    </a:lnTo>
                    <a:lnTo>
                      <a:pt x="3028" y="1176"/>
                    </a:lnTo>
                    <a:lnTo>
                      <a:pt x="3028" y="1178"/>
                    </a:lnTo>
                    <a:lnTo>
                      <a:pt x="3029" y="1180"/>
                    </a:lnTo>
                    <a:lnTo>
                      <a:pt x="3029" y="1178"/>
                    </a:lnTo>
                    <a:lnTo>
                      <a:pt x="3029" y="1176"/>
                    </a:lnTo>
                    <a:lnTo>
                      <a:pt x="3029" y="1174"/>
                    </a:lnTo>
                    <a:lnTo>
                      <a:pt x="3029" y="1176"/>
                    </a:lnTo>
                    <a:lnTo>
                      <a:pt x="3030" y="1178"/>
                    </a:lnTo>
                    <a:lnTo>
                      <a:pt x="3031" y="1180"/>
                    </a:lnTo>
                    <a:lnTo>
                      <a:pt x="3033" y="1184"/>
                    </a:lnTo>
                    <a:lnTo>
                      <a:pt x="3034" y="1186"/>
                    </a:lnTo>
                    <a:lnTo>
                      <a:pt x="3035" y="1188"/>
                    </a:lnTo>
                    <a:lnTo>
                      <a:pt x="3035" y="1191"/>
                    </a:lnTo>
                    <a:lnTo>
                      <a:pt x="3036" y="1194"/>
                    </a:lnTo>
                    <a:lnTo>
                      <a:pt x="3036" y="1194"/>
                    </a:lnTo>
                    <a:lnTo>
                      <a:pt x="3036" y="1195"/>
                    </a:lnTo>
                    <a:lnTo>
                      <a:pt x="3035" y="1197"/>
                    </a:lnTo>
                    <a:lnTo>
                      <a:pt x="3036" y="1198"/>
                    </a:lnTo>
                    <a:lnTo>
                      <a:pt x="3036" y="1199"/>
                    </a:lnTo>
                    <a:lnTo>
                      <a:pt x="3037" y="1201"/>
                    </a:lnTo>
                    <a:lnTo>
                      <a:pt x="3036" y="1202"/>
                    </a:lnTo>
                    <a:lnTo>
                      <a:pt x="3036" y="1205"/>
                    </a:lnTo>
                    <a:lnTo>
                      <a:pt x="3035" y="1207"/>
                    </a:lnTo>
                    <a:lnTo>
                      <a:pt x="3038" y="1206"/>
                    </a:lnTo>
                    <a:lnTo>
                      <a:pt x="3037" y="1208"/>
                    </a:lnTo>
                    <a:lnTo>
                      <a:pt x="3037" y="1211"/>
                    </a:lnTo>
                    <a:lnTo>
                      <a:pt x="3037" y="1214"/>
                    </a:lnTo>
                    <a:lnTo>
                      <a:pt x="3037" y="1216"/>
                    </a:lnTo>
                    <a:lnTo>
                      <a:pt x="3035" y="1219"/>
                    </a:lnTo>
                    <a:lnTo>
                      <a:pt x="3033" y="1221"/>
                    </a:lnTo>
                    <a:lnTo>
                      <a:pt x="3034" y="1224"/>
                    </a:lnTo>
                    <a:lnTo>
                      <a:pt x="3034" y="1225"/>
                    </a:lnTo>
                    <a:lnTo>
                      <a:pt x="3034" y="1229"/>
                    </a:lnTo>
                    <a:lnTo>
                      <a:pt x="3034" y="1231"/>
                    </a:lnTo>
                    <a:lnTo>
                      <a:pt x="3034" y="1231"/>
                    </a:lnTo>
                    <a:lnTo>
                      <a:pt x="3035" y="1231"/>
                    </a:lnTo>
                    <a:lnTo>
                      <a:pt x="3036" y="1229"/>
                    </a:lnTo>
                    <a:lnTo>
                      <a:pt x="3037" y="1227"/>
                    </a:lnTo>
                    <a:lnTo>
                      <a:pt x="3037" y="1227"/>
                    </a:lnTo>
                    <a:lnTo>
                      <a:pt x="3037" y="1227"/>
                    </a:lnTo>
                    <a:lnTo>
                      <a:pt x="3036" y="1229"/>
                    </a:lnTo>
                    <a:lnTo>
                      <a:pt x="3036" y="1230"/>
                    </a:lnTo>
                    <a:lnTo>
                      <a:pt x="3035" y="1231"/>
                    </a:lnTo>
                    <a:lnTo>
                      <a:pt x="3035" y="1231"/>
                    </a:lnTo>
                    <a:lnTo>
                      <a:pt x="3035" y="1231"/>
                    </a:lnTo>
                    <a:lnTo>
                      <a:pt x="3035" y="1231"/>
                    </a:lnTo>
                    <a:lnTo>
                      <a:pt x="3035" y="1232"/>
                    </a:lnTo>
                    <a:lnTo>
                      <a:pt x="3035" y="1233"/>
                    </a:lnTo>
                    <a:lnTo>
                      <a:pt x="3035" y="1235"/>
                    </a:lnTo>
                    <a:lnTo>
                      <a:pt x="3033" y="1238"/>
                    </a:lnTo>
                    <a:lnTo>
                      <a:pt x="3033" y="1238"/>
                    </a:lnTo>
                    <a:lnTo>
                      <a:pt x="3033" y="1238"/>
                    </a:lnTo>
                    <a:lnTo>
                      <a:pt x="3031" y="1241"/>
                    </a:lnTo>
                    <a:lnTo>
                      <a:pt x="3031" y="1244"/>
                    </a:lnTo>
                    <a:lnTo>
                      <a:pt x="3031" y="1244"/>
                    </a:lnTo>
                    <a:lnTo>
                      <a:pt x="3030" y="1247"/>
                    </a:lnTo>
                    <a:lnTo>
                      <a:pt x="3030" y="1248"/>
                    </a:lnTo>
                    <a:lnTo>
                      <a:pt x="3030" y="1249"/>
                    </a:lnTo>
                    <a:lnTo>
                      <a:pt x="3029" y="1250"/>
                    </a:lnTo>
                    <a:lnTo>
                      <a:pt x="3029" y="1253"/>
                    </a:lnTo>
                    <a:lnTo>
                      <a:pt x="3030" y="1255"/>
                    </a:lnTo>
                    <a:lnTo>
                      <a:pt x="3036" y="1254"/>
                    </a:lnTo>
                    <a:lnTo>
                      <a:pt x="3036" y="1256"/>
                    </a:lnTo>
                    <a:lnTo>
                      <a:pt x="3042" y="1261"/>
                    </a:lnTo>
                    <a:lnTo>
                      <a:pt x="3042" y="1263"/>
                    </a:lnTo>
                    <a:lnTo>
                      <a:pt x="3044" y="1264"/>
                    </a:lnTo>
                    <a:lnTo>
                      <a:pt x="3045" y="1266"/>
                    </a:lnTo>
                    <a:lnTo>
                      <a:pt x="3048" y="1268"/>
                    </a:lnTo>
                    <a:lnTo>
                      <a:pt x="3050" y="1271"/>
                    </a:lnTo>
                    <a:lnTo>
                      <a:pt x="3051" y="1271"/>
                    </a:lnTo>
                    <a:lnTo>
                      <a:pt x="3050" y="1273"/>
                    </a:lnTo>
                    <a:lnTo>
                      <a:pt x="3055" y="1281"/>
                    </a:lnTo>
                    <a:lnTo>
                      <a:pt x="3055" y="1281"/>
                    </a:lnTo>
                    <a:lnTo>
                      <a:pt x="3055" y="1281"/>
                    </a:lnTo>
                    <a:lnTo>
                      <a:pt x="3055" y="1281"/>
                    </a:lnTo>
                    <a:lnTo>
                      <a:pt x="3056" y="1283"/>
                    </a:lnTo>
                    <a:lnTo>
                      <a:pt x="3057" y="1284"/>
                    </a:lnTo>
                    <a:lnTo>
                      <a:pt x="3059" y="1287"/>
                    </a:lnTo>
                    <a:lnTo>
                      <a:pt x="3060" y="1290"/>
                    </a:lnTo>
                    <a:lnTo>
                      <a:pt x="3059" y="1292"/>
                    </a:lnTo>
                    <a:lnTo>
                      <a:pt x="3060" y="1293"/>
                    </a:lnTo>
                    <a:lnTo>
                      <a:pt x="3060" y="1296"/>
                    </a:lnTo>
                    <a:lnTo>
                      <a:pt x="3060" y="1298"/>
                    </a:lnTo>
                    <a:lnTo>
                      <a:pt x="3060" y="1301"/>
                    </a:lnTo>
                    <a:lnTo>
                      <a:pt x="3062" y="1304"/>
                    </a:lnTo>
                    <a:lnTo>
                      <a:pt x="3063" y="1306"/>
                    </a:lnTo>
                    <a:lnTo>
                      <a:pt x="3062" y="1309"/>
                    </a:lnTo>
                    <a:lnTo>
                      <a:pt x="3063" y="1312"/>
                    </a:lnTo>
                    <a:lnTo>
                      <a:pt x="3067" y="1314"/>
                    </a:lnTo>
                    <a:lnTo>
                      <a:pt x="3065" y="1316"/>
                    </a:lnTo>
                    <a:lnTo>
                      <a:pt x="3065" y="1317"/>
                    </a:lnTo>
                    <a:lnTo>
                      <a:pt x="3068" y="1319"/>
                    </a:lnTo>
                    <a:lnTo>
                      <a:pt x="3070" y="1322"/>
                    </a:lnTo>
                    <a:lnTo>
                      <a:pt x="3072" y="1324"/>
                    </a:lnTo>
                    <a:lnTo>
                      <a:pt x="3073" y="1327"/>
                    </a:lnTo>
                    <a:lnTo>
                      <a:pt x="3072" y="1330"/>
                    </a:lnTo>
                    <a:lnTo>
                      <a:pt x="3074" y="1332"/>
                    </a:lnTo>
                    <a:lnTo>
                      <a:pt x="3077" y="1333"/>
                    </a:lnTo>
                    <a:lnTo>
                      <a:pt x="3078" y="1333"/>
                    </a:lnTo>
                    <a:lnTo>
                      <a:pt x="3079" y="1333"/>
                    </a:lnTo>
                    <a:lnTo>
                      <a:pt x="3081" y="1336"/>
                    </a:lnTo>
                    <a:lnTo>
                      <a:pt x="3084" y="1339"/>
                    </a:lnTo>
                    <a:lnTo>
                      <a:pt x="3087" y="1340"/>
                    </a:lnTo>
                    <a:lnTo>
                      <a:pt x="3088" y="1340"/>
                    </a:lnTo>
                    <a:lnTo>
                      <a:pt x="3089" y="1341"/>
                    </a:lnTo>
                    <a:lnTo>
                      <a:pt x="3091" y="1343"/>
                    </a:lnTo>
                    <a:lnTo>
                      <a:pt x="3094" y="1344"/>
                    </a:lnTo>
                    <a:lnTo>
                      <a:pt x="3096" y="1345"/>
                    </a:lnTo>
                    <a:lnTo>
                      <a:pt x="3099" y="1347"/>
                    </a:lnTo>
                    <a:lnTo>
                      <a:pt x="3102" y="1350"/>
                    </a:lnTo>
                    <a:lnTo>
                      <a:pt x="3104" y="1350"/>
                    </a:lnTo>
                    <a:lnTo>
                      <a:pt x="3105" y="1349"/>
                    </a:lnTo>
                    <a:lnTo>
                      <a:pt x="3108" y="1349"/>
                    </a:lnTo>
                    <a:lnTo>
                      <a:pt x="3108" y="1347"/>
                    </a:lnTo>
                    <a:lnTo>
                      <a:pt x="3108" y="1345"/>
                    </a:lnTo>
                    <a:lnTo>
                      <a:pt x="3110" y="1349"/>
                    </a:lnTo>
                    <a:lnTo>
                      <a:pt x="3113" y="1350"/>
                    </a:lnTo>
                    <a:lnTo>
                      <a:pt x="3112" y="1347"/>
                    </a:lnTo>
                    <a:lnTo>
                      <a:pt x="3112" y="1344"/>
                    </a:lnTo>
                    <a:lnTo>
                      <a:pt x="3111" y="1341"/>
                    </a:lnTo>
                    <a:lnTo>
                      <a:pt x="3108" y="1339"/>
                    </a:lnTo>
                    <a:lnTo>
                      <a:pt x="3107" y="1336"/>
                    </a:lnTo>
                    <a:lnTo>
                      <a:pt x="3107" y="1335"/>
                    </a:lnTo>
                    <a:lnTo>
                      <a:pt x="3106" y="1333"/>
                    </a:lnTo>
                    <a:lnTo>
                      <a:pt x="3104" y="1332"/>
                    </a:lnTo>
                    <a:lnTo>
                      <a:pt x="3103" y="1332"/>
                    </a:lnTo>
                    <a:lnTo>
                      <a:pt x="3102" y="1329"/>
                    </a:lnTo>
                    <a:lnTo>
                      <a:pt x="3102" y="1324"/>
                    </a:lnTo>
                    <a:lnTo>
                      <a:pt x="3102" y="1321"/>
                    </a:lnTo>
                    <a:lnTo>
                      <a:pt x="3100" y="1319"/>
                    </a:lnTo>
                    <a:lnTo>
                      <a:pt x="3100" y="1317"/>
                    </a:lnTo>
                    <a:lnTo>
                      <a:pt x="3102" y="1314"/>
                    </a:lnTo>
                    <a:lnTo>
                      <a:pt x="3102" y="1312"/>
                    </a:lnTo>
                    <a:lnTo>
                      <a:pt x="3102" y="1312"/>
                    </a:lnTo>
                    <a:lnTo>
                      <a:pt x="3102" y="1309"/>
                    </a:lnTo>
                    <a:lnTo>
                      <a:pt x="3102" y="1306"/>
                    </a:lnTo>
                    <a:lnTo>
                      <a:pt x="3102" y="1304"/>
                    </a:lnTo>
                    <a:lnTo>
                      <a:pt x="3099" y="1300"/>
                    </a:lnTo>
                    <a:lnTo>
                      <a:pt x="3098" y="1298"/>
                    </a:lnTo>
                    <a:lnTo>
                      <a:pt x="3097" y="1296"/>
                    </a:lnTo>
                    <a:lnTo>
                      <a:pt x="3097" y="1296"/>
                    </a:lnTo>
                    <a:lnTo>
                      <a:pt x="3094" y="1292"/>
                    </a:lnTo>
                    <a:lnTo>
                      <a:pt x="3091" y="1291"/>
                    </a:lnTo>
                    <a:lnTo>
                      <a:pt x="3089" y="1289"/>
                    </a:lnTo>
                    <a:lnTo>
                      <a:pt x="3087" y="1285"/>
                    </a:lnTo>
                    <a:lnTo>
                      <a:pt x="3085" y="1283"/>
                    </a:lnTo>
                    <a:lnTo>
                      <a:pt x="3082" y="1283"/>
                    </a:lnTo>
                    <a:lnTo>
                      <a:pt x="3080" y="1281"/>
                    </a:lnTo>
                    <a:lnTo>
                      <a:pt x="3078" y="1279"/>
                    </a:lnTo>
                    <a:lnTo>
                      <a:pt x="3076" y="1275"/>
                    </a:lnTo>
                    <a:lnTo>
                      <a:pt x="3073" y="1274"/>
                    </a:lnTo>
                    <a:lnTo>
                      <a:pt x="3072" y="1274"/>
                    </a:lnTo>
                    <a:lnTo>
                      <a:pt x="3069" y="1274"/>
                    </a:lnTo>
                    <a:lnTo>
                      <a:pt x="3067" y="1273"/>
                    </a:lnTo>
                    <a:lnTo>
                      <a:pt x="3063" y="1272"/>
                    </a:lnTo>
                    <a:lnTo>
                      <a:pt x="3061" y="1271"/>
                    </a:lnTo>
                    <a:lnTo>
                      <a:pt x="3060" y="1268"/>
                    </a:lnTo>
                    <a:lnTo>
                      <a:pt x="3056" y="1266"/>
                    </a:lnTo>
                    <a:lnTo>
                      <a:pt x="3056" y="1263"/>
                    </a:lnTo>
                    <a:lnTo>
                      <a:pt x="3056" y="1262"/>
                    </a:lnTo>
                    <a:lnTo>
                      <a:pt x="3057" y="1265"/>
                    </a:lnTo>
                    <a:lnTo>
                      <a:pt x="3060" y="1267"/>
                    </a:lnTo>
                    <a:lnTo>
                      <a:pt x="3060" y="1267"/>
                    </a:lnTo>
                    <a:lnTo>
                      <a:pt x="3060" y="1267"/>
                    </a:lnTo>
                    <a:lnTo>
                      <a:pt x="3060" y="1265"/>
                    </a:lnTo>
                    <a:lnTo>
                      <a:pt x="3060" y="1262"/>
                    </a:lnTo>
                    <a:lnTo>
                      <a:pt x="3059" y="1261"/>
                    </a:lnTo>
                    <a:lnTo>
                      <a:pt x="3057" y="1256"/>
                    </a:lnTo>
                    <a:lnTo>
                      <a:pt x="3057" y="1254"/>
                    </a:lnTo>
                    <a:lnTo>
                      <a:pt x="3056" y="1252"/>
                    </a:lnTo>
                    <a:lnTo>
                      <a:pt x="3056" y="1253"/>
                    </a:lnTo>
                    <a:lnTo>
                      <a:pt x="3056" y="1252"/>
                    </a:lnTo>
                    <a:lnTo>
                      <a:pt x="3056" y="1254"/>
                    </a:lnTo>
                    <a:lnTo>
                      <a:pt x="3054" y="1252"/>
                    </a:lnTo>
                    <a:lnTo>
                      <a:pt x="3054" y="1250"/>
                    </a:lnTo>
                    <a:lnTo>
                      <a:pt x="3053" y="1247"/>
                    </a:lnTo>
                    <a:lnTo>
                      <a:pt x="3053" y="1246"/>
                    </a:lnTo>
                    <a:lnTo>
                      <a:pt x="3053" y="1244"/>
                    </a:lnTo>
                    <a:lnTo>
                      <a:pt x="3051" y="1241"/>
                    </a:lnTo>
                    <a:lnTo>
                      <a:pt x="3048" y="1241"/>
                    </a:lnTo>
                    <a:lnTo>
                      <a:pt x="3046" y="1242"/>
                    </a:lnTo>
                    <a:lnTo>
                      <a:pt x="3045" y="1240"/>
                    </a:lnTo>
                    <a:lnTo>
                      <a:pt x="3044" y="1239"/>
                    </a:lnTo>
                    <a:lnTo>
                      <a:pt x="3044" y="1237"/>
                    </a:lnTo>
                    <a:lnTo>
                      <a:pt x="3043" y="1235"/>
                    </a:lnTo>
                    <a:lnTo>
                      <a:pt x="3043" y="1231"/>
                    </a:lnTo>
                    <a:lnTo>
                      <a:pt x="3043" y="1231"/>
                    </a:lnTo>
                    <a:lnTo>
                      <a:pt x="3043" y="1229"/>
                    </a:lnTo>
                    <a:lnTo>
                      <a:pt x="3044" y="1227"/>
                    </a:lnTo>
                    <a:lnTo>
                      <a:pt x="3044" y="1225"/>
                    </a:lnTo>
                    <a:lnTo>
                      <a:pt x="3044" y="1223"/>
                    </a:lnTo>
                    <a:lnTo>
                      <a:pt x="3046" y="1221"/>
                    </a:lnTo>
                    <a:lnTo>
                      <a:pt x="3046" y="1221"/>
                    </a:lnTo>
                    <a:lnTo>
                      <a:pt x="3046" y="1221"/>
                    </a:lnTo>
                    <a:lnTo>
                      <a:pt x="3047" y="1218"/>
                    </a:lnTo>
                    <a:lnTo>
                      <a:pt x="3047" y="1218"/>
                    </a:lnTo>
                    <a:lnTo>
                      <a:pt x="3047" y="1216"/>
                    </a:lnTo>
                    <a:lnTo>
                      <a:pt x="3048" y="1213"/>
                    </a:lnTo>
                    <a:lnTo>
                      <a:pt x="3048" y="1212"/>
                    </a:lnTo>
                    <a:lnTo>
                      <a:pt x="3050" y="1210"/>
                    </a:lnTo>
                    <a:lnTo>
                      <a:pt x="3052" y="1207"/>
                    </a:lnTo>
                    <a:lnTo>
                      <a:pt x="3052" y="1206"/>
                    </a:lnTo>
                    <a:lnTo>
                      <a:pt x="3052" y="1206"/>
                    </a:lnTo>
                    <a:lnTo>
                      <a:pt x="3052" y="1204"/>
                    </a:lnTo>
                    <a:lnTo>
                      <a:pt x="3054" y="1202"/>
                    </a:lnTo>
                    <a:lnTo>
                      <a:pt x="3054" y="1202"/>
                    </a:lnTo>
                    <a:lnTo>
                      <a:pt x="3054" y="1202"/>
                    </a:lnTo>
                    <a:lnTo>
                      <a:pt x="3054" y="1198"/>
                    </a:lnTo>
                    <a:lnTo>
                      <a:pt x="3054" y="1195"/>
                    </a:lnTo>
                    <a:lnTo>
                      <a:pt x="3054" y="1195"/>
                    </a:lnTo>
                    <a:lnTo>
                      <a:pt x="3054" y="1194"/>
                    </a:lnTo>
                    <a:lnTo>
                      <a:pt x="3055" y="1189"/>
                    </a:lnTo>
                    <a:lnTo>
                      <a:pt x="3055" y="1189"/>
                    </a:lnTo>
                    <a:lnTo>
                      <a:pt x="3055" y="1189"/>
                    </a:lnTo>
                    <a:lnTo>
                      <a:pt x="3054" y="1187"/>
                    </a:lnTo>
                    <a:lnTo>
                      <a:pt x="3054" y="1186"/>
                    </a:lnTo>
                    <a:lnTo>
                      <a:pt x="3055" y="1184"/>
                    </a:lnTo>
                    <a:lnTo>
                      <a:pt x="3057" y="1182"/>
                    </a:lnTo>
                    <a:lnTo>
                      <a:pt x="3061" y="1184"/>
                    </a:lnTo>
                    <a:lnTo>
                      <a:pt x="3062" y="1181"/>
                    </a:lnTo>
                    <a:lnTo>
                      <a:pt x="3065" y="1184"/>
                    </a:lnTo>
                    <a:lnTo>
                      <a:pt x="3068" y="1184"/>
                    </a:lnTo>
                    <a:lnTo>
                      <a:pt x="3068" y="1184"/>
                    </a:lnTo>
                    <a:lnTo>
                      <a:pt x="3067" y="1185"/>
                    </a:lnTo>
                    <a:lnTo>
                      <a:pt x="3067" y="1186"/>
                    </a:lnTo>
                    <a:lnTo>
                      <a:pt x="3067" y="1189"/>
                    </a:lnTo>
                    <a:lnTo>
                      <a:pt x="3067" y="1190"/>
                    </a:lnTo>
                    <a:lnTo>
                      <a:pt x="3067" y="1191"/>
                    </a:lnTo>
                    <a:lnTo>
                      <a:pt x="3067" y="1193"/>
                    </a:lnTo>
                    <a:lnTo>
                      <a:pt x="3068" y="1195"/>
                    </a:lnTo>
                    <a:lnTo>
                      <a:pt x="3070" y="1195"/>
                    </a:lnTo>
                    <a:lnTo>
                      <a:pt x="3071" y="1195"/>
                    </a:lnTo>
                    <a:lnTo>
                      <a:pt x="3073" y="1195"/>
                    </a:lnTo>
                    <a:lnTo>
                      <a:pt x="3079" y="1194"/>
                    </a:lnTo>
                    <a:lnTo>
                      <a:pt x="3081" y="1196"/>
                    </a:lnTo>
                    <a:lnTo>
                      <a:pt x="3082" y="1197"/>
                    </a:lnTo>
                    <a:lnTo>
                      <a:pt x="3082" y="1197"/>
                    </a:lnTo>
                    <a:lnTo>
                      <a:pt x="3085" y="1199"/>
                    </a:lnTo>
                    <a:lnTo>
                      <a:pt x="3086" y="1198"/>
                    </a:lnTo>
                    <a:lnTo>
                      <a:pt x="3087" y="1202"/>
                    </a:lnTo>
                    <a:lnTo>
                      <a:pt x="3089" y="1201"/>
                    </a:lnTo>
                    <a:lnTo>
                      <a:pt x="3091" y="1203"/>
                    </a:lnTo>
                    <a:lnTo>
                      <a:pt x="3091" y="1203"/>
                    </a:lnTo>
                    <a:lnTo>
                      <a:pt x="3091" y="1204"/>
                    </a:lnTo>
                    <a:lnTo>
                      <a:pt x="3094" y="1206"/>
                    </a:lnTo>
                    <a:lnTo>
                      <a:pt x="3094" y="1206"/>
                    </a:lnTo>
                    <a:lnTo>
                      <a:pt x="3094" y="1207"/>
                    </a:lnTo>
                    <a:lnTo>
                      <a:pt x="3094" y="1208"/>
                    </a:lnTo>
                    <a:lnTo>
                      <a:pt x="3094" y="1206"/>
                    </a:lnTo>
                    <a:lnTo>
                      <a:pt x="3094" y="1206"/>
                    </a:lnTo>
                    <a:lnTo>
                      <a:pt x="3094" y="1208"/>
                    </a:lnTo>
                    <a:lnTo>
                      <a:pt x="3094" y="1206"/>
                    </a:lnTo>
                    <a:lnTo>
                      <a:pt x="3095" y="1208"/>
                    </a:lnTo>
                    <a:lnTo>
                      <a:pt x="3096" y="1208"/>
                    </a:lnTo>
                    <a:lnTo>
                      <a:pt x="3095" y="1210"/>
                    </a:lnTo>
                    <a:lnTo>
                      <a:pt x="3095" y="1210"/>
                    </a:lnTo>
                    <a:lnTo>
                      <a:pt x="3095" y="1210"/>
                    </a:lnTo>
                    <a:lnTo>
                      <a:pt x="3096" y="1210"/>
                    </a:lnTo>
                    <a:lnTo>
                      <a:pt x="3097" y="1211"/>
                    </a:lnTo>
                    <a:lnTo>
                      <a:pt x="3097" y="1215"/>
                    </a:lnTo>
                    <a:lnTo>
                      <a:pt x="3097" y="1216"/>
                    </a:lnTo>
                    <a:lnTo>
                      <a:pt x="3097" y="1218"/>
                    </a:lnTo>
                    <a:lnTo>
                      <a:pt x="3097" y="1219"/>
                    </a:lnTo>
                    <a:lnTo>
                      <a:pt x="3097" y="1220"/>
                    </a:lnTo>
                    <a:lnTo>
                      <a:pt x="3100" y="1220"/>
                    </a:lnTo>
                    <a:lnTo>
                      <a:pt x="3100" y="1219"/>
                    </a:lnTo>
                    <a:lnTo>
                      <a:pt x="3100" y="1219"/>
                    </a:lnTo>
                    <a:lnTo>
                      <a:pt x="3102" y="1216"/>
                    </a:lnTo>
                    <a:lnTo>
                      <a:pt x="3103" y="1215"/>
                    </a:lnTo>
                    <a:lnTo>
                      <a:pt x="3105" y="1218"/>
                    </a:lnTo>
                    <a:lnTo>
                      <a:pt x="3105" y="1219"/>
                    </a:lnTo>
                    <a:lnTo>
                      <a:pt x="3104" y="1221"/>
                    </a:lnTo>
                    <a:lnTo>
                      <a:pt x="3105" y="1221"/>
                    </a:lnTo>
                    <a:lnTo>
                      <a:pt x="3105" y="1221"/>
                    </a:lnTo>
                    <a:lnTo>
                      <a:pt x="3103" y="1222"/>
                    </a:lnTo>
                    <a:lnTo>
                      <a:pt x="3103" y="1222"/>
                    </a:lnTo>
                    <a:lnTo>
                      <a:pt x="3103" y="1222"/>
                    </a:lnTo>
                    <a:lnTo>
                      <a:pt x="3103" y="1223"/>
                    </a:lnTo>
                    <a:lnTo>
                      <a:pt x="3105" y="1224"/>
                    </a:lnTo>
                    <a:lnTo>
                      <a:pt x="3107" y="1223"/>
                    </a:lnTo>
                    <a:lnTo>
                      <a:pt x="3113" y="1225"/>
                    </a:lnTo>
                    <a:lnTo>
                      <a:pt x="3114" y="1224"/>
                    </a:lnTo>
                    <a:lnTo>
                      <a:pt x="3115" y="1227"/>
                    </a:lnTo>
                    <a:lnTo>
                      <a:pt x="3116" y="1225"/>
                    </a:lnTo>
                    <a:lnTo>
                      <a:pt x="3115" y="1227"/>
                    </a:lnTo>
                    <a:lnTo>
                      <a:pt x="3115" y="1227"/>
                    </a:lnTo>
                    <a:lnTo>
                      <a:pt x="3115" y="1227"/>
                    </a:lnTo>
                    <a:lnTo>
                      <a:pt x="3117" y="1229"/>
                    </a:lnTo>
                    <a:lnTo>
                      <a:pt x="3120" y="1229"/>
                    </a:lnTo>
                    <a:lnTo>
                      <a:pt x="3123" y="1231"/>
                    </a:lnTo>
                    <a:lnTo>
                      <a:pt x="3124" y="1233"/>
                    </a:lnTo>
                    <a:lnTo>
                      <a:pt x="3121" y="1233"/>
                    </a:lnTo>
                    <a:lnTo>
                      <a:pt x="3121" y="1233"/>
                    </a:lnTo>
                    <a:lnTo>
                      <a:pt x="3121" y="1233"/>
                    </a:lnTo>
                    <a:lnTo>
                      <a:pt x="3121" y="1237"/>
                    </a:lnTo>
                    <a:lnTo>
                      <a:pt x="3120" y="1238"/>
                    </a:lnTo>
                    <a:lnTo>
                      <a:pt x="3120" y="1238"/>
                    </a:lnTo>
                    <a:lnTo>
                      <a:pt x="3120" y="1238"/>
                    </a:lnTo>
                    <a:lnTo>
                      <a:pt x="3120" y="1240"/>
                    </a:lnTo>
                    <a:lnTo>
                      <a:pt x="3120" y="1248"/>
                    </a:lnTo>
                    <a:lnTo>
                      <a:pt x="3122" y="1248"/>
                    </a:lnTo>
                    <a:lnTo>
                      <a:pt x="3122" y="1249"/>
                    </a:lnTo>
                    <a:lnTo>
                      <a:pt x="3120" y="1250"/>
                    </a:lnTo>
                    <a:lnTo>
                      <a:pt x="3120" y="1250"/>
                    </a:lnTo>
                    <a:lnTo>
                      <a:pt x="3120" y="1250"/>
                    </a:lnTo>
                    <a:lnTo>
                      <a:pt x="3122" y="1252"/>
                    </a:lnTo>
                    <a:lnTo>
                      <a:pt x="3124" y="1249"/>
                    </a:lnTo>
                    <a:lnTo>
                      <a:pt x="3125" y="1249"/>
                    </a:lnTo>
                    <a:lnTo>
                      <a:pt x="3125" y="1249"/>
                    </a:lnTo>
                    <a:lnTo>
                      <a:pt x="3127" y="1248"/>
                    </a:lnTo>
                    <a:lnTo>
                      <a:pt x="3128" y="1246"/>
                    </a:lnTo>
                    <a:lnTo>
                      <a:pt x="3128" y="1246"/>
                    </a:lnTo>
                    <a:lnTo>
                      <a:pt x="3128" y="1246"/>
                    </a:lnTo>
                    <a:lnTo>
                      <a:pt x="3128" y="1245"/>
                    </a:lnTo>
                    <a:lnTo>
                      <a:pt x="3131" y="1244"/>
                    </a:lnTo>
                    <a:lnTo>
                      <a:pt x="3137" y="1241"/>
                    </a:lnTo>
                    <a:lnTo>
                      <a:pt x="3138" y="1240"/>
                    </a:lnTo>
                    <a:lnTo>
                      <a:pt x="3138" y="1239"/>
                    </a:lnTo>
                    <a:lnTo>
                      <a:pt x="3138" y="1239"/>
                    </a:lnTo>
                    <a:lnTo>
                      <a:pt x="3138" y="1237"/>
                    </a:lnTo>
                    <a:lnTo>
                      <a:pt x="3137" y="1235"/>
                    </a:lnTo>
                    <a:lnTo>
                      <a:pt x="3134" y="1232"/>
                    </a:lnTo>
                    <a:lnTo>
                      <a:pt x="3134" y="1232"/>
                    </a:lnTo>
                    <a:lnTo>
                      <a:pt x="3136" y="1233"/>
                    </a:lnTo>
                    <a:lnTo>
                      <a:pt x="3138" y="1236"/>
                    </a:lnTo>
                    <a:lnTo>
                      <a:pt x="3141" y="1238"/>
                    </a:lnTo>
                    <a:lnTo>
                      <a:pt x="3144" y="1237"/>
                    </a:lnTo>
                    <a:lnTo>
                      <a:pt x="3144" y="1237"/>
                    </a:lnTo>
                    <a:lnTo>
                      <a:pt x="3144" y="1237"/>
                    </a:lnTo>
                    <a:lnTo>
                      <a:pt x="3144" y="1235"/>
                    </a:lnTo>
                    <a:lnTo>
                      <a:pt x="3141" y="1231"/>
                    </a:lnTo>
                    <a:lnTo>
                      <a:pt x="3140" y="1231"/>
                    </a:lnTo>
                    <a:lnTo>
                      <a:pt x="3139" y="1230"/>
                    </a:lnTo>
                    <a:lnTo>
                      <a:pt x="3138" y="1229"/>
                    </a:lnTo>
                    <a:lnTo>
                      <a:pt x="3140" y="1230"/>
                    </a:lnTo>
                    <a:lnTo>
                      <a:pt x="3140" y="1231"/>
                    </a:lnTo>
                    <a:lnTo>
                      <a:pt x="3141" y="1231"/>
                    </a:lnTo>
                    <a:lnTo>
                      <a:pt x="3144" y="1233"/>
                    </a:lnTo>
                    <a:lnTo>
                      <a:pt x="3144" y="1233"/>
                    </a:lnTo>
                    <a:lnTo>
                      <a:pt x="3144" y="1233"/>
                    </a:lnTo>
                    <a:lnTo>
                      <a:pt x="3144" y="1231"/>
                    </a:lnTo>
                    <a:lnTo>
                      <a:pt x="3142" y="1231"/>
                    </a:lnTo>
                    <a:lnTo>
                      <a:pt x="3144" y="1231"/>
                    </a:lnTo>
                    <a:lnTo>
                      <a:pt x="3145" y="1231"/>
                    </a:lnTo>
                    <a:lnTo>
                      <a:pt x="3146" y="1230"/>
                    </a:lnTo>
                    <a:lnTo>
                      <a:pt x="3146" y="1230"/>
                    </a:lnTo>
                    <a:lnTo>
                      <a:pt x="3144" y="1228"/>
                    </a:lnTo>
                    <a:lnTo>
                      <a:pt x="3142" y="1228"/>
                    </a:lnTo>
                    <a:lnTo>
                      <a:pt x="3142" y="1228"/>
                    </a:lnTo>
                    <a:lnTo>
                      <a:pt x="3145" y="1228"/>
                    </a:lnTo>
                    <a:lnTo>
                      <a:pt x="3145" y="1228"/>
                    </a:lnTo>
                    <a:lnTo>
                      <a:pt x="3145" y="1228"/>
                    </a:lnTo>
                    <a:lnTo>
                      <a:pt x="3145" y="1224"/>
                    </a:lnTo>
                    <a:lnTo>
                      <a:pt x="3145" y="1224"/>
                    </a:lnTo>
                    <a:lnTo>
                      <a:pt x="3147" y="1222"/>
                    </a:lnTo>
                    <a:lnTo>
                      <a:pt x="3147" y="1222"/>
                    </a:lnTo>
                    <a:lnTo>
                      <a:pt x="3148" y="1222"/>
                    </a:lnTo>
                    <a:lnTo>
                      <a:pt x="3149" y="1222"/>
                    </a:lnTo>
                    <a:lnTo>
                      <a:pt x="3150" y="1224"/>
                    </a:lnTo>
                    <a:lnTo>
                      <a:pt x="3154" y="1225"/>
                    </a:lnTo>
                    <a:lnTo>
                      <a:pt x="3157" y="1224"/>
                    </a:lnTo>
                    <a:lnTo>
                      <a:pt x="3161" y="1222"/>
                    </a:lnTo>
                    <a:lnTo>
                      <a:pt x="3163" y="1222"/>
                    </a:lnTo>
                    <a:lnTo>
                      <a:pt x="3165" y="1220"/>
                    </a:lnTo>
                    <a:lnTo>
                      <a:pt x="3166" y="1219"/>
                    </a:lnTo>
                    <a:lnTo>
                      <a:pt x="3168" y="1218"/>
                    </a:lnTo>
                    <a:lnTo>
                      <a:pt x="3171" y="1215"/>
                    </a:lnTo>
                    <a:lnTo>
                      <a:pt x="3175" y="1213"/>
                    </a:lnTo>
                    <a:lnTo>
                      <a:pt x="3178" y="1211"/>
                    </a:lnTo>
                    <a:lnTo>
                      <a:pt x="3178" y="1211"/>
                    </a:lnTo>
                    <a:lnTo>
                      <a:pt x="3178" y="1211"/>
                    </a:lnTo>
                    <a:lnTo>
                      <a:pt x="3178" y="1210"/>
                    </a:lnTo>
                    <a:lnTo>
                      <a:pt x="3180" y="1207"/>
                    </a:lnTo>
                    <a:lnTo>
                      <a:pt x="3180" y="1207"/>
                    </a:lnTo>
                    <a:lnTo>
                      <a:pt x="3181" y="1207"/>
                    </a:lnTo>
                    <a:lnTo>
                      <a:pt x="3179" y="1206"/>
                    </a:lnTo>
                    <a:lnTo>
                      <a:pt x="3180" y="1204"/>
                    </a:lnTo>
                    <a:lnTo>
                      <a:pt x="3180" y="1204"/>
                    </a:lnTo>
                    <a:lnTo>
                      <a:pt x="3180" y="1204"/>
                    </a:lnTo>
                    <a:lnTo>
                      <a:pt x="3180" y="1203"/>
                    </a:lnTo>
                    <a:lnTo>
                      <a:pt x="3181" y="1201"/>
                    </a:lnTo>
                    <a:lnTo>
                      <a:pt x="3180" y="1201"/>
                    </a:lnTo>
                    <a:lnTo>
                      <a:pt x="3180" y="1201"/>
                    </a:lnTo>
                    <a:lnTo>
                      <a:pt x="3180" y="1201"/>
                    </a:lnTo>
                    <a:lnTo>
                      <a:pt x="3180" y="1199"/>
                    </a:lnTo>
                    <a:lnTo>
                      <a:pt x="3180" y="1199"/>
                    </a:lnTo>
                    <a:lnTo>
                      <a:pt x="3180" y="1197"/>
                    </a:lnTo>
                    <a:lnTo>
                      <a:pt x="3181" y="1197"/>
                    </a:lnTo>
                    <a:lnTo>
                      <a:pt x="3181" y="1197"/>
                    </a:lnTo>
                    <a:lnTo>
                      <a:pt x="3181" y="1197"/>
                    </a:lnTo>
                    <a:lnTo>
                      <a:pt x="3181" y="1195"/>
                    </a:lnTo>
                    <a:lnTo>
                      <a:pt x="3183" y="1195"/>
                    </a:lnTo>
                    <a:lnTo>
                      <a:pt x="3183" y="1195"/>
                    </a:lnTo>
                    <a:lnTo>
                      <a:pt x="3183" y="1195"/>
                    </a:lnTo>
                    <a:lnTo>
                      <a:pt x="3183" y="1191"/>
                    </a:lnTo>
                    <a:lnTo>
                      <a:pt x="3183" y="1191"/>
                    </a:lnTo>
                    <a:lnTo>
                      <a:pt x="3183" y="1191"/>
                    </a:lnTo>
                    <a:lnTo>
                      <a:pt x="3183" y="1191"/>
                    </a:lnTo>
                    <a:lnTo>
                      <a:pt x="3182" y="1189"/>
                    </a:lnTo>
                    <a:lnTo>
                      <a:pt x="3182" y="1189"/>
                    </a:lnTo>
                    <a:lnTo>
                      <a:pt x="3182" y="1186"/>
                    </a:lnTo>
                    <a:lnTo>
                      <a:pt x="3181" y="1184"/>
                    </a:lnTo>
                    <a:lnTo>
                      <a:pt x="3181" y="1177"/>
                    </a:lnTo>
                    <a:lnTo>
                      <a:pt x="3181" y="1174"/>
                    </a:lnTo>
                    <a:lnTo>
                      <a:pt x="3180" y="1172"/>
                    </a:lnTo>
                    <a:lnTo>
                      <a:pt x="3179" y="1169"/>
                    </a:lnTo>
                    <a:lnTo>
                      <a:pt x="3179" y="1167"/>
                    </a:lnTo>
                    <a:lnTo>
                      <a:pt x="3178" y="1164"/>
                    </a:lnTo>
                    <a:lnTo>
                      <a:pt x="3176" y="1162"/>
                    </a:lnTo>
                    <a:lnTo>
                      <a:pt x="3175" y="1160"/>
                    </a:lnTo>
                    <a:lnTo>
                      <a:pt x="3175" y="1158"/>
                    </a:lnTo>
                    <a:lnTo>
                      <a:pt x="3174" y="1158"/>
                    </a:lnTo>
                    <a:lnTo>
                      <a:pt x="3174" y="1156"/>
                    </a:lnTo>
                    <a:lnTo>
                      <a:pt x="3172" y="1155"/>
                    </a:lnTo>
                    <a:lnTo>
                      <a:pt x="3171" y="1153"/>
                    </a:lnTo>
                    <a:lnTo>
                      <a:pt x="3170" y="1150"/>
                    </a:lnTo>
                    <a:lnTo>
                      <a:pt x="3168" y="1150"/>
                    </a:lnTo>
                    <a:lnTo>
                      <a:pt x="3167" y="1147"/>
                    </a:lnTo>
                    <a:lnTo>
                      <a:pt x="3167" y="1147"/>
                    </a:lnTo>
                    <a:lnTo>
                      <a:pt x="3167" y="1147"/>
                    </a:lnTo>
                    <a:lnTo>
                      <a:pt x="3167" y="1147"/>
                    </a:lnTo>
                    <a:lnTo>
                      <a:pt x="3166" y="1146"/>
                    </a:lnTo>
                    <a:lnTo>
                      <a:pt x="3167" y="1147"/>
                    </a:lnTo>
                    <a:lnTo>
                      <a:pt x="3166" y="1147"/>
                    </a:lnTo>
                    <a:lnTo>
                      <a:pt x="3166" y="1147"/>
                    </a:lnTo>
                    <a:lnTo>
                      <a:pt x="3166" y="1147"/>
                    </a:lnTo>
                    <a:lnTo>
                      <a:pt x="3166" y="1147"/>
                    </a:lnTo>
                    <a:lnTo>
                      <a:pt x="3167" y="1147"/>
                    </a:lnTo>
                    <a:lnTo>
                      <a:pt x="3167" y="1147"/>
                    </a:lnTo>
                    <a:lnTo>
                      <a:pt x="3166" y="1145"/>
                    </a:lnTo>
                    <a:lnTo>
                      <a:pt x="3165" y="1145"/>
                    </a:lnTo>
                    <a:lnTo>
                      <a:pt x="3162" y="1144"/>
                    </a:lnTo>
                    <a:lnTo>
                      <a:pt x="3161" y="1141"/>
                    </a:lnTo>
                    <a:lnTo>
                      <a:pt x="3159" y="1141"/>
                    </a:lnTo>
                    <a:lnTo>
                      <a:pt x="3158" y="1141"/>
                    </a:lnTo>
                    <a:lnTo>
                      <a:pt x="3156" y="1138"/>
                    </a:lnTo>
                    <a:lnTo>
                      <a:pt x="3156" y="1139"/>
                    </a:lnTo>
                    <a:lnTo>
                      <a:pt x="3156" y="1139"/>
                    </a:lnTo>
                    <a:lnTo>
                      <a:pt x="3156" y="1138"/>
                    </a:lnTo>
                    <a:lnTo>
                      <a:pt x="3154" y="1136"/>
                    </a:lnTo>
                    <a:lnTo>
                      <a:pt x="3151" y="1136"/>
                    </a:lnTo>
                    <a:lnTo>
                      <a:pt x="3151" y="1133"/>
                    </a:lnTo>
                    <a:lnTo>
                      <a:pt x="3147" y="1129"/>
                    </a:lnTo>
                    <a:lnTo>
                      <a:pt x="3145" y="1127"/>
                    </a:lnTo>
                    <a:lnTo>
                      <a:pt x="3144" y="1125"/>
                    </a:lnTo>
                    <a:lnTo>
                      <a:pt x="3142" y="1124"/>
                    </a:lnTo>
                    <a:lnTo>
                      <a:pt x="3142" y="1124"/>
                    </a:lnTo>
                    <a:lnTo>
                      <a:pt x="3141" y="1124"/>
                    </a:lnTo>
                    <a:lnTo>
                      <a:pt x="3141" y="1124"/>
                    </a:lnTo>
                    <a:lnTo>
                      <a:pt x="3142" y="1124"/>
                    </a:lnTo>
                    <a:lnTo>
                      <a:pt x="3142" y="1121"/>
                    </a:lnTo>
                    <a:lnTo>
                      <a:pt x="3144" y="1120"/>
                    </a:lnTo>
                    <a:lnTo>
                      <a:pt x="3138" y="1117"/>
                    </a:lnTo>
                    <a:lnTo>
                      <a:pt x="3134" y="1113"/>
                    </a:lnTo>
                    <a:lnTo>
                      <a:pt x="3133" y="1110"/>
                    </a:lnTo>
                    <a:lnTo>
                      <a:pt x="3132" y="1110"/>
                    </a:lnTo>
                    <a:lnTo>
                      <a:pt x="3131" y="1105"/>
                    </a:lnTo>
                    <a:lnTo>
                      <a:pt x="3133" y="1102"/>
                    </a:lnTo>
                    <a:lnTo>
                      <a:pt x="3133" y="1096"/>
                    </a:lnTo>
                    <a:lnTo>
                      <a:pt x="3134" y="1095"/>
                    </a:lnTo>
                    <a:lnTo>
                      <a:pt x="3136" y="1092"/>
                    </a:lnTo>
                    <a:lnTo>
                      <a:pt x="3138" y="1092"/>
                    </a:lnTo>
                    <a:lnTo>
                      <a:pt x="3139" y="1092"/>
                    </a:lnTo>
                    <a:lnTo>
                      <a:pt x="3144" y="1087"/>
                    </a:lnTo>
                    <a:lnTo>
                      <a:pt x="3144" y="1087"/>
                    </a:lnTo>
                    <a:lnTo>
                      <a:pt x="3144" y="1087"/>
                    </a:lnTo>
                    <a:lnTo>
                      <a:pt x="3142" y="1087"/>
                    </a:lnTo>
                    <a:lnTo>
                      <a:pt x="3145" y="1084"/>
                    </a:lnTo>
                    <a:lnTo>
                      <a:pt x="3145" y="1082"/>
                    </a:lnTo>
                    <a:lnTo>
                      <a:pt x="3145" y="1082"/>
                    </a:lnTo>
                    <a:lnTo>
                      <a:pt x="3146" y="1082"/>
                    </a:lnTo>
                    <a:lnTo>
                      <a:pt x="3146" y="1082"/>
                    </a:lnTo>
                    <a:lnTo>
                      <a:pt x="3146" y="1082"/>
                    </a:lnTo>
                    <a:lnTo>
                      <a:pt x="3146" y="1079"/>
                    </a:lnTo>
                    <a:lnTo>
                      <a:pt x="3146" y="1079"/>
                    </a:lnTo>
                    <a:lnTo>
                      <a:pt x="3147" y="1078"/>
                    </a:lnTo>
                    <a:lnTo>
                      <a:pt x="3147" y="1078"/>
                    </a:lnTo>
                    <a:lnTo>
                      <a:pt x="3147" y="1078"/>
                    </a:lnTo>
                    <a:lnTo>
                      <a:pt x="3146" y="1077"/>
                    </a:lnTo>
                    <a:lnTo>
                      <a:pt x="3146" y="1077"/>
                    </a:lnTo>
                    <a:lnTo>
                      <a:pt x="3148" y="1078"/>
                    </a:lnTo>
                    <a:lnTo>
                      <a:pt x="3150" y="1077"/>
                    </a:lnTo>
                    <a:lnTo>
                      <a:pt x="3150" y="1078"/>
                    </a:lnTo>
                    <a:lnTo>
                      <a:pt x="3154" y="1077"/>
                    </a:lnTo>
                    <a:lnTo>
                      <a:pt x="3154" y="1077"/>
                    </a:lnTo>
                    <a:lnTo>
                      <a:pt x="3154" y="1077"/>
                    </a:lnTo>
                    <a:lnTo>
                      <a:pt x="3155" y="1075"/>
                    </a:lnTo>
                    <a:lnTo>
                      <a:pt x="3155" y="1074"/>
                    </a:lnTo>
                    <a:lnTo>
                      <a:pt x="3156" y="1074"/>
                    </a:lnTo>
                    <a:lnTo>
                      <a:pt x="3156" y="1074"/>
                    </a:lnTo>
                    <a:lnTo>
                      <a:pt x="3156" y="1074"/>
                    </a:lnTo>
                    <a:lnTo>
                      <a:pt x="3156" y="1074"/>
                    </a:lnTo>
                    <a:lnTo>
                      <a:pt x="3157" y="1073"/>
                    </a:lnTo>
                    <a:lnTo>
                      <a:pt x="3161" y="1071"/>
                    </a:lnTo>
                    <a:lnTo>
                      <a:pt x="3164" y="1070"/>
                    </a:lnTo>
                    <a:lnTo>
                      <a:pt x="3164" y="1070"/>
                    </a:lnTo>
                    <a:lnTo>
                      <a:pt x="3164" y="1070"/>
                    </a:lnTo>
                    <a:lnTo>
                      <a:pt x="3164" y="1070"/>
                    </a:lnTo>
                    <a:lnTo>
                      <a:pt x="3164" y="1069"/>
                    </a:lnTo>
                    <a:lnTo>
                      <a:pt x="3166" y="1069"/>
                    </a:lnTo>
                    <a:lnTo>
                      <a:pt x="3168" y="1067"/>
                    </a:lnTo>
                    <a:lnTo>
                      <a:pt x="3171" y="1069"/>
                    </a:lnTo>
                    <a:lnTo>
                      <a:pt x="3171" y="1066"/>
                    </a:lnTo>
                    <a:lnTo>
                      <a:pt x="3170" y="1065"/>
                    </a:lnTo>
                    <a:lnTo>
                      <a:pt x="3170" y="1064"/>
                    </a:lnTo>
                    <a:lnTo>
                      <a:pt x="3170" y="1065"/>
                    </a:lnTo>
                    <a:lnTo>
                      <a:pt x="3172" y="1065"/>
                    </a:lnTo>
                    <a:lnTo>
                      <a:pt x="3173" y="1067"/>
                    </a:lnTo>
                    <a:lnTo>
                      <a:pt x="3173" y="1068"/>
                    </a:lnTo>
                    <a:lnTo>
                      <a:pt x="3176" y="1066"/>
                    </a:lnTo>
                    <a:lnTo>
                      <a:pt x="3179" y="1068"/>
                    </a:lnTo>
                    <a:lnTo>
                      <a:pt x="3178" y="1070"/>
                    </a:lnTo>
                    <a:lnTo>
                      <a:pt x="3181" y="1070"/>
                    </a:lnTo>
                    <a:lnTo>
                      <a:pt x="3181" y="1070"/>
                    </a:lnTo>
                    <a:lnTo>
                      <a:pt x="3183" y="1070"/>
                    </a:lnTo>
                    <a:lnTo>
                      <a:pt x="3183" y="1067"/>
                    </a:lnTo>
                    <a:lnTo>
                      <a:pt x="3187" y="1068"/>
                    </a:lnTo>
                    <a:lnTo>
                      <a:pt x="3188" y="1070"/>
                    </a:lnTo>
                    <a:lnTo>
                      <a:pt x="3188" y="1068"/>
                    </a:lnTo>
                    <a:lnTo>
                      <a:pt x="3190" y="1070"/>
                    </a:lnTo>
                    <a:lnTo>
                      <a:pt x="3190" y="1071"/>
                    </a:lnTo>
                    <a:lnTo>
                      <a:pt x="3188" y="1074"/>
                    </a:lnTo>
                    <a:lnTo>
                      <a:pt x="3187" y="1076"/>
                    </a:lnTo>
                    <a:lnTo>
                      <a:pt x="3187" y="1077"/>
                    </a:lnTo>
                    <a:lnTo>
                      <a:pt x="3189" y="1083"/>
                    </a:lnTo>
                    <a:lnTo>
                      <a:pt x="3191" y="1085"/>
                    </a:lnTo>
                    <a:lnTo>
                      <a:pt x="3191" y="1087"/>
                    </a:lnTo>
                    <a:lnTo>
                      <a:pt x="3195" y="1087"/>
                    </a:lnTo>
                    <a:lnTo>
                      <a:pt x="3197" y="1086"/>
                    </a:lnTo>
                    <a:lnTo>
                      <a:pt x="3198" y="1084"/>
                    </a:lnTo>
                    <a:lnTo>
                      <a:pt x="3196" y="1081"/>
                    </a:lnTo>
                    <a:lnTo>
                      <a:pt x="3197" y="1081"/>
                    </a:lnTo>
                    <a:lnTo>
                      <a:pt x="3197" y="1079"/>
                    </a:lnTo>
                    <a:lnTo>
                      <a:pt x="3193" y="1079"/>
                    </a:lnTo>
                    <a:lnTo>
                      <a:pt x="3193" y="1076"/>
                    </a:lnTo>
                    <a:lnTo>
                      <a:pt x="3195" y="1075"/>
                    </a:lnTo>
                    <a:lnTo>
                      <a:pt x="3197" y="1074"/>
                    </a:lnTo>
                    <a:lnTo>
                      <a:pt x="3196" y="1071"/>
                    </a:lnTo>
                    <a:lnTo>
                      <a:pt x="3197" y="1074"/>
                    </a:lnTo>
                    <a:lnTo>
                      <a:pt x="3199" y="1074"/>
                    </a:lnTo>
                    <a:lnTo>
                      <a:pt x="3200" y="1071"/>
                    </a:lnTo>
                    <a:lnTo>
                      <a:pt x="3201" y="1070"/>
                    </a:lnTo>
                    <a:lnTo>
                      <a:pt x="3200" y="1071"/>
                    </a:lnTo>
                    <a:lnTo>
                      <a:pt x="3204" y="1071"/>
                    </a:lnTo>
                    <a:lnTo>
                      <a:pt x="3207" y="1070"/>
                    </a:lnTo>
                    <a:lnTo>
                      <a:pt x="3207" y="1070"/>
                    </a:lnTo>
                    <a:lnTo>
                      <a:pt x="3208" y="1070"/>
                    </a:lnTo>
                    <a:lnTo>
                      <a:pt x="3210" y="1069"/>
                    </a:lnTo>
                    <a:lnTo>
                      <a:pt x="3210" y="1069"/>
                    </a:lnTo>
                    <a:lnTo>
                      <a:pt x="3213" y="1069"/>
                    </a:lnTo>
                    <a:lnTo>
                      <a:pt x="3215" y="1067"/>
                    </a:lnTo>
                    <a:lnTo>
                      <a:pt x="3217" y="1067"/>
                    </a:lnTo>
                    <a:lnTo>
                      <a:pt x="3217" y="1066"/>
                    </a:lnTo>
                    <a:lnTo>
                      <a:pt x="3217" y="1065"/>
                    </a:lnTo>
                    <a:lnTo>
                      <a:pt x="3217" y="1065"/>
                    </a:lnTo>
                    <a:lnTo>
                      <a:pt x="3218" y="1065"/>
                    </a:lnTo>
                    <a:lnTo>
                      <a:pt x="3218" y="1065"/>
                    </a:lnTo>
                    <a:lnTo>
                      <a:pt x="3218" y="1065"/>
                    </a:lnTo>
                    <a:lnTo>
                      <a:pt x="3218" y="1065"/>
                    </a:lnTo>
                    <a:lnTo>
                      <a:pt x="3221" y="1067"/>
                    </a:lnTo>
                    <a:lnTo>
                      <a:pt x="3223" y="1067"/>
                    </a:lnTo>
                    <a:lnTo>
                      <a:pt x="3224" y="1065"/>
                    </a:lnTo>
                    <a:lnTo>
                      <a:pt x="3224" y="1064"/>
                    </a:lnTo>
                    <a:lnTo>
                      <a:pt x="3224" y="1065"/>
                    </a:lnTo>
                    <a:lnTo>
                      <a:pt x="3226" y="1066"/>
                    </a:lnTo>
                    <a:lnTo>
                      <a:pt x="3230" y="1064"/>
                    </a:lnTo>
                    <a:lnTo>
                      <a:pt x="3232" y="1064"/>
                    </a:lnTo>
                    <a:lnTo>
                      <a:pt x="3232" y="1061"/>
                    </a:lnTo>
                    <a:lnTo>
                      <a:pt x="3233" y="1059"/>
                    </a:lnTo>
                    <a:lnTo>
                      <a:pt x="3236" y="1060"/>
                    </a:lnTo>
                    <a:lnTo>
                      <a:pt x="3235" y="1058"/>
                    </a:lnTo>
                    <a:lnTo>
                      <a:pt x="3234" y="1054"/>
                    </a:lnTo>
                    <a:lnTo>
                      <a:pt x="3235" y="1057"/>
                    </a:lnTo>
                    <a:lnTo>
                      <a:pt x="3238" y="1059"/>
                    </a:lnTo>
                    <a:lnTo>
                      <a:pt x="3238" y="1060"/>
                    </a:lnTo>
                    <a:lnTo>
                      <a:pt x="3240" y="1060"/>
                    </a:lnTo>
                    <a:lnTo>
                      <a:pt x="3240" y="1054"/>
                    </a:lnTo>
                    <a:lnTo>
                      <a:pt x="3238" y="1052"/>
                    </a:lnTo>
                    <a:lnTo>
                      <a:pt x="3238" y="1052"/>
                    </a:lnTo>
                    <a:lnTo>
                      <a:pt x="3238" y="1052"/>
                    </a:lnTo>
                    <a:lnTo>
                      <a:pt x="3239" y="1051"/>
                    </a:lnTo>
                    <a:lnTo>
                      <a:pt x="3236" y="1050"/>
                    </a:lnTo>
                    <a:lnTo>
                      <a:pt x="3235" y="1050"/>
                    </a:lnTo>
                    <a:lnTo>
                      <a:pt x="3236" y="1050"/>
                    </a:lnTo>
                    <a:lnTo>
                      <a:pt x="3238" y="1049"/>
                    </a:lnTo>
                    <a:lnTo>
                      <a:pt x="3238" y="1048"/>
                    </a:lnTo>
                    <a:lnTo>
                      <a:pt x="3238" y="1047"/>
                    </a:lnTo>
                    <a:lnTo>
                      <a:pt x="3239" y="1048"/>
                    </a:lnTo>
                    <a:lnTo>
                      <a:pt x="3241" y="1047"/>
                    </a:lnTo>
                    <a:lnTo>
                      <a:pt x="3242" y="1047"/>
                    </a:lnTo>
                    <a:lnTo>
                      <a:pt x="3241" y="1047"/>
                    </a:lnTo>
                    <a:lnTo>
                      <a:pt x="3239" y="1048"/>
                    </a:lnTo>
                    <a:lnTo>
                      <a:pt x="3240" y="1048"/>
                    </a:lnTo>
                    <a:lnTo>
                      <a:pt x="3241" y="1048"/>
                    </a:lnTo>
                    <a:lnTo>
                      <a:pt x="3241" y="1049"/>
                    </a:lnTo>
                    <a:lnTo>
                      <a:pt x="3241" y="1052"/>
                    </a:lnTo>
                    <a:lnTo>
                      <a:pt x="3242" y="1052"/>
                    </a:lnTo>
                    <a:lnTo>
                      <a:pt x="3244" y="1056"/>
                    </a:lnTo>
                    <a:lnTo>
                      <a:pt x="3247" y="1056"/>
                    </a:lnTo>
                    <a:lnTo>
                      <a:pt x="3248" y="1058"/>
                    </a:lnTo>
                    <a:lnTo>
                      <a:pt x="3248" y="1058"/>
                    </a:lnTo>
                    <a:lnTo>
                      <a:pt x="3249" y="1058"/>
                    </a:lnTo>
                    <a:lnTo>
                      <a:pt x="3250" y="1059"/>
                    </a:lnTo>
                    <a:lnTo>
                      <a:pt x="3250" y="1056"/>
                    </a:lnTo>
                    <a:lnTo>
                      <a:pt x="3249" y="1054"/>
                    </a:lnTo>
                    <a:lnTo>
                      <a:pt x="3251" y="1054"/>
                    </a:lnTo>
                    <a:lnTo>
                      <a:pt x="3252" y="1054"/>
                    </a:lnTo>
                    <a:lnTo>
                      <a:pt x="3252" y="1056"/>
                    </a:lnTo>
                    <a:lnTo>
                      <a:pt x="3253" y="1053"/>
                    </a:lnTo>
                    <a:lnTo>
                      <a:pt x="3252" y="1053"/>
                    </a:lnTo>
                    <a:lnTo>
                      <a:pt x="3256" y="1051"/>
                    </a:lnTo>
                    <a:lnTo>
                      <a:pt x="3256" y="1053"/>
                    </a:lnTo>
                    <a:lnTo>
                      <a:pt x="3256" y="1054"/>
                    </a:lnTo>
                    <a:lnTo>
                      <a:pt x="3259" y="1053"/>
                    </a:lnTo>
                    <a:lnTo>
                      <a:pt x="3262" y="1051"/>
                    </a:lnTo>
                    <a:lnTo>
                      <a:pt x="3264" y="1051"/>
                    </a:lnTo>
                    <a:lnTo>
                      <a:pt x="3265" y="1052"/>
                    </a:lnTo>
                    <a:lnTo>
                      <a:pt x="3267" y="1053"/>
                    </a:lnTo>
                    <a:lnTo>
                      <a:pt x="3267" y="1053"/>
                    </a:lnTo>
                    <a:lnTo>
                      <a:pt x="3268" y="1050"/>
                    </a:lnTo>
                    <a:lnTo>
                      <a:pt x="3270" y="1051"/>
                    </a:lnTo>
                    <a:lnTo>
                      <a:pt x="3273" y="1050"/>
                    </a:lnTo>
                    <a:lnTo>
                      <a:pt x="3274" y="1050"/>
                    </a:lnTo>
                    <a:lnTo>
                      <a:pt x="3274" y="1049"/>
                    </a:lnTo>
                    <a:lnTo>
                      <a:pt x="3274" y="1050"/>
                    </a:lnTo>
                    <a:lnTo>
                      <a:pt x="3275" y="1050"/>
                    </a:lnTo>
                    <a:lnTo>
                      <a:pt x="3278" y="1049"/>
                    </a:lnTo>
                    <a:lnTo>
                      <a:pt x="3281" y="1049"/>
                    </a:lnTo>
                    <a:lnTo>
                      <a:pt x="3281" y="1047"/>
                    </a:lnTo>
                    <a:lnTo>
                      <a:pt x="3281" y="1045"/>
                    </a:lnTo>
                    <a:lnTo>
                      <a:pt x="3281" y="1045"/>
                    </a:lnTo>
                    <a:lnTo>
                      <a:pt x="3282" y="1045"/>
                    </a:lnTo>
                    <a:lnTo>
                      <a:pt x="3282" y="1043"/>
                    </a:lnTo>
                    <a:lnTo>
                      <a:pt x="3284" y="1042"/>
                    </a:lnTo>
                    <a:lnTo>
                      <a:pt x="3285" y="1042"/>
                    </a:lnTo>
                    <a:lnTo>
                      <a:pt x="3285" y="1039"/>
                    </a:lnTo>
                    <a:lnTo>
                      <a:pt x="3289" y="1040"/>
                    </a:lnTo>
                    <a:lnTo>
                      <a:pt x="3292" y="1036"/>
                    </a:lnTo>
                    <a:lnTo>
                      <a:pt x="3292" y="1036"/>
                    </a:lnTo>
                    <a:lnTo>
                      <a:pt x="3295" y="1035"/>
                    </a:lnTo>
                    <a:lnTo>
                      <a:pt x="3296" y="1033"/>
                    </a:lnTo>
                    <a:lnTo>
                      <a:pt x="3296" y="1033"/>
                    </a:lnTo>
                    <a:lnTo>
                      <a:pt x="3299" y="1033"/>
                    </a:lnTo>
                    <a:lnTo>
                      <a:pt x="3301" y="1031"/>
                    </a:lnTo>
                    <a:lnTo>
                      <a:pt x="3301" y="1027"/>
                    </a:lnTo>
                    <a:lnTo>
                      <a:pt x="3299" y="1027"/>
                    </a:lnTo>
                    <a:lnTo>
                      <a:pt x="3298" y="1027"/>
                    </a:lnTo>
                    <a:lnTo>
                      <a:pt x="3300" y="1027"/>
                    </a:lnTo>
                    <a:lnTo>
                      <a:pt x="3302" y="1026"/>
                    </a:lnTo>
                    <a:lnTo>
                      <a:pt x="3303" y="1025"/>
                    </a:lnTo>
                    <a:lnTo>
                      <a:pt x="3306" y="1025"/>
                    </a:lnTo>
                    <a:lnTo>
                      <a:pt x="3308" y="1025"/>
                    </a:lnTo>
                    <a:lnTo>
                      <a:pt x="3310" y="1025"/>
                    </a:lnTo>
                    <a:lnTo>
                      <a:pt x="3309" y="1023"/>
                    </a:lnTo>
                    <a:lnTo>
                      <a:pt x="3311" y="1020"/>
                    </a:lnTo>
                    <a:lnTo>
                      <a:pt x="3315" y="1019"/>
                    </a:lnTo>
                    <a:lnTo>
                      <a:pt x="3313" y="1017"/>
                    </a:lnTo>
                    <a:lnTo>
                      <a:pt x="3316" y="1017"/>
                    </a:lnTo>
                    <a:lnTo>
                      <a:pt x="3318" y="1017"/>
                    </a:lnTo>
                    <a:lnTo>
                      <a:pt x="3317" y="1014"/>
                    </a:lnTo>
                    <a:lnTo>
                      <a:pt x="3317" y="1013"/>
                    </a:lnTo>
                    <a:lnTo>
                      <a:pt x="3320" y="1011"/>
                    </a:lnTo>
                    <a:lnTo>
                      <a:pt x="3320" y="1014"/>
                    </a:lnTo>
                    <a:lnTo>
                      <a:pt x="3323" y="1011"/>
                    </a:lnTo>
                    <a:lnTo>
                      <a:pt x="3320" y="1010"/>
                    </a:lnTo>
                    <a:lnTo>
                      <a:pt x="3321" y="1009"/>
                    </a:lnTo>
                    <a:lnTo>
                      <a:pt x="3323" y="1006"/>
                    </a:lnTo>
                    <a:lnTo>
                      <a:pt x="3320" y="1005"/>
                    </a:lnTo>
                    <a:lnTo>
                      <a:pt x="3320" y="1005"/>
                    </a:lnTo>
                    <a:lnTo>
                      <a:pt x="3319" y="1006"/>
                    </a:lnTo>
                    <a:lnTo>
                      <a:pt x="3318" y="1005"/>
                    </a:lnTo>
                    <a:lnTo>
                      <a:pt x="3316" y="1002"/>
                    </a:lnTo>
                    <a:lnTo>
                      <a:pt x="3320" y="1005"/>
                    </a:lnTo>
                    <a:lnTo>
                      <a:pt x="3321" y="1002"/>
                    </a:lnTo>
                    <a:lnTo>
                      <a:pt x="3325" y="1000"/>
                    </a:lnTo>
                    <a:lnTo>
                      <a:pt x="3327" y="999"/>
                    </a:lnTo>
                    <a:lnTo>
                      <a:pt x="3325" y="999"/>
                    </a:lnTo>
                    <a:lnTo>
                      <a:pt x="3325" y="997"/>
                    </a:lnTo>
                    <a:lnTo>
                      <a:pt x="3325" y="997"/>
                    </a:lnTo>
                    <a:lnTo>
                      <a:pt x="3323" y="996"/>
                    </a:lnTo>
                    <a:lnTo>
                      <a:pt x="3321" y="993"/>
                    </a:lnTo>
                    <a:lnTo>
                      <a:pt x="3328" y="993"/>
                    </a:lnTo>
                    <a:lnTo>
                      <a:pt x="3328" y="994"/>
                    </a:lnTo>
                    <a:lnTo>
                      <a:pt x="3326" y="997"/>
                    </a:lnTo>
                    <a:lnTo>
                      <a:pt x="3328" y="996"/>
                    </a:lnTo>
                    <a:lnTo>
                      <a:pt x="3329" y="993"/>
                    </a:lnTo>
                    <a:lnTo>
                      <a:pt x="3332" y="989"/>
                    </a:lnTo>
                    <a:lnTo>
                      <a:pt x="3334" y="988"/>
                    </a:lnTo>
                    <a:lnTo>
                      <a:pt x="3330" y="987"/>
                    </a:lnTo>
                    <a:lnTo>
                      <a:pt x="3334" y="988"/>
                    </a:lnTo>
                    <a:lnTo>
                      <a:pt x="3335" y="984"/>
                    </a:lnTo>
                    <a:lnTo>
                      <a:pt x="3336" y="981"/>
                    </a:lnTo>
                    <a:lnTo>
                      <a:pt x="3337" y="981"/>
                    </a:lnTo>
                    <a:lnTo>
                      <a:pt x="3338" y="979"/>
                    </a:lnTo>
                    <a:lnTo>
                      <a:pt x="3337" y="975"/>
                    </a:lnTo>
                    <a:lnTo>
                      <a:pt x="3336" y="974"/>
                    </a:lnTo>
                    <a:lnTo>
                      <a:pt x="3338" y="975"/>
                    </a:lnTo>
                    <a:lnTo>
                      <a:pt x="3341" y="975"/>
                    </a:lnTo>
                    <a:lnTo>
                      <a:pt x="3343" y="973"/>
                    </a:lnTo>
                    <a:lnTo>
                      <a:pt x="3343" y="971"/>
                    </a:lnTo>
                    <a:lnTo>
                      <a:pt x="3344" y="970"/>
                    </a:lnTo>
                    <a:lnTo>
                      <a:pt x="3345" y="972"/>
                    </a:lnTo>
                    <a:lnTo>
                      <a:pt x="3347" y="971"/>
                    </a:lnTo>
                    <a:lnTo>
                      <a:pt x="3349" y="967"/>
                    </a:lnTo>
                    <a:lnTo>
                      <a:pt x="3349" y="965"/>
                    </a:lnTo>
                    <a:lnTo>
                      <a:pt x="3345" y="965"/>
                    </a:lnTo>
                    <a:lnTo>
                      <a:pt x="3344" y="963"/>
                    </a:lnTo>
                    <a:lnTo>
                      <a:pt x="3346" y="965"/>
                    </a:lnTo>
                    <a:lnTo>
                      <a:pt x="3347" y="965"/>
                    </a:lnTo>
                    <a:lnTo>
                      <a:pt x="3351" y="964"/>
                    </a:lnTo>
                    <a:lnTo>
                      <a:pt x="3350" y="959"/>
                    </a:lnTo>
                    <a:lnTo>
                      <a:pt x="3347" y="958"/>
                    </a:lnTo>
                    <a:lnTo>
                      <a:pt x="3350" y="956"/>
                    </a:lnTo>
                    <a:lnTo>
                      <a:pt x="3352" y="957"/>
                    </a:lnTo>
                    <a:lnTo>
                      <a:pt x="3353" y="958"/>
                    </a:lnTo>
                    <a:lnTo>
                      <a:pt x="3354" y="955"/>
                    </a:lnTo>
                    <a:lnTo>
                      <a:pt x="3354" y="953"/>
                    </a:lnTo>
                    <a:lnTo>
                      <a:pt x="3351" y="953"/>
                    </a:lnTo>
                    <a:lnTo>
                      <a:pt x="3349" y="954"/>
                    </a:lnTo>
                    <a:lnTo>
                      <a:pt x="3347" y="954"/>
                    </a:lnTo>
                    <a:lnTo>
                      <a:pt x="3351" y="953"/>
                    </a:lnTo>
                    <a:lnTo>
                      <a:pt x="3352" y="951"/>
                    </a:lnTo>
                    <a:lnTo>
                      <a:pt x="3353" y="949"/>
                    </a:lnTo>
                    <a:lnTo>
                      <a:pt x="3355" y="948"/>
                    </a:lnTo>
                    <a:lnTo>
                      <a:pt x="3353" y="946"/>
                    </a:lnTo>
                    <a:lnTo>
                      <a:pt x="3351" y="946"/>
                    </a:lnTo>
                    <a:lnTo>
                      <a:pt x="3350" y="945"/>
                    </a:lnTo>
                    <a:lnTo>
                      <a:pt x="3350" y="945"/>
                    </a:lnTo>
                    <a:lnTo>
                      <a:pt x="3347" y="942"/>
                    </a:lnTo>
                    <a:lnTo>
                      <a:pt x="3345" y="941"/>
                    </a:lnTo>
                    <a:lnTo>
                      <a:pt x="3343" y="941"/>
                    </a:lnTo>
                    <a:lnTo>
                      <a:pt x="3342" y="942"/>
                    </a:lnTo>
                    <a:lnTo>
                      <a:pt x="3337" y="943"/>
                    </a:lnTo>
                    <a:lnTo>
                      <a:pt x="3338" y="945"/>
                    </a:lnTo>
                    <a:lnTo>
                      <a:pt x="3337" y="943"/>
                    </a:lnTo>
                    <a:lnTo>
                      <a:pt x="3336" y="940"/>
                    </a:lnTo>
                    <a:lnTo>
                      <a:pt x="3334" y="941"/>
                    </a:lnTo>
                    <a:lnTo>
                      <a:pt x="3332" y="941"/>
                    </a:lnTo>
                    <a:lnTo>
                      <a:pt x="3333" y="940"/>
                    </a:lnTo>
                    <a:lnTo>
                      <a:pt x="3336" y="939"/>
                    </a:lnTo>
                    <a:lnTo>
                      <a:pt x="3338" y="940"/>
                    </a:lnTo>
                    <a:lnTo>
                      <a:pt x="3340" y="940"/>
                    </a:lnTo>
                    <a:lnTo>
                      <a:pt x="3341" y="938"/>
                    </a:lnTo>
                    <a:lnTo>
                      <a:pt x="3345" y="936"/>
                    </a:lnTo>
                    <a:lnTo>
                      <a:pt x="3349" y="933"/>
                    </a:lnTo>
                    <a:lnTo>
                      <a:pt x="3353" y="932"/>
                    </a:lnTo>
                    <a:lnTo>
                      <a:pt x="3353" y="930"/>
                    </a:lnTo>
                    <a:lnTo>
                      <a:pt x="3352" y="928"/>
                    </a:lnTo>
                    <a:lnTo>
                      <a:pt x="3350" y="925"/>
                    </a:lnTo>
                    <a:lnTo>
                      <a:pt x="3349" y="924"/>
                    </a:lnTo>
                    <a:lnTo>
                      <a:pt x="3346" y="923"/>
                    </a:lnTo>
                    <a:lnTo>
                      <a:pt x="3343" y="920"/>
                    </a:lnTo>
                    <a:lnTo>
                      <a:pt x="3338" y="919"/>
                    </a:lnTo>
                    <a:lnTo>
                      <a:pt x="3337" y="915"/>
                    </a:lnTo>
                    <a:lnTo>
                      <a:pt x="3335" y="915"/>
                    </a:lnTo>
                    <a:lnTo>
                      <a:pt x="3332" y="916"/>
                    </a:lnTo>
                    <a:lnTo>
                      <a:pt x="3328" y="916"/>
                    </a:lnTo>
                    <a:lnTo>
                      <a:pt x="3328" y="916"/>
                    </a:lnTo>
                    <a:lnTo>
                      <a:pt x="3326" y="914"/>
                    </a:lnTo>
                    <a:lnTo>
                      <a:pt x="3324" y="912"/>
                    </a:lnTo>
                    <a:lnTo>
                      <a:pt x="3323" y="913"/>
                    </a:lnTo>
                    <a:lnTo>
                      <a:pt x="3324" y="911"/>
                    </a:lnTo>
                    <a:lnTo>
                      <a:pt x="3323" y="910"/>
                    </a:lnTo>
                    <a:lnTo>
                      <a:pt x="3325" y="911"/>
                    </a:lnTo>
                    <a:lnTo>
                      <a:pt x="3327" y="913"/>
                    </a:lnTo>
                    <a:lnTo>
                      <a:pt x="3328" y="915"/>
                    </a:lnTo>
                    <a:lnTo>
                      <a:pt x="3330" y="916"/>
                    </a:lnTo>
                    <a:lnTo>
                      <a:pt x="3330" y="916"/>
                    </a:lnTo>
                    <a:lnTo>
                      <a:pt x="3334" y="914"/>
                    </a:lnTo>
                    <a:lnTo>
                      <a:pt x="3334" y="914"/>
                    </a:lnTo>
                    <a:lnTo>
                      <a:pt x="3337" y="914"/>
                    </a:lnTo>
                    <a:lnTo>
                      <a:pt x="3340" y="915"/>
                    </a:lnTo>
                    <a:lnTo>
                      <a:pt x="3341" y="917"/>
                    </a:lnTo>
                    <a:lnTo>
                      <a:pt x="3343" y="917"/>
                    </a:lnTo>
                    <a:lnTo>
                      <a:pt x="3346" y="917"/>
                    </a:lnTo>
                    <a:lnTo>
                      <a:pt x="3349" y="917"/>
                    </a:lnTo>
                    <a:lnTo>
                      <a:pt x="3351" y="919"/>
                    </a:lnTo>
                    <a:lnTo>
                      <a:pt x="3353" y="920"/>
                    </a:lnTo>
                    <a:lnTo>
                      <a:pt x="3353" y="917"/>
                    </a:lnTo>
                    <a:lnTo>
                      <a:pt x="3351" y="914"/>
                    </a:lnTo>
                    <a:lnTo>
                      <a:pt x="3351" y="914"/>
                    </a:lnTo>
                    <a:lnTo>
                      <a:pt x="3347" y="913"/>
                    </a:lnTo>
                    <a:lnTo>
                      <a:pt x="3347" y="910"/>
                    </a:lnTo>
                    <a:lnTo>
                      <a:pt x="3344" y="908"/>
                    </a:lnTo>
                    <a:lnTo>
                      <a:pt x="3342" y="906"/>
                    </a:lnTo>
                    <a:lnTo>
                      <a:pt x="3340" y="906"/>
                    </a:lnTo>
                    <a:lnTo>
                      <a:pt x="3340" y="903"/>
                    </a:lnTo>
                    <a:lnTo>
                      <a:pt x="3341" y="900"/>
                    </a:lnTo>
                    <a:lnTo>
                      <a:pt x="3338" y="898"/>
                    </a:lnTo>
                    <a:lnTo>
                      <a:pt x="3337" y="895"/>
                    </a:lnTo>
                    <a:lnTo>
                      <a:pt x="3336" y="893"/>
                    </a:lnTo>
                    <a:lnTo>
                      <a:pt x="3335" y="890"/>
                    </a:lnTo>
                    <a:lnTo>
                      <a:pt x="3333" y="885"/>
                    </a:lnTo>
                    <a:lnTo>
                      <a:pt x="3333" y="883"/>
                    </a:lnTo>
                    <a:lnTo>
                      <a:pt x="3332" y="880"/>
                    </a:lnTo>
                    <a:lnTo>
                      <a:pt x="3328" y="878"/>
                    </a:lnTo>
                    <a:lnTo>
                      <a:pt x="3325" y="878"/>
                    </a:lnTo>
                    <a:lnTo>
                      <a:pt x="3325" y="877"/>
                    </a:lnTo>
                    <a:lnTo>
                      <a:pt x="3323" y="876"/>
                    </a:lnTo>
                    <a:lnTo>
                      <a:pt x="3319" y="873"/>
                    </a:lnTo>
                    <a:lnTo>
                      <a:pt x="3317" y="873"/>
                    </a:lnTo>
                    <a:lnTo>
                      <a:pt x="3317" y="871"/>
                    </a:lnTo>
                    <a:lnTo>
                      <a:pt x="3317" y="869"/>
                    </a:lnTo>
                    <a:lnTo>
                      <a:pt x="3318" y="868"/>
                    </a:lnTo>
                    <a:lnTo>
                      <a:pt x="3319" y="866"/>
                    </a:lnTo>
                    <a:lnTo>
                      <a:pt x="3321" y="863"/>
                    </a:lnTo>
                    <a:lnTo>
                      <a:pt x="3324" y="860"/>
                    </a:lnTo>
                    <a:lnTo>
                      <a:pt x="3326" y="860"/>
                    </a:lnTo>
                    <a:lnTo>
                      <a:pt x="3328" y="857"/>
                    </a:lnTo>
                    <a:lnTo>
                      <a:pt x="3329" y="855"/>
                    </a:lnTo>
                    <a:lnTo>
                      <a:pt x="3330" y="855"/>
                    </a:lnTo>
                    <a:lnTo>
                      <a:pt x="3330" y="853"/>
                    </a:lnTo>
                    <a:lnTo>
                      <a:pt x="3329" y="852"/>
                    </a:lnTo>
                    <a:lnTo>
                      <a:pt x="3329" y="851"/>
                    </a:lnTo>
                    <a:lnTo>
                      <a:pt x="3333" y="849"/>
                    </a:lnTo>
                    <a:lnTo>
                      <a:pt x="3333" y="852"/>
                    </a:lnTo>
                    <a:lnTo>
                      <a:pt x="3335" y="853"/>
                    </a:lnTo>
                    <a:lnTo>
                      <a:pt x="3337" y="852"/>
                    </a:lnTo>
                    <a:lnTo>
                      <a:pt x="3337" y="848"/>
                    </a:lnTo>
                    <a:lnTo>
                      <a:pt x="3340" y="847"/>
                    </a:lnTo>
                    <a:lnTo>
                      <a:pt x="3340" y="844"/>
                    </a:lnTo>
                    <a:lnTo>
                      <a:pt x="3338" y="845"/>
                    </a:lnTo>
                    <a:lnTo>
                      <a:pt x="3340" y="844"/>
                    </a:lnTo>
                    <a:lnTo>
                      <a:pt x="3341" y="845"/>
                    </a:lnTo>
                    <a:lnTo>
                      <a:pt x="3346" y="843"/>
                    </a:lnTo>
                    <a:lnTo>
                      <a:pt x="3349" y="842"/>
                    </a:lnTo>
                    <a:lnTo>
                      <a:pt x="3351" y="840"/>
                    </a:lnTo>
                    <a:lnTo>
                      <a:pt x="3353" y="839"/>
                    </a:lnTo>
                    <a:lnTo>
                      <a:pt x="3355" y="839"/>
                    </a:lnTo>
                    <a:lnTo>
                      <a:pt x="3358" y="838"/>
                    </a:lnTo>
                    <a:lnTo>
                      <a:pt x="3358" y="840"/>
                    </a:lnTo>
                    <a:lnTo>
                      <a:pt x="3361" y="840"/>
                    </a:lnTo>
                    <a:lnTo>
                      <a:pt x="3362" y="838"/>
                    </a:lnTo>
                    <a:lnTo>
                      <a:pt x="3363" y="836"/>
                    </a:lnTo>
                    <a:lnTo>
                      <a:pt x="3363" y="833"/>
                    </a:lnTo>
                    <a:lnTo>
                      <a:pt x="3360" y="831"/>
                    </a:lnTo>
                    <a:lnTo>
                      <a:pt x="3360" y="831"/>
                    </a:lnTo>
                    <a:lnTo>
                      <a:pt x="3356" y="829"/>
                    </a:lnTo>
                    <a:lnTo>
                      <a:pt x="3355" y="831"/>
                    </a:lnTo>
                    <a:lnTo>
                      <a:pt x="3354" y="830"/>
                    </a:lnTo>
                    <a:lnTo>
                      <a:pt x="3349" y="831"/>
                    </a:lnTo>
                    <a:lnTo>
                      <a:pt x="3346" y="828"/>
                    </a:lnTo>
                    <a:lnTo>
                      <a:pt x="3344" y="829"/>
                    </a:lnTo>
                    <a:lnTo>
                      <a:pt x="3342" y="826"/>
                    </a:lnTo>
                    <a:lnTo>
                      <a:pt x="3338" y="825"/>
                    </a:lnTo>
                    <a:lnTo>
                      <a:pt x="3336" y="826"/>
                    </a:lnTo>
                    <a:lnTo>
                      <a:pt x="3333" y="827"/>
                    </a:lnTo>
                    <a:lnTo>
                      <a:pt x="3330" y="830"/>
                    </a:lnTo>
                    <a:lnTo>
                      <a:pt x="3328" y="831"/>
                    </a:lnTo>
                    <a:lnTo>
                      <a:pt x="3326" y="834"/>
                    </a:lnTo>
                    <a:lnTo>
                      <a:pt x="3324" y="836"/>
                    </a:lnTo>
                    <a:lnTo>
                      <a:pt x="3323" y="836"/>
                    </a:lnTo>
                    <a:lnTo>
                      <a:pt x="3319" y="836"/>
                    </a:lnTo>
                    <a:lnTo>
                      <a:pt x="3317" y="836"/>
                    </a:lnTo>
                    <a:lnTo>
                      <a:pt x="3313" y="834"/>
                    </a:lnTo>
                    <a:lnTo>
                      <a:pt x="3313" y="833"/>
                    </a:lnTo>
                    <a:lnTo>
                      <a:pt x="3313" y="830"/>
                    </a:lnTo>
                    <a:lnTo>
                      <a:pt x="3315" y="827"/>
                    </a:lnTo>
                    <a:lnTo>
                      <a:pt x="3316" y="825"/>
                    </a:lnTo>
                    <a:lnTo>
                      <a:pt x="3313" y="822"/>
                    </a:lnTo>
                    <a:lnTo>
                      <a:pt x="3311" y="819"/>
                    </a:lnTo>
                    <a:lnTo>
                      <a:pt x="3310" y="820"/>
                    </a:lnTo>
                    <a:lnTo>
                      <a:pt x="3309" y="822"/>
                    </a:lnTo>
                    <a:lnTo>
                      <a:pt x="3306" y="820"/>
                    </a:lnTo>
                    <a:lnTo>
                      <a:pt x="3303" y="820"/>
                    </a:lnTo>
                    <a:lnTo>
                      <a:pt x="3301" y="820"/>
                    </a:lnTo>
                    <a:lnTo>
                      <a:pt x="3299" y="818"/>
                    </a:lnTo>
                    <a:lnTo>
                      <a:pt x="3299" y="818"/>
                    </a:lnTo>
                    <a:lnTo>
                      <a:pt x="3295" y="816"/>
                    </a:lnTo>
                    <a:lnTo>
                      <a:pt x="3294" y="812"/>
                    </a:lnTo>
                    <a:lnTo>
                      <a:pt x="3294" y="810"/>
                    </a:lnTo>
                    <a:lnTo>
                      <a:pt x="3296" y="808"/>
                    </a:lnTo>
                    <a:lnTo>
                      <a:pt x="3296" y="806"/>
                    </a:lnTo>
                    <a:lnTo>
                      <a:pt x="3298" y="804"/>
                    </a:lnTo>
                    <a:lnTo>
                      <a:pt x="3301" y="803"/>
                    </a:lnTo>
                    <a:lnTo>
                      <a:pt x="3307" y="805"/>
                    </a:lnTo>
                    <a:lnTo>
                      <a:pt x="3309" y="803"/>
                    </a:lnTo>
                    <a:lnTo>
                      <a:pt x="3311" y="804"/>
                    </a:lnTo>
                    <a:lnTo>
                      <a:pt x="3315" y="803"/>
                    </a:lnTo>
                    <a:lnTo>
                      <a:pt x="3318" y="800"/>
                    </a:lnTo>
                    <a:lnTo>
                      <a:pt x="3318" y="797"/>
                    </a:lnTo>
                    <a:lnTo>
                      <a:pt x="3319" y="794"/>
                    </a:lnTo>
                    <a:lnTo>
                      <a:pt x="3323" y="792"/>
                    </a:lnTo>
                    <a:lnTo>
                      <a:pt x="3325" y="791"/>
                    </a:lnTo>
                    <a:lnTo>
                      <a:pt x="3326" y="791"/>
                    </a:lnTo>
                    <a:lnTo>
                      <a:pt x="3327" y="791"/>
                    </a:lnTo>
                    <a:lnTo>
                      <a:pt x="3328" y="789"/>
                    </a:lnTo>
                    <a:lnTo>
                      <a:pt x="3332" y="787"/>
                    </a:lnTo>
                    <a:lnTo>
                      <a:pt x="3336" y="785"/>
                    </a:lnTo>
                    <a:lnTo>
                      <a:pt x="3337" y="782"/>
                    </a:lnTo>
                    <a:lnTo>
                      <a:pt x="3340" y="779"/>
                    </a:lnTo>
                    <a:lnTo>
                      <a:pt x="3342" y="779"/>
                    </a:lnTo>
                    <a:lnTo>
                      <a:pt x="3343" y="776"/>
                    </a:lnTo>
                    <a:lnTo>
                      <a:pt x="3344" y="775"/>
                    </a:lnTo>
                    <a:lnTo>
                      <a:pt x="3346" y="775"/>
                    </a:lnTo>
                    <a:lnTo>
                      <a:pt x="3350" y="777"/>
                    </a:lnTo>
                    <a:lnTo>
                      <a:pt x="3351" y="777"/>
                    </a:lnTo>
                    <a:lnTo>
                      <a:pt x="3353" y="774"/>
                    </a:lnTo>
                    <a:lnTo>
                      <a:pt x="3353" y="775"/>
                    </a:lnTo>
                    <a:lnTo>
                      <a:pt x="3355" y="778"/>
                    </a:lnTo>
                    <a:lnTo>
                      <a:pt x="3358" y="779"/>
                    </a:lnTo>
                    <a:lnTo>
                      <a:pt x="3358" y="780"/>
                    </a:lnTo>
                    <a:lnTo>
                      <a:pt x="3359" y="783"/>
                    </a:lnTo>
                    <a:lnTo>
                      <a:pt x="3356" y="785"/>
                    </a:lnTo>
                    <a:lnTo>
                      <a:pt x="3355" y="788"/>
                    </a:lnTo>
                    <a:lnTo>
                      <a:pt x="3354" y="791"/>
                    </a:lnTo>
                    <a:lnTo>
                      <a:pt x="3353" y="791"/>
                    </a:lnTo>
                    <a:lnTo>
                      <a:pt x="3351" y="792"/>
                    </a:lnTo>
                    <a:lnTo>
                      <a:pt x="3349" y="794"/>
                    </a:lnTo>
                    <a:lnTo>
                      <a:pt x="3349" y="796"/>
                    </a:lnTo>
                    <a:lnTo>
                      <a:pt x="3347" y="796"/>
                    </a:lnTo>
                    <a:lnTo>
                      <a:pt x="3345" y="797"/>
                    </a:lnTo>
                    <a:lnTo>
                      <a:pt x="3347" y="797"/>
                    </a:lnTo>
                    <a:lnTo>
                      <a:pt x="3349" y="801"/>
                    </a:lnTo>
                    <a:lnTo>
                      <a:pt x="3354" y="800"/>
                    </a:lnTo>
                    <a:lnTo>
                      <a:pt x="3353" y="801"/>
                    </a:lnTo>
                    <a:lnTo>
                      <a:pt x="3350" y="803"/>
                    </a:lnTo>
                    <a:lnTo>
                      <a:pt x="3349" y="805"/>
                    </a:lnTo>
                    <a:lnTo>
                      <a:pt x="3346" y="806"/>
                    </a:lnTo>
                    <a:lnTo>
                      <a:pt x="3344" y="808"/>
                    </a:lnTo>
                    <a:lnTo>
                      <a:pt x="3344" y="811"/>
                    </a:lnTo>
                    <a:lnTo>
                      <a:pt x="3347" y="810"/>
                    </a:lnTo>
                    <a:lnTo>
                      <a:pt x="3350" y="808"/>
                    </a:lnTo>
                    <a:lnTo>
                      <a:pt x="3355" y="805"/>
                    </a:lnTo>
                    <a:lnTo>
                      <a:pt x="3358" y="803"/>
                    </a:lnTo>
                    <a:lnTo>
                      <a:pt x="3360" y="801"/>
                    </a:lnTo>
                    <a:lnTo>
                      <a:pt x="3362" y="799"/>
                    </a:lnTo>
                    <a:lnTo>
                      <a:pt x="3366" y="797"/>
                    </a:lnTo>
                    <a:lnTo>
                      <a:pt x="3371" y="795"/>
                    </a:lnTo>
                    <a:lnTo>
                      <a:pt x="3373" y="794"/>
                    </a:lnTo>
                    <a:lnTo>
                      <a:pt x="3376" y="793"/>
                    </a:lnTo>
                    <a:lnTo>
                      <a:pt x="3377" y="793"/>
                    </a:lnTo>
                    <a:lnTo>
                      <a:pt x="3379" y="793"/>
                    </a:lnTo>
                    <a:lnTo>
                      <a:pt x="3385" y="793"/>
                    </a:lnTo>
                    <a:lnTo>
                      <a:pt x="3387" y="791"/>
                    </a:lnTo>
                    <a:lnTo>
                      <a:pt x="3387" y="791"/>
                    </a:lnTo>
                    <a:lnTo>
                      <a:pt x="3388" y="788"/>
                    </a:lnTo>
                    <a:lnTo>
                      <a:pt x="3389" y="789"/>
                    </a:lnTo>
                    <a:lnTo>
                      <a:pt x="3389" y="789"/>
                    </a:lnTo>
                    <a:lnTo>
                      <a:pt x="3389" y="789"/>
                    </a:lnTo>
                    <a:lnTo>
                      <a:pt x="3388" y="791"/>
                    </a:lnTo>
                    <a:lnTo>
                      <a:pt x="3388" y="791"/>
                    </a:lnTo>
                    <a:lnTo>
                      <a:pt x="3388" y="793"/>
                    </a:lnTo>
                    <a:lnTo>
                      <a:pt x="3390" y="795"/>
                    </a:lnTo>
                    <a:lnTo>
                      <a:pt x="3394" y="794"/>
                    </a:lnTo>
                    <a:lnTo>
                      <a:pt x="3396" y="796"/>
                    </a:lnTo>
                    <a:lnTo>
                      <a:pt x="3397" y="796"/>
                    </a:lnTo>
                    <a:lnTo>
                      <a:pt x="3400" y="797"/>
                    </a:lnTo>
                    <a:lnTo>
                      <a:pt x="3403" y="797"/>
                    </a:lnTo>
                    <a:lnTo>
                      <a:pt x="3402" y="800"/>
                    </a:lnTo>
                    <a:lnTo>
                      <a:pt x="3402" y="802"/>
                    </a:lnTo>
                    <a:lnTo>
                      <a:pt x="3401" y="804"/>
                    </a:lnTo>
                    <a:lnTo>
                      <a:pt x="3398" y="808"/>
                    </a:lnTo>
                    <a:lnTo>
                      <a:pt x="3400" y="810"/>
                    </a:lnTo>
                    <a:lnTo>
                      <a:pt x="3400" y="811"/>
                    </a:lnTo>
                    <a:lnTo>
                      <a:pt x="3403" y="810"/>
                    </a:lnTo>
                    <a:lnTo>
                      <a:pt x="3405" y="812"/>
                    </a:lnTo>
                    <a:lnTo>
                      <a:pt x="3405" y="812"/>
                    </a:lnTo>
                    <a:lnTo>
                      <a:pt x="3404" y="812"/>
                    </a:lnTo>
                    <a:lnTo>
                      <a:pt x="3402" y="811"/>
                    </a:lnTo>
                    <a:lnTo>
                      <a:pt x="3400" y="811"/>
                    </a:lnTo>
                    <a:lnTo>
                      <a:pt x="3396" y="813"/>
                    </a:lnTo>
                    <a:lnTo>
                      <a:pt x="3396" y="814"/>
                    </a:lnTo>
                    <a:lnTo>
                      <a:pt x="3395" y="816"/>
                    </a:lnTo>
                    <a:lnTo>
                      <a:pt x="3395" y="818"/>
                    </a:lnTo>
                    <a:lnTo>
                      <a:pt x="3394" y="820"/>
                    </a:lnTo>
                    <a:lnTo>
                      <a:pt x="3396" y="821"/>
                    </a:lnTo>
                    <a:lnTo>
                      <a:pt x="3400" y="821"/>
                    </a:lnTo>
                    <a:lnTo>
                      <a:pt x="3396" y="822"/>
                    </a:lnTo>
                    <a:lnTo>
                      <a:pt x="3396" y="823"/>
                    </a:lnTo>
                    <a:lnTo>
                      <a:pt x="3398" y="825"/>
                    </a:lnTo>
                    <a:lnTo>
                      <a:pt x="3401" y="826"/>
                    </a:lnTo>
                    <a:lnTo>
                      <a:pt x="3403" y="823"/>
                    </a:lnTo>
                    <a:lnTo>
                      <a:pt x="3403" y="827"/>
                    </a:lnTo>
                    <a:lnTo>
                      <a:pt x="3405" y="825"/>
                    </a:lnTo>
                    <a:lnTo>
                      <a:pt x="3405" y="822"/>
                    </a:lnTo>
                    <a:lnTo>
                      <a:pt x="3407" y="822"/>
                    </a:lnTo>
                    <a:lnTo>
                      <a:pt x="3410" y="825"/>
                    </a:lnTo>
                    <a:lnTo>
                      <a:pt x="3413" y="825"/>
                    </a:lnTo>
                    <a:lnTo>
                      <a:pt x="3415" y="823"/>
                    </a:lnTo>
                    <a:lnTo>
                      <a:pt x="3419" y="826"/>
                    </a:lnTo>
                    <a:lnTo>
                      <a:pt x="3420" y="825"/>
                    </a:lnTo>
                    <a:lnTo>
                      <a:pt x="3420" y="825"/>
                    </a:lnTo>
                    <a:lnTo>
                      <a:pt x="3420" y="827"/>
                    </a:lnTo>
                    <a:lnTo>
                      <a:pt x="3418" y="826"/>
                    </a:lnTo>
                    <a:lnTo>
                      <a:pt x="3418" y="827"/>
                    </a:lnTo>
                    <a:lnTo>
                      <a:pt x="3419" y="829"/>
                    </a:lnTo>
                    <a:lnTo>
                      <a:pt x="3420" y="831"/>
                    </a:lnTo>
                    <a:lnTo>
                      <a:pt x="3420" y="831"/>
                    </a:lnTo>
                    <a:lnTo>
                      <a:pt x="3421" y="835"/>
                    </a:lnTo>
                    <a:lnTo>
                      <a:pt x="3420" y="836"/>
                    </a:lnTo>
                    <a:lnTo>
                      <a:pt x="3422" y="836"/>
                    </a:lnTo>
                    <a:lnTo>
                      <a:pt x="3424" y="839"/>
                    </a:lnTo>
                    <a:lnTo>
                      <a:pt x="3422" y="842"/>
                    </a:lnTo>
                    <a:lnTo>
                      <a:pt x="3421" y="838"/>
                    </a:lnTo>
                    <a:lnTo>
                      <a:pt x="3418" y="839"/>
                    </a:lnTo>
                    <a:lnTo>
                      <a:pt x="3415" y="840"/>
                    </a:lnTo>
                    <a:lnTo>
                      <a:pt x="3413" y="840"/>
                    </a:lnTo>
                    <a:lnTo>
                      <a:pt x="3413" y="843"/>
                    </a:lnTo>
                    <a:lnTo>
                      <a:pt x="3414" y="843"/>
                    </a:lnTo>
                    <a:lnTo>
                      <a:pt x="3417" y="844"/>
                    </a:lnTo>
                    <a:lnTo>
                      <a:pt x="3419" y="846"/>
                    </a:lnTo>
                    <a:lnTo>
                      <a:pt x="3418" y="849"/>
                    </a:lnTo>
                    <a:lnTo>
                      <a:pt x="3418" y="852"/>
                    </a:lnTo>
                    <a:lnTo>
                      <a:pt x="3420" y="853"/>
                    </a:lnTo>
                    <a:lnTo>
                      <a:pt x="3419" y="854"/>
                    </a:lnTo>
                    <a:lnTo>
                      <a:pt x="3421" y="856"/>
                    </a:lnTo>
                    <a:lnTo>
                      <a:pt x="3418" y="859"/>
                    </a:lnTo>
                    <a:lnTo>
                      <a:pt x="3420" y="861"/>
                    </a:lnTo>
                    <a:lnTo>
                      <a:pt x="3417" y="862"/>
                    </a:lnTo>
                    <a:lnTo>
                      <a:pt x="3417" y="862"/>
                    </a:lnTo>
                    <a:lnTo>
                      <a:pt x="3415" y="865"/>
                    </a:lnTo>
                    <a:lnTo>
                      <a:pt x="3417" y="868"/>
                    </a:lnTo>
                    <a:lnTo>
                      <a:pt x="3413" y="866"/>
                    </a:lnTo>
                    <a:lnTo>
                      <a:pt x="3414" y="869"/>
                    </a:lnTo>
                    <a:lnTo>
                      <a:pt x="3415" y="871"/>
                    </a:lnTo>
                    <a:lnTo>
                      <a:pt x="3417" y="872"/>
                    </a:lnTo>
                    <a:lnTo>
                      <a:pt x="3419" y="872"/>
                    </a:lnTo>
                    <a:lnTo>
                      <a:pt x="3417" y="873"/>
                    </a:lnTo>
                    <a:lnTo>
                      <a:pt x="3417" y="876"/>
                    </a:lnTo>
                    <a:lnTo>
                      <a:pt x="3414" y="874"/>
                    </a:lnTo>
                    <a:lnTo>
                      <a:pt x="3417" y="877"/>
                    </a:lnTo>
                    <a:lnTo>
                      <a:pt x="3417" y="879"/>
                    </a:lnTo>
                    <a:lnTo>
                      <a:pt x="3419" y="879"/>
                    </a:lnTo>
                    <a:lnTo>
                      <a:pt x="3420" y="877"/>
                    </a:lnTo>
                    <a:lnTo>
                      <a:pt x="3423" y="877"/>
                    </a:lnTo>
                    <a:lnTo>
                      <a:pt x="3426" y="874"/>
                    </a:lnTo>
                    <a:lnTo>
                      <a:pt x="3428" y="873"/>
                    </a:lnTo>
                    <a:lnTo>
                      <a:pt x="3427" y="876"/>
                    </a:lnTo>
                    <a:lnTo>
                      <a:pt x="3429" y="878"/>
                    </a:lnTo>
                    <a:lnTo>
                      <a:pt x="3429" y="877"/>
                    </a:lnTo>
                    <a:lnTo>
                      <a:pt x="3430" y="876"/>
                    </a:lnTo>
                    <a:lnTo>
                      <a:pt x="3430" y="876"/>
                    </a:lnTo>
                    <a:lnTo>
                      <a:pt x="3429" y="872"/>
                    </a:lnTo>
                    <a:lnTo>
                      <a:pt x="3430" y="871"/>
                    </a:lnTo>
                    <a:lnTo>
                      <a:pt x="3431" y="874"/>
                    </a:lnTo>
                    <a:lnTo>
                      <a:pt x="3434" y="873"/>
                    </a:lnTo>
                    <a:lnTo>
                      <a:pt x="3431" y="871"/>
                    </a:lnTo>
                    <a:lnTo>
                      <a:pt x="3435" y="870"/>
                    </a:lnTo>
                    <a:lnTo>
                      <a:pt x="3436" y="870"/>
                    </a:lnTo>
                    <a:lnTo>
                      <a:pt x="3438" y="868"/>
                    </a:lnTo>
                    <a:lnTo>
                      <a:pt x="3439" y="871"/>
                    </a:lnTo>
                    <a:lnTo>
                      <a:pt x="3441" y="871"/>
                    </a:lnTo>
                    <a:lnTo>
                      <a:pt x="3443" y="872"/>
                    </a:lnTo>
                    <a:lnTo>
                      <a:pt x="3444" y="871"/>
                    </a:lnTo>
                    <a:lnTo>
                      <a:pt x="3444" y="869"/>
                    </a:lnTo>
                    <a:lnTo>
                      <a:pt x="3446" y="866"/>
                    </a:lnTo>
                    <a:lnTo>
                      <a:pt x="3448" y="868"/>
                    </a:lnTo>
                    <a:lnTo>
                      <a:pt x="3451" y="868"/>
                    </a:lnTo>
                    <a:lnTo>
                      <a:pt x="3451" y="866"/>
                    </a:lnTo>
                    <a:lnTo>
                      <a:pt x="3454" y="866"/>
                    </a:lnTo>
                    <a:lnTo>
                      <a:pt x="3455" y="866"/>
                    </a:lnTo>
                    <a:lnTo>
                      <a:pt x="3456" y="863"/>
                    </a:lnTo>
                    <a:lnTo>
                      <a:pt x="3456" y="861"/>
                    </a:lnTo>
                    <a:lnTo>
                      <a:pt x="3457" y="859"/>
                    </a:lnTo>
                    <a:lnTo>
                      <a:pt x="3458" y="856"/>
                    </a:lnTo>
                    <a:lnTo>
                      <a:pt x="3460" y="854"/>
                    </a:lnTo>
                    <a:lnTo>
                      <a:pt x="3457" y="854"/>
                    </a:lnTo>
                    <a:lnTo>
                      <a:pt x="3456" y="851"/>
                    </a:lnTo>
                    <a:lnTo>
                      <a:pt x="3456" y="848"/>
                    </a:lnTo>
                    <a:lnTo>
                      <a:pt x="3457" y="845"/>
                    </a:lnTo>
                    <a:lnTo>
                      <a:pt x="3457" y="843"/>
                    </a:lnTo>
                    <a:lnTo>
                      <a:pt x="3457" y="840"/>
                    </a:lnTo>
                    <a:lnTo>
                      <a:pt x="3457" y="837"/>
                    </a:lnTo>
                    <a:lnTo>
                      <a:pt x="3456" y="836"/>
                    </a:lnTo>
                    <a:lnTo>
                      <a:pt x="3455" y="833"/>
                    </a:lnTo>
                    <a:lnTo>
                      <a:pt x="3454" y="831"/>
                    </a:lnTo>
                    <a:lnTo>
                      <a:pt x="3451" y="826"/>
                    </a:lnTo>
                    <a:lnTo>
                      <a:pt x="3448" y="823"/>
                    </a:lnTo>
                    <a:lnTo>
                      <a:pt x="3447" y="820"/>
                    </a:lnTo>
                    <a:lnTo>
                      <a:pt x="3445" y="818"/>
                    </a:lnTo>
                    <a:lnTo>
                      <a:pt x="3445" y="817"/>
                    </a:lnTo>
                    <a:lnTo>
                      <a:pt x="3444" y="814"/>
                    </a:lnTo>
                    <a:lnTo>
                      <a:pt x="3443" y="812"/>
                    </a:lnTo>
                    <a:lnTo>
                      <a:pt x="3440" y="810"/>
                    </a:lnTo>
                    <a:lnTo>
                      <a:pt x="3437" y="808"/>
                    </a:lnTo>
                    <a:lnTo>
                      <a:pt x="3435" y="805"/>
                    </a:lnTo>
                    <a:lnTo>
                      <a:pt x="3432" y="804"/>
                    </a:lnTo>
                    <a:lnTo>
                      <a:pt x="3430" y="803"/>
                    </a:lnTo>
                    <a:lnTo>
                      <a:pt x="3429" y="802"/>
                    </a:lnTo>
                    <a:lnTo>
                      <a:pt x="3430" y="800"/>
                    </a:lnTo>
                    <a:lnTo>
                      <a:pt x="3430" y="800"/>
                    </a:lnTo>
                    <a:lnTo>
                      <a:pt x="3431" y="796"/>
                    </a:lnTo>
                    <a:lnTo>
                      <a:pt x="3431" y="794"/>
                    </a:lnTo>
                    <a:lnTo>
                      <a:pt x="3434" y="793"/>
                    </a:lnTo>
                    <a:lnTo>
                      <a:pt x="3437" y="791"/>
                    </a:lnTo>
                    <a:lnTo>
                      <a:pt x="3437" y="791"/>
                    </a:lnTo>
                    <a:lnTo>
                      <a:pt x="3439" y="789"/>
                    </a:lnTo>
                    <a:lnTo>
                      <a:pt x="3443" y="789"/>
                    </a:lnTo>
                    <a:lnTo>
                      <a:pt x="3445" y="787"/>
                    </a:lnTo>
                    <a:lnTo>
                      <a:pt x="3447" y="785"/>
                    </a:lnTo>
                    <a:lnTo>
                      <a:pt x="3451" y="784"/>
                    </a:lnTo>
                    <a:lnTo>
                      <a:pt x="3453" y="783"/>
                    </a:lnTo>
                    <a:lnTo>
                      <a:pt x="3454" y="780"/>
                    </a:lnTo>
                    <a:lnTo>
                      <a:pt x="3456" y="778"/>
                    </a:lnTo>
                    <a:lnTo>
                      <a:pt x="3458" y="777"/>
                    </a:lnTo>
                    <a:lnTo>
                      <a:pt x="3462" y="776"/>
                    </a:lnTo>
                    <a:lnTo>
                      <a:pt x="3461" y="772"/>
                    </a:lnTo>
                    <a:lnTo>
                      <a:pt x="3462" y="770"/>
                    </a:lnTo>
                    <a:lnTo>
                      <a:pt x="3462" y="769"/>
                    </a:lnTo>
                    <a:lnTo>
                      <a:pt x="3462" y="768"/>
                    </a:lnTo>
                    <a:lnTo>
                      <a:pt x="3461" y="765"/>
                    </a:lnTo>
                    <a:lnTo>
                      <a:pt x="3462" y="762"/>
                    </a:lnTo>
                    <a:lnTo>
                      <a:pt x="3463" y="759"/>
                    </a:lnTo>
                    <a:lnTo>
                      <a:pt x="3465" y="758"/>
                    </a:lnTo>
                    <a:lnTo>
                      <a:pt x="3465" y="758"/>
                    </a:lnTo>
                    <a:lnTo>
                      <a:pt x="3468" y="756"/>
                    </a:lnTo>
                    <a:lnTo>
                      <a:pt x="3470" y="753"/>
                    </a:lnTo>
                    <a:lnTo>
                      <a:pt x="3473" y="753"/>
                    </a:lnTo>
                    <a:lnTo>
                      <a:pt x="3474" y="753"/>
                    </a:lnTo>
                    <a:lnTo>
                      <a:pt x="3475" y="750"/>
                    </a:lnTo>
                    <a:lnTo>
                      <a:pt x="3474" y="748"/>
                    </a:lnTo>
                    <a:lnTo>
                      <a:pt x="3480" y="746"/>
                    </a:lnTo>
                    <a:lnTo>
                      <a:pt x="3483" y="744"/>
                    </a:lnTo>
                    <a:lnTo>
                      <a:pt x="3484" y="742"/>
                    </a:lnTo>
                    <a:lnTo>
                      <a:pt x="3487" y="740"/>
                    </a:lnTo>
                    <a:lnTo>
                      <a:pt x="3488" y="737"/>
                    </a:lnTo>
                    <a:lnTo>
                      <a:pt x="3489" y="736"/>
                    </a:lnTo>
                    <a:lnTo>
                      <a:pt x="3492" y="736"/>
                    </a:lnTo>
                    <a:lnTo>
                      <a:pt x="3490" y="739"/>
                    </a:lnTo>
                    <a:lnTo>
                      <a:pt x="3494" y="739"/>
                    </a:lnTo>
                    <a:lnTo>
                      <a:pt x="3496" y="736"/>
                    </a:lnTo>
                    <a:lnTo>
                      <a:pt x="3497" y="740"/>
                    </a:lnTo>
                    <a:lnTo>
                      <a:pt x="3496" y="742"/>
                    </a:lnTo>
                    <a:lnTo>
                      <a:pt x="3501" y="743"/>
                    </a:lnTo>
                    <a:lnTo>
                      <a:pt x="3506" y="744"/>
                    </a:lnTo>
                    <a:lnTo>
                      <a:pt x="3508" y="746"/>
                    </a:lnTo>
                    <a:lnTo>
                      <a:pt x="3514" y="744"/>
                    </a:lnTo>
                    <a:lnTo>
                      <a:pt x="3516" y="743"/>
                    </a:lnTo>
                    <a:lnTo>
                      <a:pt x="3518" y="743"/>
                    </a:lnTo>
                    <a:lnTo>
                      <a:pt x="3522" y="741"/>
                    </a:lnTo>
                    <a:lnTo>
                      <a:pt x="3524" y="740"/>
                    </a:lnTo>
                    <a:lnTo>
                      <a:pt x="3526" y="737"/>
                    </a:lnTo>
                    <a:lnTo>
                      <a:pt x="3528" y="737"/>
                    </a:lnTo>
                    <a:lnTo>
                      <a:pt x="3530" y="736"/>
                    </a:lnTo>
                    <a:lnTo>
                      <a:pt x="3531" y="735"/>
                    </a:lnTo>
                    <a:lnTo>
                      <a:pt x="3535" y="733"/>
                    </a:lnTo>
                    <a:lnTo>
                      <a:pt x="3537" y="729"/>
                    </a:lnTo>
                    <a:lnTo>
                      <a:pt x="3539" y="728"/>
                    </a:lnTo>
                    <a:lnTo>
                      <a:pt x="3539" y="728"/>
                    </a:lnTo>
                    <a:lnTo>
                      <a:pt x="3540" y="725"/>
                    </a:lnTo>
                    <a:lnTo>
                      <a:pt x="3542" y="723"/>
                    </a:lnTo>
                    <a:lnTo>
                      <a:pt x="3547" y="717"/>
                    </a:lnTo>
                    <a:lnTo>
                      <a:pt x="3549" y="716"/>
                    </a:lnTo>
                    <a:lnTo>
                      <a:pt x="3550" y="714"/>
                    </a:lnTo>
                    <a:lnTo>
                      <a:pt x="3552" y="711"/>
                    </a:lnTo>
                    <a:lnTo>
                      <a:pt x="3555" y="709"/>
                    </a:lnTo>
                    <a:lnTo>
                      <a:pt x="3556" y="708"/>
                    </a:lnTo>
                    <a:lnTo>
                      <a:pt x="3558" y="705"/>
                    </a:lnTo>
                    <a:lnTo>
                      <a:pt x="3564" y="700"/>
                    </a:lnTo>
                    <a:lnTo>
                      <a:pt x="3568" y="695"/>
                    </a:lnTo>
                    <a:lnTo>
                      <a:pt x="3575" y="688"/>
                    </a:lnTo>
                    <a:lnTo>
                      <a:pt x="3577" y="683"/>
                    </a:lnTo>
                    <a:lnTo>
                      <a:pt x="3577" y="682"/>
                    </a:lnTo>
                    <a:lnTo>
                      <a:pt x="3580" y="680"/>
                    </a:lnTo>
                    <a:lnTo>
                      <a:pt x="3580" y="677"/>
                    </a:lnTo>
                    <a:lnTo>
                      <a:pt x="3582" y="674"/>
                    </a:lnTo>
                    <a:lnTo>
                      <a:pt x="3586" y="668"/>
                    </a:lnTo>
                    <a:lnTo>
                      <a:pt x="3589" y="666"/>
                    </a:lnTo>
                    <a:lnTo>
                      <a:pt x="3590" y="664"/>
                    </a:lnTo>
                    <a:lnTo>
                      <a:pt x="3591" y="662"/>
                    </a:lnTo>
                    <a:lnTo>
                      <a:pt x="3593" y="658"/>
                    </a:lnTo>
                    <a:lnTo>
                      <a:pt x="3596" y="656"/>
                    </a:lnTo>
                    <a:lnTo>
                      <a:pt x="3598" y="654"/>
                    </a:lnTo>
                    <a:lnTo>
                      <a:pt x="3601" y="651"/>
                    </a:lnTo>
                    <a:lnTo>
                      <a:pt x="3602" y="650"/>
                    </a:lnTo>
                    <a:lnTo>
                      <a:pt x="3605" y="648"/>
                    </a:lnTo>
                    <a:lnTo>
                      <a:pt x="3605" y="643"/>
                    </a:lnTo>
                    <a:lnTo>
                      <a:pt x="3606" y="640"/>
                    </a:lnTo>
                    <a:lnTo>
                      <a:pt x="3606" y="638"/>
                    </a:lnTo>
                    <a:lnTo>
                      <a:pt x="3607" y="638"/>
                    </a:lnTo>
                    <a:lnTo>
                      <a:pt x="3607" y="635"/>
                    </a:lnTo>
                    <a:lnTo>
                      <a:pt x="3607" y="633"/>
                    </a:lnTo>
                    <a:lnTo>
                      <a:pt x="3607" y="633"/>
                    </a:lnTo>
                    <a:lnTo>
                      <a:pt x="3608" y="631"/>
                    </a:lnTo>
                    <a:lnTo>
                      <a:pt x="3609" y="628"/>
                    </a:lnTo>
                    <a:lnTo>
                      <a:pt x="3609" y="625"/>
                    </a:lnTo>
                    <a:lnTo>
                      <a:pt x="3608" y="623"/>
                    </a:lnTo>
                    <a:lnTo>
                      <a:pt x="3609" y="621"/>
                    </a:lnTo>
                    <a:lnTo>
                      <a:pt x="3609" y="618"/>
                    </a:lnTo>
                    <a:lnTo>
                      <a:pt x="3609" y="615"/>
                    </a:lnTo>
                    <a:lnTo>
                      <a:pt x="3609" y="613"/>
                    </a:lnTo>
                    <a:lnTo>
                      <a:pt x="3609" y="612"/>
                    </a:lnTo>
                    <a:lnTo>
                      <a:pt x="3608" y="607"/>
                    </a:lnTo>
                    <a:lnTo>
                      <a:pt x="3611" y="601"/>
                    </a:lnTo>
                    <a:lnTo>
                      <a:pt x="3611" y="599"/>
                    </a:lnTo>
                    <a:lnTo>
                      <a:pt x="3614" y="597"/>
                    </a:lnTo>
                    <a:lnTo>
                      <a:pt x="3615" y="594"/>
                    </a:lnTo>
                    <a:lnTo>
                      <a:pt x="3615" y="591"/>
                    </a:lnTo>
                    <a:lnTo>
                      <a:pt x="3618" y="589"/>
                    </a:lnTo>
                    <a:lnTo>
                      <a:pt x="3620" y="587"/>
                    </a:lnTo>
                    <a:lnTo>
                      <a:pt x="3620" y="583"/>
                    </a:lnTo>
                    <a:lnTo>
                      <a:pt x="3623" y="581"/>
                    </a:lnTo>
                    <a:lnTo>
                      <a:pt x="3623" y="580"/>
                    </a:lnTo>
                    <a:lnTo>
                      <a:pt x="3620" y="579"/>
                    </a:lnTo>
                    <a:lnTo>
                      <a:pt x="3617" y="578"/>
                    </a:lnTo>
                    <a:lnTo>
                      <a:pt x="3619" y="574"/>
                    </a:lnTo>
                    <a:lnTo>
                      <a:pt x="3619" y="572"/>
                    </a:lnTo>
                    <a:lnTo>
                      <a:pt x="3619" y="570"/>
                    </a:lnTo>
                    <a:lnTo>
                      <a:pt x="3611" y="564"/>
                    </a:lnTo>
                    <a:lnTo>
                      <a:pt x="3617" y="566"/>
                    </a:lnTo>
                    <a:lnTo>
                      <a:pt x="3619" y="564"/>
                    </a:lnTo>
                    <a:lnTo>
                      <a:pt x="3620" y="562"/>
                    </a:lnTo>
                    <a:lnTo>
                      <a:pt x="3618" y="560"/>
                    </a:lnTo>
                    <a:lnTo>
                      <a:pt x="3616" y="558"/>
                    </a:lnTo>
                    <a:lnTo>
                      <a:pt x="3612" y="555"/>
                    </a:lnTo>
                    <a:lnTo>
                      <a:pt x="3609" y="554"/>
                    </a:lnTo>
                    <a:lnTo>
                      <a:pt x="3607" y="552"/>
                    </a:lnTo>
                    <a:lnTo>
                      <a:pt x="3606" y="548"/>
                    </a:lnTo>
                    <a:lnTo>
                      <a:pt x="3605" y="546"/>
                    </a:lnTo>
                    <a:lnTo>
                      <a:pt x="3602" y="545"/>
                    </a:lnTo>
                    <a:lnTo>
                      <a:pt x="3599" y="543"/>
                    </a:lnTo>
                    <a:lnTo>
                      <a:pt x="3597" y="543"/>
                    </a:lnTo>
                    <a:lnTo>
                      <a:pt x="3593" y="544"/>
                    </a:lnTo>
                    <a:lnTo>
                      <a:pt x="3591" y="544"/>
                    </a:lnTo>
                    <a:lnTo>
                      <a:pt x="3588" y="543"/>
                    </a:lnTo>
                    <a:lnTo>
                      <a:pt x="3585" y="541"/>
                    </a:lnTo>
                    <a:lnTo>
                      <a:pt x="3584" y="545"/>
                    </a:lnTo>
                    <a:lnTo>
                      <a:pt x="3585" y="547"/>
                    </a:lnTo>
                    <a:lnTo>
                      <a:pt x="3584" y="549"/>
                    </a:lnTo>
                    <a:lnTo>
                      <a:pt x="3583" y="553"/>
                    </a:lnTo>
                    <a:lnTo>
                      <a:pt x="3582" y="555"/>
                    </a:lnTo>
                    <a:lnTo>
                      <a:pt x="3579" y="556"/>
                    </a:lnTo>
                    <a:lnTo>
                      <a:pt x="3580" y="554"/>
                    </a:lnTo>
                    <a:lnTo>
                      <a:pt x="3582" y="551"/>
                    </a:lnTo>
                    <a:lnTo>
                      <a:pt x="3582" y="548"/>
                    </a:lnTo>
                    <a:lnTo>
                      <a:pt x="3580" y="549"/>
                    </a:lnTo>
                    <a:lnTo>
                      <a:pt x="3579" y="552"/>
                    </a:lnTo>
                    <a:lnTo>
                      <a:pt x="3573" y="555"/>
                    </a:lnTo>
                    <a:lnTo>
                      <a:pt x="3568" y="556"/>
                    </a:lnTo>
                    <a:lnTo>
                      <a:pt x="3568" y="556"/>
                    </a:lnTo>
                    <a:lnTo>
                      <a:pt x="3565" y="556"/>
                    </a:lnTo>
                    <a:lnTo>
                      <a:pt x="3567" y="553"/>
                    </a:lnTo>
                    <a:lnTo>
                      <a:pt x="3568" y="551"/>
                    </a:lnTo>
                    <a:lnTo>
                      <a:pt x="3572" y="549"/>
                    </a:lnTo>
                    <a:lnTo>
                      <a:pt x="3568" y="548"/>
                    </a:lnTo>
                    <a:lnTo>
                      <a:pt x="3566" y="547"/>
                    </a:lnTo>
                    <a:lnTo>
                      <a:pt x="3568" y="544"/>
                    </a:lnTo>
                    <a:lnTo>
                      <a:pt x="3571" y="541"/>
                    </a:lnTo>
                    <a:lnTo>
                      <a:pt x="3567" y="541"/>
                    </a:lnTo>
                    <a:lnTo>
                      <a:pt x="3565" y="543"/>
                    </a:lnTo>
                    <a:lnTo>
                      <a:pt x="3562" y="545"/>
                    </a:lnTo>
                    <a:lnTo>
                      <a:pt x="3565" y="546"/>
                    </a:lnTo>
                    <a:lnTo>
                      <a:pt x="3564" y="549"/>
                    </a:lnTo>
                    <a:lnTo>
                      <a:pt x="3560" y="551"/>
                    </a:lnTo>
                    <a:lnTo>
                      <a:pt x="3558" y="552"/>
                    </a:lnTo>
                    <a:lnTo>
                      <a:pt x="3558" y="552"/>
                    </a:lnTo>
                    <a:lnTo>
                      <a:pt x="3556" y="548"/>
                    </a:lnTo>
                    <a:lnTo>
                      <a:pt x="3558" y="546"/>
                    </a:lnTo>
                    <a:lnTo>
                      <a:pt x="3557" y="540"/>
                    </a:lnTo>
                    <a:lnTo>
                      <a:pt x="3558" y="538"/>
                    </a:lnTo>
                    <a:lnTo>
                      <a:pt x="3558" y="536"/>
                    </a:lnTo>
                    <a:lnTo>
                      <a:pt x="3556" y="535"/>
                    </a:lnTo>
                    <a:lnTo>
                      <a:pt x="3552" y="536"/>
                    </a:lnTo>
                    <a:lnTo>
                      <a:pt x="3550" y="536"/>
                    </a:lnTo>
                    <a:lnTo>
                      <a:pt x="3545" y="537"/>
                    </a:lnTo>
                    <a:lnTo>
                      <a:pt x="3542" y="535"/>
                    </a:lnTo>
                    <a:lnTo>
                      <a:pt x="3539" y="535"/>
                    </a:lnTo>
                    <a:lnTo>
                      <a:pt x="3537" y="534"/>
                    </a:lnTo>
                    <a:lnTo>
                      <a:pt x="3535" y="531"/>
                    </a:lnTo>
                    <a:lnTo>
                      <a:pt x="3538" y="529"/>
                    </a:lnTo>
                    <a:lnTo>
                      <a:pt x="3541" y="527"/>
                    </a:lnTo>
                    <a:lnTo>
                      <a:pt x="3543" y="526"/>
                    </a:lnTo>
                    <a:lnTo>
                      <a:pt x="3549" y="522"/>
                    </a:lnTo>
                    <a:lnTo>
                      <a:pt x="3551" y="520"/>
                    </a:lnTo>
                    <a:lnTo>
                      <a:pt x="3554" y="518"/>
                    </a:lnTo>
                    <a:lnTo>
                      <a:pt x="3556" y="517"/>
                    </a:lnTo>
                    <a:lnTo>
                      <a:pt x="3559" y="514"/>
                    </a:lnTo>
                    <a:lnTo>
                      <a:pt x="3562" y="513"/>
                    </a:lnTo>
                    <a:lnTo>
                      <a:pt x="3566" y="510"/>
                    </a:lnTo>
                    <a:lnTo>
                      <a:pt x="3567" y="509"/>
                    </a:lnTo>
                    <a:lnTo>
                      <a:pt x="3569" y="506"/>
                    </a:lnTo>
                    <a:lnTo>
                      <a:pt x="3575" y="502"/>
                    </a:lnTo>
                    <a:lnTo>
                      <a:pt x="3577" y="501"/>
                    </a:lnTo>
                    <a:lnTo>
                      <a:pt x="3576" y="497"/>
                    </a:lnTo>
                    <a:lnTo>
                      <a:pt x="3580" y="495"/>
                    </a:lnTo>
                    <a:lnTo>
                      <a:pt x="3580" y="494"/>
                    </a:lnTo>
                    <a:lnTo>
                      <a:pt x="3585" y="491"/>
                    </a:lnTo>
                    <a:lnTo>
                      <a:pt x="3588" y="488"/>
                    </a:lnTo>
                    <a:lnTo>
                      <a:pt x="3590" y="486"/>
                    </a:lnTo>
                    <a:lnTo>
                      <a:pt x="3592" y="484"/>
                    </a:lnTo>
                    <a:lnTo>
                      <a:pt x="3594" y="484"/>
                    </a:lnTo>
                    <a:lnTo>
                      <a:pt x="3598" y="480"/>
                    </a:lnTo>
                    <a:lnTo>
                      <a:pt x="3600" y="479"/>
                    </a:lnTo>
                    <a:lnTo>
                      <a:pt x="3602" y="476"/>
                    </a:lnTo>
                    <a:lnTo>
                      <a:pt x="3608" y="475"/>
                    </a:lnTo>
                    <a:lnTo>
                      <a:pt x="3609" y="471"/>
                    </a:lnTo>
                    <a:lnTo>
                      <a:pt x="3610" y="469"/>
                    </a:lnTo>
                    <a:lnTo>
                      <a:pt x="3611" y="466"/>
                    </a:lnTo>
                    <a:lnTo>
                      <a:pt x="3614" y="463"/>
                    </a:lnTo>
                    <a:lnTo>
                      <a:pt x="3616" y="461"/>
                    </a:lnTo>
                    <a:lnTo>
                      <a:pt x="3619" y="461"/>
                    </a:lnTo>
                    <a:lnTo>
                      <a:pt x="3625" y="457"/>
                    </a:lnTo>
                    <a:lnTo>
                      <a:pt x="3627" y="454"/>
                    </a:lnTo>
                    <a:lnTo>
                      <a:pt x="3628" y="451"/>
                    </a:lnTo>
                    <a:lnTo>
                      <a:pt x="3631" y="449"/>
                    </a:lnTo>
                    <a:lnTo>
                      <a:pt x="3636" y="445"/>
                    </a:lnTo>
                    <a:lnTo>
                      <a:pt x="3642" y="444"/>
                    </a:lnTo>
                    <a:lnTo>
                      <a:pt x="3645" y="443"/>
                    </a:lnTo>
                    <a:lnTo>
                      <a:pt x="3645" y="443"/>
                    </a:lnTo>
                    <a:lnTo>
                      <a:pt x="3649" y="443"/>
                    </a:lnTo>
                    <a:lnTo>
                      <a:pt x="3651" y="443"/>
                    </a:lnTo>
                    <a:lnTo>
                      <a:pt x="3651" y="443"/>
                    </a:lnTo>
                    <a:lnTo>
                      <a:pt x="3657" y="442"/>
                    </a:lnTo>
                    <a:lnTo>
                      <a:pt x="3660" y="442"/>
                    </a:lnTo>
                    <a:lnTo>
                      <a:pt x="3662" y="442"/>
                    </a:lnTo>
                    <a:lnTo>
                      <a:pt x="3665" y="443"/>
                    </a:lnTo>
                    <a:lnTo>
                      <a:pt x="3670" y="443"/>
                    </a:lnTo>
                    <a:lnTo>
                      <a:pt x="3673" y="442"/>
                    </a:lnTo>
                    <a:lnTo>
                      <a:pt x="3676" y="442"/>
                    </a:lnTo>
                    <a:lnTo>
                      <a:pt x="3678" y="442"/>
                    </a:lnTo>
                    <a:lnTo>
                      <a:pt x="3682" y="442"/>
                    </a:lnTo>
                    <a:lnTo>
                      <a:pt x="3682" y="445"/>
                    </a:lnTo>
                    <a:lnTo>
                      <a:pt x="3684" y="447"/>
                    </a:lnTo>
                    <a:lnTo>
                      <a:pt x="3686" y="446"/>
                    </a:lnTo>
                    <a:lnTo>
                      <a:pt x="3688" y="443"/>
                    </a:lnTo>
                    <a:lnTo>
                      <a:pt x="3691" y="441"/>
                    </a:lnTo>
                    <a:lnTo>
                      <a:pt x="3694" y="443"/>
                    </a:lnTo>
                    <a:lnTo>
                      <a:pt x="3696" y="443"/>
                    </a:lnTo>
                    <a:lnTo>
                      <a:pt x="3702" y="444"/>
                    </a:lnTo>
                    <a:lnTo>
                      <a:pt x="3704" y="445"/>
                    </a:lnTo>
                    <a:lnTo>
                      <a:pt x="3708" y="444"/>
                    </a:lnTo>
                    <a:lnTo>
                      <a:pt x="3710" y="442"/>
                    </a:lnTo>
                    <a:lnTo>
                      <a:pt x="3712" y="442"/>
                    </a:lnTo>
                    <a:lnTo>
                      <a:pt x="3716" y="442"/>
                    </a:lnTo>
                    <a:lnTo>
                      <a:pt x="3717" y="444"/>
                    </a:lnTo>
                    <a:lnTo>
                      <a:pt x="3720" y="445"/>
                    </a:lnTo>
                    <a:lnTo>
                      <a:pt x="3722" y="444"/>
                    </a:lnTo>
                    <a:lnTo>
                      <a:pt x="3721" y="442"/>
                    </a:lnTo>
                    <a:lnTo>
                      <a:pt x="3722" y="440"/>
                    </a:lnTo>
                    <a:lnTo>
                      <a:pt x="3726" y="441"/>
                    </a:lnTo>
                    <a:lnTo>
                      <a:pt x="3726" y="437"/>
                    </a:lnTo>
                    <a:lnTo>
                      <a:pt x="3728" y="436"/>
                    </a:lnTo>
                    <a:lnTo>
                      <a:pt x="3731" y="435"/>
                    </a:lnTo>
                    <a:lnTo>
                      <a:pt x="3734" y="435"/>
                    </a:lnTo>
                    <a:lnTo>
                      <a:pt x="3737" y="435"/>
                    </a:lnTo>
                    <a:lnTo>
                      <a:pt x="3738" y="436"/>
                    </a:lnTo>
                    <a:lnTo>
                      <a:pt x="3740" y="436"/>
                    </a:lnTo>
                    <a:lnTo>
                      <a:pt x="3743" y="437"/>
                    </a:lnTo>
                    <a:lnTo>
                      <a:pt x="3746" y="438"/>
                    </a:lnTo>
                    <a:lnTo>
                      <a:pt x="3748" y="440"/>
                    </a:lnTo>
                    <a:lnTo>
                      <a:pt x="3746" y="440"/>
                    </a:lnTo>
                    <a:lnTo>
                      <a:pt x="3748" y="441"/>
                    </a:lnTo>
                    <a:lnTo>
                      <a:pt x="3751" y="441"/>
                    </a:lnTo>
                    <a:lnTo>
                      <a:pt x="3753" y="438"/>
                    </a:lnTo>
                    <a:lnTo>
                      <a:pt x="3756" y="438"/>
                    </a:lnTo>
                    <a:lnTo>
                      <a:pt x="3759" y="440"/>
                    </a:lnTo>
                    <a:lnTo>
                      <a:pt x="3761" y="442"/>
                    </a:lnTo>
                    <a:lnTo>
                      <a:pt x="3762" y="444"/>
                    </a:lnTo>
                    <a:lnTo>
                      <a:pt x="3764" y="444"/>
                    </a:lnTo>
                    <a:lnTo>
                      <a:pt x="3768" y="446"/>
                    </a:lnTo>
                    <a:lnTo>
                      <a:pt x="3762" y="447"/>
                    </a:lnTo>
                    <a:lnTo>
                      <a:pt x="3760" y="447"/>
                    </a:lnTo>
                    <a:lnTo>
                      <a:pt x="3756" y="447"/>
                    </a:lnTo>
                    <a:lnTo>
                      <a:pt x="3754" y="447"/>
                    </a:lnTo>
                    <a:lnTo>
                      <a:pt x="3755" y="451"/>
                    </a:lnTo>
                    <a:lnTo>
                      <a:pt x="3756" y="453"/>
                    </a:lnTo>
                    <a:lnTo>
                      <a:pt x="3761" y="453"/>
                    </a:lnTo>
                    <a:lnTo>
                      <a:pt x="3762" y="453"/>
                    </a:lnTo>
                    <a:lnTo>
                      <a:pt x="3765" y="452"/>
                    </a:lnTo>
                    <a:lnTo>
                      <a:pt x="3768" y="451"/>
                    </a:lnTo>
                    <a:lnTo>
                      <a:pt x="3770" y="450"/>
                    </a:lnTo>
                    <a:lnTo>
                      <a:pt x="3776" y="452"/>
                    </a:lnTo>
                    <a:lnTo>
                      <a:pt x="3779" y="451"/>
                    </a:lnTo>
                    <a:lnTo>
                      <a:pt x="3781" y="449"/>
                    </a:lnTo>
                    <a:lnTo>
                      <a:pt x="3785" y="449"/>
                    </a:lnTo>
                    <a:lnTo>
                      <a:pt x="3785" y="445"/>
                    </a:lnTo>
                    <a:lnTo>
                      <a:pt x="3788" y="446"/>
                    </a:lnTo>
                    <a:lnTo>
                      <a:pt x="3790" y="446"/>
                    </a:lnTo>
                    <a:lnTo>
                      <a:pt x="3793" y="449"/>
                    </a:lnTo>
                    <a:lnTo>
                      <a:pt x="3796" y="449"/>
                    </a:lnTo>
                    <a:lnTo>
                      <a:pt x="3798" y="446"/>
                    </a:lnTo>
                    <a:lnTo>
                      <a:pt x="3802" y="446"/>
                    </a:lnTo>
                    <a:lnTo>
                      <a:pt x="3807" y="446"/>
                    </a:lnTo>
                    <a:lnTo>
                      <a:pt x="3810" y="445"/>
                    </a:lnTo>
                    <a:lnTo>
                      <a:pt x="3808" y="442"/>
                    </a:lnTo>
                    <a:lnTo>
                      <a:pt x="3806" y="441"/>
                    </a:lnTo>
                    <a:lnTo>
                      <a:pt x="3803" y="440"/>
                    </a:lnTo>
                    <a:lnTo>
                      <a:pt x="3801" y="441"/>
                    </a:lnTo>
                    <a:lnTo>
                      <a:pt x="3798" y="441"/>
                    </a:lnTo>
                    <a:lnTo>
                      <a:pt x="3795" y="440"/>
                    </a:lnTo>
                    <a:lnTo>
                      <a:pt x="3798" y="437"/>
                    </a:lnTo>
                    <a:lnTo>
                      <a:pt x="3797" y="435"/>
                    </a:lnTo>
                    <a:lnTo>
                      <a:pt x="3797" y="432"/>
                    </a:lnTo>
                    <a:lnTo>
                      <a:pt x="3799" y="433"/>
                    </a:lnTo>
                    <a:lnTo>
                      <a:pt x="3801" y="429"/>
                    </a:lnTo>
                    <a:lnTo>
                      <a:pt x="3802" y="427"/>
                    </a:lnTo>
                    <a:lnTo>
                      <a:pt x="3804" y="425"/>
                    </a:lnTo>
                    <a:lnTo>
                      <a:pt x="3807" y="423"/>
                    </a:lnTo>
                    <a:lnTo>
                      <a:pt x="3813" y="419"/>
                    </a:lnTo>
                    <a:lnTo>
                      <a:pt x="3815" y="417"/>
                    </a:lnTo>
                    <a:lnTo>
                      <a:pt x="3819" y="416"/>
                    </a:lnTo>
                    <a:lnTo>
                      <a:pt x="3821" y="410"/>
                    </a:lnTo>
                    <a:lnTo>
                      <a:pt x="3824" y="408"/>
                    </a:lnTo>
                    <a:lnTo>
                      <a:pt x="3827" y="406"/>
                    </a:lnTo>
                    <a:lnTo>
                      <a:pt x="3830" y="404"/>
                    </a:lnTo>
                    <a:lnTo>
                      <a:pt x="3830" y="402"/>
                    </a:lnTo>
                    <a:lnTo>
                      <a:pt x="3830" y="399"/>
                    </a:lnTo>
                    <a:lnTo>
                      <a:pt x="3833" y="398"/>
                    </a:lnTo>
                    <a:lnTo>
                      <a:pt x="3836" y="395"/>
                    </a:lnTo>
                    <a:lnTo>
                      <a:pt x="3838" y="394"/>
                    </a:lnTo>
                    <a:lnTo>
                      <a:pt x="3841" y="392"/>
                    </a:lnTo>
                    <a:lnTo>
                      <a:pt x="3847" y="393"/>
                    </a:lnTo>
                    <a:lnTo>
                      <a:pt x="3849" y="394"/>
                    </a:lnTo>
                    <a:lnTo>
                      <a:pt x="3852" y="392"/>
                    </a:lnTo>
                    <a:lnTo>
                      <a:pt x="3855" y="392"/>
                    </a:lnTo>
                    <a:lnTo>
                      <a:pt x="3859" y="392"/>
                    </a:lnTo>
                    <a:lnTo>
                      <a:pt x="3863" y="390"/>
                    </a:lnTo>
                    <a:lnTo>
                      <a:pt x="3865" y="390"/>
                    </a:lnTo>
                    <a:lnTo>
                      <a:pt x="3867" y="392"/>
                    </a:lnTo>
                    <a:lnTo>
                      <a:pt x="3870" y="395"/>
                    </a:lnTo>
                    <a:lnTo>
                      <a:pt x="3872" y="394"/>
                    </a:lnTo>
                    <a:lnTo>
                      <a:pt x="3879" y="390"/>
                    </a:lnTo>
                    <a:lnTo>
                      <a:pt x="3881" y="393"/>
                    </a:lnTo>
                    <a:lnTo>
                      <a:pt x="3876" y="401"/>
                    </a:lnTo>
                    <a:lnTo>
                      <a:pt x="3875" y="401"/>
                    </a:lnTo>
                    <a:lnTo>
                      <a:pt x="3873" y="403"/>
                    </a:lnTo>
                    <a:lnTo>
                      <a:pt x="3875" y="406"/>
                    </a:lnTo>
                    <a:lnTo>
                      <a:pt x="3874" y="409"/>
                    </a:lnTo>
                    <a:lnTo>
                      <a:pt x="3875" y="409"/>
                    </a:lnTo>
                    <a:lnTo>
                      <a:pt x="3879" y="408"/>
                    </a:lnTo>
                    <a:lnTo>
                      <a:pt x="3881" y="408"/>
                    </a:lnTo>
                    <a:lnTo>
                      <a:pt x="3881" y="411"/>
                    </a:lnTo>
                    <a:lnTo>
                      <a:pt x="3879" y="414"/>
                    </a:lnTo>
                    <a:lnTo>
                      <a:pt x="3878" y="416"/>
                    </a:lnTo>
                    <a:lnTo>
                      <a:pt x="3880" y="416"/>
                    </a:lnTo>
                    <a:lnTo>
                      <a:pt x="3883" y="415"/>
                    </a:lnTo>
                    <a:lnTo>
                      <a:pt x="3885" y="415"/>
                    </a:lnTo>
                    <a:lnTo>
                      <a:pt x="3888" y="411"/>
                    </a:lnTo>
                    <a:lnTo>
                      <a:pt x="3893" y="408"/>
                    </a:lnTo>
                    <a:lnTo>
                      <a:pt x="3896" y="404"/>
                    </a:lnTo>
                    <a:lnTo>
                      <a:pt x="3901" y="401"/>
                    </a:lnTo>
                    <a:lnTo>
                      <a:pt x="3905" y="400"/>
                    </a:lnTo>
                    <a:lnTo>
                      <a:pt x="3907" y="397"/>
                    </a:lnTo>
                    <a:lnTo>
                      <a:pt x="3909" y="395"/>
                    </a:lnTo>
                    <a:lnTo>
                      <a:pt x="3910" y="395"/>
                    </a:lnTo>
                    <a:lnTo>
                      <a:pt x="3913" y="397"/>
                    </a:lnTo>
                    <a:lnTo>
                      <a:pt x="3916" y="394"/>
                    </a:lnTo>
                    <a:lnTo>
                      <a:pt x="3916" y="398"/>
                    </a:lnTo>
                    <a:lnTo>
                      <a:pt x="3919" y="397"/>
                    </a:lnTo>
                    <a:lnTo>
                      <a:pt x="3919" y="393"/>
                    </a:lnTo>
                    <a:lnTo>
                      <a:pt x="3916" y="393"/>
                    </a:lnTo>
                    <a:lnTo>
                      <a:pt x="3917" y="390"/>
                    </a:lnTo>
                    <a:lnTo>
                      <a:pt x="3918" y="387"/>
                    </a:lnTo>
                    <a:lnTo>
                      <a:pt x="3918" y="384"/>
                    </a:lnTo>
                    <a:lnTo>
                      <a:pt x="3918" y="382"/>
                    </a:lnTo>
                    <a:lnTo>
                      <a:pt x="3922" y="381"/>
                    </a:lnTo>
                    <a:lnTo>
                      <a:pt x="3919" y="378"/>
                    </a:lnTo>
                    <a:lnTo>
                      <a:pt x="3923" y="376"/>
                    </a:lnTo>
                    <a:lnTo>
                      <a:pt x="3925" y="375"/>
                    </a:lnTo>
                    <a:lnTo>
                      <a:pt x="3929" y="375"/>
                    </a:lnTo>
                    <a:lnTo>
                      <a:pt x="3931" y="374"/>
                    </a:lnTo>
                    <a:lnTo>
                      <a:pt x="3934" y="374"/>
                    </a:lnTo>
                    <a:lnTo>
                      <a:pt x="3936" y="374"/>
                    </a:lnTo>
                    <a:lnTo>
                      <a:pt x="3939" y="375"/>
                    </a:lnTo>
                    <a:lnTo>
                      <a:pt x="3942" y="376"/>
                    </a:lnTo>
                    <a:lnTo>
                      <a:pt x="3944" y="377"/>
                    </a:lnTo>
                    <a:lnTo>
                      <a:pt x="3950" y="378"/>
                    </a:lnTo>
                    <a:lnTo>
                      <a:pt x="3952" y="378"/>
                    </a:lnTo>
                    <a:lnTo>
                      <a:pt x="3953" y="378"/>
                    </a:lnTo>
                    <a:lnTo>
                      <a:pt x="3952" y="378"/>
                    </a:lnTo>
                    <a:lnTo>
                      <a:pt x="3948" y="378"/>
                    </a:lnTo>
                    <a:lnTo>
                      <a:pt x="3948" y="381"/>
                    </a:lnTo>
                    <a:lnTo>
                      <a:pt x="3946" y="380"/>
                    </a:lnTo>
                    <a:lnTo>
                      <a:pt x="3942" y="380"/>
                    </a:lnTo>
                    <a:lnTo>
                      <a:pt x="3940" y="378"/>
                    </a:lnTo>
                    <a:lnTo>
                      <a:pt x="3938" y="378"/>
                    </a:lnTo>
                    <a:lnTo>
                      <a:pt x="3934" y="381"/>
                    </a:lnTo>
                    <a:lnTo>
                      <a:pt x="3932" y="383"/>
                    </a:lnTo>
                    <a:lnTo>
                      <a:pt x="3932" y="385"/>
                    </a:lnTo>
                    <a:lnTo>
                      <a:pt x="3931" y="389"/>
                    </a:lnTo>
                    <a:lnTo>
                      <a:pt x="3931" y="394"/>
                    </a:lnTo>
                    <a:lnTo>
                      <a:pt x="3929" y="395"/>
                    </a:lnTo>
                    <a:lnTo>
                      <a:pt x="3927" y="399"/>
                    </a:lnTo>
                    <a:lnTo>
                      <a:pt x="3930" y="401"/>
                    </a:lnTo>
                    <a:lnTo>
                      <a:pt x="3930" y="403"/>
                    </a:lnTo>
                    <a:lnTo>
                      <a:pt x="3927" y="406"/>
                    </a:lnTo>
                    <a:lnTo>
                      <a:pt x="3924" y="408"/>
                    </a:lnTo>
                    <a:lnTo>
                      <a:pt x="3927" y="410"/>
                    </a:lnTo>
                    <a:lnTo>
                      <a:pt x="3922" y="414"/>
                    </a:lnTo>
                    <a:lnTo>
                      <a:pt x="3919" y="414"/>
                    </a:lnTo>
                    <a:lnTo>
                      <a:pt x="3916" y="414"/>
                    </a:lnTo>
                    <a:lnTo>
                      <a:pt x="3914" y="417"/>
                    </a:lnTo>
                    <a:lnTo>
                      <a:pt x="3910" y="417"/>
                    </a:lnTo>
                    <a:lnTo>
                      <a:pt x="3908" y="418"/>
                    </a:lnTo>
                    <a:lnTo>
                      <a:pt x="3906" y="419"/>
                    </a:lnTo>
                    <a:lnTo>
                      <a:pt x="3902" y="420"/>
                    </a:lnTo>
                    <a:lnTo>
                      <a:pt x="3902" y="424"/>
                    </a:lnTo>
                    <a:lnTo>
                      <a:pt x="3900" y="426"/>
                    </a:lnTo>
                    <a:lnTo>
                      <a:pt x="3898" y="428"/>
                    </a:lnTo>
                    <a:lnTo>
                      <a:pt x="3895" y="429"/>
                    </a:lnTo>
                    <a:lnTo>
                      <a:pt x="3893" y="433"/>
                    </a:lnTo>
                    <a:lnTo>
                      <a:pt x="3890" y="435"/>
                    </a:lnTo>
                    <a:lnTo>
                      <a:pt x="3888" y="437"/>
                    </a:lnTo>
                    <a:lnTo>
                      <a:pt x="3885" y="438"/>
                    </a:lnTo>
                    <a:lnTo>
                      <a:pt x="3882" y="440"/>
                    </a:lnTo>
                    <a:lnTo>
                      <a:pt x="3881" y="442"/>
                    </a:lnTo>
                    <a:lnTo>
                      <a:pt x="3879" y="444"/>
                    </a:lnTo>
                    <a:lnTo>
                      <a:pt x="3875" y="446"/>
                    </a:lnTo>
                    <a:lnTo>
                      <a:pt x="3873" y="449"/>
                    </a:lnTo>
                    <a:lnTo>
                      <a:pt x="3873" y="451"/>
                    </a:lnTo>
                    <a:lnTo>
                      <a:pt x="3871" y="453"/>
                    </a:lnTo>
                    <a:lnTo>
                      <a:pt x="3868" y="457"/>
                    </a:lnTo>
                    <a:lnTo>
                      <a:pt x="3865" y="459"/>
                    </a:lnTo>
                    <a:lnTo>
                      <a:pt x="3863" y="461"/>
                    </a:lnTo>
                    <a:lnTo>
                      <a:pt x="3861" y="463"/>
                    </a:lnTo>
                    <a:lnTo>
                      <a:pt x="3857" y="464"/>
                    </a:lnTo>
                    <a:lnTo>
                      <a:pt x="3855" y="467"/>
                    </a:lnTo>
                    <a:lnTo>
                      <a:pt x="3852" y="469"/>
                    </a:lnTo>
                    <a:lnTo>
                      <a:pt x="3849" y="470"/>
                    </a:lnTo>
                    <a:lnTo>
                      <a:pt x="3847" y="470"/>
                    </a:lnTo>
                    <a:lnTo>
                      <a:pt x="3844" y="470"/>
                    </a:lnTo>
                    <a:lnTo>
                      <a:pt x="3842" y="472"/>
                    </a:lnTo>
                    <a:lnTo>
                      <a:pt x="3839" y="475"/>
                    </a:lnTo>
                    <a:lnTo>
                      <a:pt x="3837" y="475"/>
                    </a:lnTo>
                    <a:lnTo>
                      <a:pt x="3833" y="474"/>
                    </a:lnTo>
                    <a:lnTo>
                      <a:pt x="3831" y="475"/>
                    </a:lnTo>
                    <a:lnTo>
                      <a:pt x="3833" y="478"/>
                    </a:lnTo>
                    <a:lnTo>
                      <a:pt x="3835" y="480"/>
                    </a:lnTo>
                    <a:lnTo>
                      <a:pt x="3833" y="484"/>
                    </a:lnTo>
                    <a:lnTo>
                      <a:pt x="3831" y="486"/>
                    </a:lnTo>
                    <a:lnTo>
                      <a:pt x="3830" y="488"/>
                    </a:lnTo>
                    <a:lnTo>
                      <a:pt x="3828" y="489"/>
                    </a:lnTo>
                    <a:lnTo>
                      <a:pt x="3825" y="492"/>
                    </a:lnTo>
                    <a:lnTo>
                      <a:pt x="3822" y="495"/>
                    </a:lnTo>
                    <a:lnTo>
                      <a:pt x="3820" y="497"/>
                    </a:lnTo>
                    <a:lnTo>
                      <a:pt x="3820" y="501"/>
                    </a:lnTo>
                    <a:lnTo>
                      <a:pt x="3819" y="503"/>
                    </a:lnTo>
                    <a:lnTo>
                      <a:pt x="3818" y="505"/>
                    </a:lnTo>
                    <a:lnTo>
                      <a:pt x="3816" y="509"/>
                    </a:lnTo>
                    <a:lnTo>
                      <a:pt x="3816" y="511"/>
                    </a:lnTo>
                    <a:lnTo>
                      <a:pt x="3816" y="513"/>
                    </a:lnTo>
                    <a:lnTo>
                      <a:pt x="3816" y="515"/>
                    </a:lnTo>
                    <a:lnTo>
                      <a:pt x="3815" y="519"/>
                    </a:lnTo>
                    <a:lnTo>
                      <a:pt x="3815" y="521"/>
                    </a:lnTo>
                    <a:lnTo>
                      <a:pt x="3815" y="523"/>
                    </a:lnTo>
                    <a:lnTo>
                      <a:pt x="3815" y="527"/>
                    </a:lnTo>
                    <a:lnTo>
                      <a:pt x="3815" y="529"/>
                    </a:lnTo>
                    <a:lnTo>
                      <a:pt x="3816" y="532"/>
                    </a:lnTo>
                    <a:lnTo>
                      <a:pt x="3816" y="535"/>
                    </a:lnTo>
                    <a:lnTo>
                      <a:pt x="3816" y="537"/>
                    </a:lnTo>
                    <a:lnTo>
                      <a:pt x="3818" y="540"/>
                    </a:lnTo>
                    <a:lnTo>
                      <a:pt x="3818" y="543"/>
                    </a:lnTo>
                    <a:lnTo>
                      <a:pt x="3819" y="546"/>
                    </a:lnTo>
                    <a:lnTo>
                      <a:pt x="3820" y="548"/>
                    </a:lnTo>
                    <a:lnTo>
                      <a:pt x="3820" y="551"/>
                    </a:lnTo>
                    <a:lnTo>
                      <a:pt x="3821" y="554"/>
                    </a:lnTo>
                    <a:lnTo>
                      <a:pt x="3821" y="556"/>
                    </a:lnTo>
                    <a:lnTo>
                      <a:pt x="3821" y="560"/>
                    </a:lnTo>
                    <a:lnTo>
                      <a:pt x="3822" y="562"/>
                    </a:lnTo>
                    <a:lnTo>
                      <a:pt x="3822" y="564"/>
                    </a:lnTo>
                    <a:lnTo>
                      <a:pt x="3822" y="568"/>
                    </a:lnTo>
                    <a:lnTo>
                      <a:pt x="3823" y="570"/>
                    </a:lnTo>
                    <a:lnTo>
                      <a:pt x="3824" y="573"/>
                    </a:lnTo>
                    <a:lnTo>
                      <a:pt x="3827" y="574"/>
                    </a:lnTo>
                    <a:lnTo>
                      <a:pt x="3825" y="578"/>
                    </a:lnTo>
                    <a:lnTo>
                      <a:pt x="3827" y="580"/>
                    </a:lnTo>
                    <a:lnTo>
                      <a:pt x="3828" y="583"/>
                    </a:lnTo>
                    <a:lnTo>
                      <a:pt x="3828" y="586"/>
                    </a:lnTo>
                    <a:lnTo>
                      <a:pt x="3828" y="588"/>
                    </a:lnTo>
                    <a:lnTo>
                      <a:pt x="3828" y="591"/>
                    </a:lnTo>
                    <a:lnTo>
                      <a:pt x="3828" y="594"/>
                    </a:lnTo>
                    <a:lnTo>
                      <a:pt x="3828" y="597"/>
                    </a:lnTo>
                    <a:lnTo>
                      <a:pt x="3831" y="599"/>
                    </a:lnTo>
                    <a:lnTo>
                      <a:pt x="3831" y="601"/>
                    </a:lnTo>
                    <a:lnTo>
                      <a:pt x="3830" y="605"/>
                    </a:lnTo>
                    <a:lnTo>
                      <a:pt x="3832" y="603"/>
                    </a:lnTo>
                    <a:lnTo>
                      <a:pt x="3836" y="600"/>
                    </a:lnTo>
                    <a:lnTo>
                      <a:pt x="3837" y="599"/>
                    </a:lnTo>
                    <a:lnTo>
                      <a:pt x="3840" y="597"/>
                    </a:lnTo>
                    <a:lnTo>
                      <a:pt x="3842" y="594"/>
                    </a:lnTo>
                    <a:lnTo>
                      <a:pt x="3845" y="592"/>
                    </a:lnTo>
                    <a:lnTo>
                      <a:pt x="3847" y="590"/>
                    </a:lnTo>
                    <a:lnTo>
                      <a:pt x="3850" y="588"/>
                    </a:lnTo>
                    <a:lnTo>
                      <a:pt x="3853" y="585"/>
                    </a:lnTo>
                    <a:lnTo>
                      <a:pt x="3853" y="582"/>
                    </a:lnTo>
                    <a:lnTo>
                      <a:pt x="3854" y="580"/>
                    </a:lnTo>
                    <a:lnTo>
                      <a:pt x="3856" y="577"/>
                    </a:lnTo>
                    <a:lnTo>
                      <a:pt x="3856" y="574"/>
                    </a:lnTo>
                    <a:lnTo>
                      <a:pt x="3856" y="571"/>
                    </a:lnTo>
                    <a:lnTo>
                      <a:pt x="3857" y="569"/>
                    </a:lnTo>
                    <a:lnTo>
                      <a:pt x="3855" y="568"/>
                    </a:lnTo>
                    <a:lnTo>
                      <a:pt x="3856" y="565"/>
                    </a:lnTo>
                    <a:lnTo>
                      <a:pt x="3858" y="568"/>
                    </a:lnTo>
                    <a:lnTo>
                      <a:pt x="3861" y="566"/>
                    </a:lnTo>
                    <a:lnTo>
                      <a:pt x="3863" y="564"/>
                    </a:lnTo>
                    <a:lnTo>
                      <a:pt x="3866" y="563"/>
                    </a:lnTo>
                    <a:lnTo>
                      <a:pt x="3868" y="562"/>
                    </a:lnTo>
                    <a:lnTo>
                      <a:pt x="3872" y="562"/>
                    </a:lnTo>
                    <a:lnTo>
                      <a:pt x="3874" y="563"/>
                    </a:lnTo>
                    <a:lnTo>
                      <a:pt x="3875" y="564"/>
                    </a:lnTo>
                    <a:lnTo>
                      <a:pt x="3876" y="562"/>
                    </a:lnTo>
                    <a:lnTo>
                      <a:pt x="3875" y="561"/>
                    </a:lnTo>
                    <a:lnTo>
                      <a:pt x="3874" y="558"/>
                    </a:lnTo>
                    <a:lnTo>
                      <a:pt x="3875" y="555"/>
                    </a:lnTo>
                    <a:lnTo>
                      <a:pt x="3873" y="553"/>
                    </a:lnTo>
                    <a:lnTo>
                      <a:pt x="3874" y="549"/>
                    </a:lnTo>
                    <a:lnTo>
                      <a:pt x="3874" y="547"/>
                    </a:lnTo>
                    <a:lnTo>
                      <a:pt x="3875" y="545"/>
                    </a:lnTo>
                    <a:lnTo>
                      <a:pt x="3879" y="543"/>
                    </a:lnTo>
                    <a:lnTo>
                      <a:pt x="3881" y="540"/>
                    </a:lnTo>
                    <a:lnTo>
                      <a:pt x="3884" y="538"/>
                    </a:lnTo>
                    <a:lnTo>
                      <a:pt x="3887" y="537"/>
                    </a:lnTo>
                    <a:lnTo>
                      <a:pt x="3890" y="536"/>
                    </a:lnTo>
                    <a:lnTo>
                      <a:pt x="3892" y="537"/>
                    </a:lnTo>
                    <a:lnTo>
                      <a:pt x="3895" y="538"/>
                    </a:lnTo>
                    <a:lnTo>
                      <a:pt x="3898" y="537"/>
                    </a:lnTo>
                    <a:lnTo>
                      <a:pt x="3900" y="536"/>
                    </a:lnTo>
                    <a:lnTo>
                      <a:pt x="3904" y="534"/>
                    </a:lnTo>
                    <a:lnTo>
                      <a:pt x="3905" y="531"/>
                    </a:lnTo>
                    <a:lnTo>
                      <a:pt x="3904" y="529"/>
                    </a:lnTo>
                    <a:lnTo>
                      <a:pt x="3900" y="526"/>
                    </a:lnTo>
                    <a:lnTo>
                      <a:pt x="3899" y="523"/>
                    </a:lnTo>
                    <a:lnTo>
                      <a:pt x="3899" y="520"/>
                    </a:lnTo>
                    <a:lnTo>
                      <a:pt x="3899" y="518"/>
                    </a:lnTo>
                    <a:lnTo>
                      <a:pt x="3900" y="514"/>
                    </a:lnTo>
                    <a:lnTo>
                      <a:pt x="3902" y="512"/>
                    </a:lnTo>
                    <a:lnTo>
                      <a:pt x="3904" y="510"/>
                    </a:lnTo>
                    <a:lnTo>
                      <a:pt x="3905" y="506"/>
                    </a:lnTo>
                    <a:lnTo>
                      <a:pt x="3908" y="505"/>
                    </a:lnTo>
                    <a:lnTo>
                      <a:pt x="3909" y="505"/>
                    </a:lnTo>
                    <a:lnTo>
                      <a:pt x="3908" y="502"/>
                    </a:lnTo>
                    <a:lnTo>
                      <a:pt x="3912" y="501"/>
                    </a:lnTo>
                    <a:lnTo>
                      <a:pt x="3914" y="501"/>
                    </a:lnTo>
                    <a:lnTo>
                      <a:pt x="3917" y="498"/>
                    </a:lnTo>
                    <a:lnTo>
                      <a:pt x="3916" y="501"/>
                    </a:lnTo>
                    <a:lnTo>
                      <a:pt x="3913" y="502"/>
                    </a:lnTo>
                    <a:lnTo>
                      <a:pt x="3912" y="505"/>
                    </a:lnTo>
                    <a:lnTo>
                      <a:pt x="3914" y="508"/>
                    </a:lnTo>
                    <a:lnTo>
                      <a:pt x="3916" y="509"/>
                    </a:lnTo>
                    <a:lnTo>
                      <a:pt x="3919" y="506"/>
                    </a:lnTo>
                    <a:lnTo>
                      <a:pt x="3922" y="504"/>
                    </a:lnTo>
                    <a:lnTo>
                      <a:pt x="3921" y="501"/>
                    </a:lnTo>
                    <a:lnTo>
                      <a:pt x="3921" y="498"/>
                    </a:lnTo>
                    <a:lnTo>
                      <a:pt x="3921" y="496"/>
                    </a:lnTo>
                    <a:lnTo>
                      <a:pt x="3917" y="495"/>
                    </a:lnTo>
                    <a:lnTo>
                      <a:pt x="3915" y="495"/>
                    </a:lnTo>
                    <a:lnTo>
                      <a:pt x="3914" y="492"/>
                    </a:lnTo>
                    <a:lnTo>
                      <a:pt x="3914" y="489"/>
                    </a:lnTo>
                    <a:lnTo>
                      <a:pt x="3914" y="487"/>
                    </a:lnTo>
                    <a:lnTo>
                      <a:pt x="3914" y="486"/>
                    </a:lnTo>
                    <a:lnTo>
                      <a:pt x="3914" y="483"/>
                    </a:lnTo>
                    <a:lnTo>
                      <a:pt x="3916" y="480"/>
                    </a:lnTo>
                    <a:lnTo>
                      <a:pt x="3919" y="478"/>
                    </a:lnTo>
                    <a:lnTo>
                      <a:pt x="3921" y="476"/>
                    </a:lnTo>
                    <a:lnTo>
                      <a:pt x="3918" y="474"/>
                    </a:lnTo>
                    <a:lnTo>
                      <a:pt x="3915" y="472"/>
                    </a:lnTo>
                    <a:lnTo>
                      <a:pt x="3913" y="470"/>
                    </a:lnTo>
                    <a:lnTo>
                      <a:pt x="3909" y="472"/>
                    </a:lnTo>
                    <a:lnTo>
                      <a:pt x="3909" y="475"/>
                    </a:lnTo>
                    <a:lnTo>
                      <a:pt x="3907" y="475"/>
                    </a:lnTo>
                    <a:lnTo>
                      <a:pt x="3905" y="472"/>
                    </a:lnTo>
                    <a:lnTo>
                      <a:pt x="3902" y="470"/>
                    </a:lnTo>
                    <a:lnTo>
                      <a:pt x="3902" y="467"/>
                    </a:lnTo>
                    <a:lnTo>
                      <a:pt x="3905" y="461"/>
                    </a:lnTo>
                    <a:lnTo>
                      <a:pt x="3907" y="459"/>
                    </a:lnTo>
                    <a:lnTo>
                      <a:pt x="3909" y="457"/>
                    </a:lnTo>
                    <a:lnTo>
                      <a:pt x="3912" y="454"/>
                    </a:lnTo>
                    <a:lnTo>
                      <a:pt x="3915" y="452"/>
                    </a:lnTo>
                    <a:lnTo>
                      <a:pt x="3917" y="450"/>
                    </a:lnTo>
                    <a:lnTo>
                      <a:pt x="3915" y="447"/>
                    </a:lnTo>
                    <a:lnTo>
                      <a:pt x="3917" y="447"/>
                    </a:lnTo>
                    <a:lnTo>
                      <a:pt x="3918" y="444"/>
                    </a:lnTo>
                    <a:lnTo>
                      <a:pt x="3921" y="444"/>
                    </a:lnTo>
                    <a:lnTo>
                      <a:pt x="3921" y="442"/>
                    </a:lnTo>
                    <a:lnTo>
                      <a:pt x="3919" y="438"/>
                    </a:lnTo>
                    <a:lnTo>
                      <a:pt x="3922" y="437"/>
                    </a:lnTo>
                    <a:lnTo>
                      <a:pt x="3922" y="435"/>
                    </a:lnTo>
                    <a:lnTo>
                      <a:pt x="3923" y="433"/>
                    </a:lnTo>
                    <a:lnTo>
                      <a:pt x="3926" y="432"/>
                    </a:lnTo>
                    <a:lnTo>
                      <a:pt x="3925" y="429"/>
                    </a:lnTo>
                    <a:lnTo>
                      <a:pt x="3929" y="428"/>
                    </a:lnTo>
                    <a:lnTo>
                      <a:pt x="3931" y="429"/>
                    </a:lnTo>
                    <a:lnTo>
                      <a:pt x="3932" y="429"/>
                    </a:lnTo>
                    <a:lnTo>
                      <a:pt x="3931" y="433"/>
                    </a:lnTo>
                    <a:lnTo>
                      <a:pt x="3934" y="430"/>
                    </a:lnTo>
                    <a:lnTo>
                      <a:pt x="3935" y="429"/>
                    </a:lnTo>
                    <a:lnTo>
                      <a:pt x="3938" y="428"/>
                    </a:lnTo>
                    <a:lnTo>
                      <a:pt x="3940" y="429"/>
                    </a:lnTo>
                    <a:lnTo>
                      <a:pt x="3941" y="433"/>
                    </a:lnTo>
                    <a:lnTo>
                      <a:pt x="3943" y="433"/>
                    </a:lnTo>
                    <a:lnTo>
                      <a:pt x="3947" y="430"/>
                    </a:lnTo>
                    <a:lnTo>
                      <a:pt x="3947" y="429"/>
                    </a:lnTo>
                    <a:lnTo>
                      <a:pt x="3944" y="428"/>
                    </a:lnTo>
                    <a:lnTo>
                      <a:pt x="3947" y="428"/>
                    </a:lnTo>
                    <a:lnTo>
                      <a:pt x="3950" y="426"/>
                    </a:lnTo>
                    <a:lnTo>
                      <a:pt x="3952" y="425"/>
                    </a:lnTo>
                    <a:lnTo>
                      <a:pt x="3956" y="424"/>
                    </a:lnTo>
                    <a:lnTo>
                      <a:pt x="3958" y="421"/>
                    </a:lnTo>
                    <a:lnTo>
                      <a:pt x="3960" y="420"/>
                    </a:lnTo>
                    <a:lnTo>
                      <a:pt x="3961" y="423"/>
                    </a:lnTo>
                    <a:lnTo>
                      <a:pt x="3961" y="426"/>
                    </a:lnTo>
                    <a:lnTo>
                      <a:pt x="3960" y="428"/>
                    </a:lnTo>
                    <a:lnTo>
                      <a:pt x="3960" y="429"/>
                    </a:lnTo>
                    <a:lnTo>
                      <a:pt x="3959" y="433"/>
                    </a:lnTo>
                    <a:lnTo>
                      <a:pt x="3963" y="433"/>
                    </a:lnTo>
                    <a:lnTo>
                      <a:pt x="3965" y="430"/>
                    </a:lnTo>
                    <a:lnTo>
                      <a:pt x="3965" y="429"/>
                    </a:lnTo>
                    <a:lnTo>
                      <a:pt x="3968" y="427"/>
                    </a:lnTo>
                    <a:lnTo>
                      <a:pt x="3970" y="425"/>
                    </a:lnTo>
                    <a:lnTo>
                      <a:pt x="3973" y="421"/>
                    </a:lnTo>
                    <a:lnTo>
                      <a:pt x="3975" y="423"/>
                    </a:lnTo>
                    <a:lnTo>
                      <a:pt x="3977" y="421"/>
                    </a:lnTo>
                    <a:lnTo>
                      <a:pt x="3981" y="420"/>
                    </a:lnTo>
                    <a:lnTo>
                      <a:pt x="3983" y="419"/>
                    </a:lnTo>
                    <a:lnTo>
                      <a:pt x="3986" y="418"/>
                    </a:lnTo>
                    <a:lnTo>
                      <a:pt x="3989" y="418"/>
                    </a:lnTo>
                    <a:lnTo>
                      <a:pt x="3992" y="418"/>
                    </a:lnTo>
                    <a:lnTo>
                      <a:pt x="3994" y="418"/>
                    </a:lnTo>
                    <a:lnTo>
                      <a:pt x="3998" y="418"/>
                    </a:lnTo>
                    <a:lnTo>
                      <a:pt x="4000" y="418"/>
                    </a:lnTo>
                    <a:lnTo>
                      <a:pt x="4002" y="417"/>
                    </a:lnTo>
                    <a:lnTo>
                      <a:pt x="4006" y="419"/>
                    </a:lnTo>
                    <a:lnTo>
                      <a:pt x="4007" y="420"/>
                    </a:lnTo>
                    <a:lnTo>
                      <a:pt x="4009" y="423"/>
                    </a:lnTo>
                    <a:lnTo>
                      <a:pt x="4011" y="425"/>
                    </a:lnTo>
                    <a:lnTo>
                      <a:pt x="4011" y="427"/>
                    </a:lnTo>
                    <a:lnTo>
                      <a:pt x="4012" y="428"/>
                    </a:lnTo>
                    <a:lnTo>
                      <a:pt x="4015" y="429"/>
                    </a:lnTo>
                    <a:lnTo>
                      <a:pt x="4017" y="432"/>
                    </a:lnTo>
                    <a:lnTo>
                      <a:pt x="4018" y="429"/>
                    </a:lnTo>
                    <a:lnTo>
                      <a:pt x="4019" y="427"/>
                    </a:lnTo>
                    <a:lnTo>
                      <a:pt x="4019" y="425"/>
                    </a:lnTo>
                    <a:lnTo>
                      <a:pt x="4021" y="421"/>
                    </a:lnTo>
                    <a:lnTo>
                      <a:pt x="4024" y="419"/>
                    </a:lnTo>
                    <a:lnTo>
                      <a:pt x="4026" y="419"/>
                    </a:lnTo>
                    <a:lnTo>
                      <a:pt x="4029" y="418"/>
                    </a:lnTo>
                    <a:lnTo>
                      <a:pt x="4032" y="415"/>
                    </a:lnTo>
                    <a:lnTo>
                      <a:pt x="4035" y="415"/>
                    </a:lnTo>
                    <a:lnTo>
                      <a:pt x="4037" y="412"/>
                    </a:lnTo>
                    <a:lnTo>
                      <a:pt x="4041" y="412"/>
                    </a:lnTo>
                    <a:lnTo>
                      <a:pt x="4042" y="411"/>
                    </a:lnTo>
                    <a:lnTo>
                      <a:pt x="4042" y="409"/>
                    </a:lnTo>
                    <a:lnTo>
                      <a:pt x="4045" y="409"/>
                    </a:lnTo>
                    <a:lnTo>
                      <a:pt x="4043" y="407"/>
                    </a:lnTo>
                    <a:lnTo>
                      <a:pt x="4046" y="404"/>
                    </a:lnTo>
                    <a:lnTo>
                      <a:pt x="4049" y="406"/>
                    </a:lnTo>
                    <a:lnTo>
                      <a:pt x="4050" y="402"/>
                    </a:lnTo>
                    <a:lnTo>
                      <a:pt x="4052" y="403"/>
                    </a:lnTo>
                    <a:lnTo>
                      <a:pt x="4051" y="401"/>
                    </a:lnTo>
                    <a:lnTo>
                      <a:pt x="4053" y="400"/>
                    </a:lnTo>
                    <a:lnTo>
                      <a:pt x="4055" y="401"/>
                    </a:lnTo>
                    <a:lnTo>
                      <a:pt x="4058" y="398"/>
                    </a:lnTo>
                    <a:lnTo>
                      <a:pt x="4061" y="395"/>
                    </a:lnTo>
                    <a:lnTo>
                      <a:pt x="4063" y="394"/>
                    </a:lnTo>
                    <a:lnTo>
                      <a:pt x="4066" y="394"/>
                    </a:lnTo>
                    <a:lnTo>
                      <a:pt x="4069" y="393"/>
                    </a:lnTo>
                    <a:lnTo>
                      <a:pt x="4071" y="392"/>
                    </a:lnTo>
                    <a:lnTo>
                      <a:pt x="4074" y="392"/>
                    </a:lnTo>
                    <a:lnTo>
                      <a:pt x="4077" y="392"/>
                    </a:lnTo>
                    <a:lnTo>
                      <a:pt x="4076" y="389"/>
                    </a:lnTo>
                    <a:lnTo>
                      <a:pt x="4078" y="390"/>
                    </a:lnTo>
                    <a:lnTo>
                      <a:pt x="4081" y="389"/>
                    </a:lnTo>
                    <a:lnTo>
                      <a:pt x="4084" y="387"/>
                    </a:lnTo>
                    <a:lnTo>
                      <a:pt x="4085" y="385"/>
                    </a:lnTo>
                    <a:lnTo>
                      <a:pt x="4087" y="385"/>
                    </a:lnTo>
                    <a:lnTo>
                      <a:pt x="4091" y="384"/>
                    </a:lnTo>
                    <a:lnTo>
                      <a:pt x="4093" y="383"/>
                    </a:lnTo>
                    <a:lnTo>
                      <a:pt x="4096" y="383"/>
                    </a:lnTo>
                    <a:lnTo>
                      <a:pt x="4098" y="382"/>
                    </a:lnTo>
                    <a:lnTo>
                      <a:pt x="4102" y="380"/>
                    </a:lnTo>
                    <a:lnTo>
                      <a:pt x="4104" y="377"/>
                    </a:lnTo>
                    <a:lnTo>
                      <a:pt x="4107" y="377"/>
                    </a:lnTo>
                    <a:lnTo>
                      <a:pt x="4110" y="376"/>
                    </a:lnTo>
                    <a:lnTo>
                      <a:pt x="4107" y="374"/>
                    </a:lnTo>
                    <a:lnTo>
                      <a:pt x="4109" y="370"/>
                    </a:lnTo>
                    <a:lnTo>
                      <a:pt x="4109" y="370"/>
                    </a:lnTo>
                    <a:lnTo>
                      <a:pt x="4111" y="373"/>
                    </a:lnTo>
                    <a:lnTo>
                      <a:pt x="4113" y="372"/>
                    </a:lnTo>
                    <a:lnTo>
                      <a:pt x="4113" y="374"/>
                    </a:lnTo>
                    <a:lnTo>
                      <a:pt x="4115" y="376"/>
                    </a:lnTo>
                    <a:lnTo>
                      <a:pt x="4119" y="376"/>
                    </a:lnTo>
                    <a:lnTo>
                      <a:pt x="4121" y="376"/>
                    </a:lnTo>
                    <a:lnTo>
                      <a:pt x="4124" y="377"/>
                    </a:lnTo>
                    <a:lnTo>
                      <a:pt x="4127" y="378"/>
                    </a:lnTo>
                    <a:lnTo>
                      <a:pt x="4130" y="380"/>
                    </a:lnTo>
                    <a:lnTo>
                      <a:pt x="4132" y="380"/>
                    </a:lnTo>
                    <a:lnTo>
                      <a:pt x="4135" y="381"/>
                    </a:lnTo>
                    <a:lnTo>
                      <a:pt x="4138" y="382"/>
                    </a:lnTo>
                    <a:lnTo>
                      <a:pt x="4137" y="378"/>
                    </a:lnTo>
                    <a:lnTo>
                      <a:pt x="4140" y="377"/>
                    </a:lnTo>
                    <a:lnTo>
                      <a:pt x="4143" y="375"/>
                    </a:lnTo>
                    <a:lnTo>
                      <a:pt x="4144" y="373"/>
                    </a:lnTo>
                    <a:lnTo>
                      <a:pt x="4143" y="369"/>
                    </a:lnTo>
                    <a:lnTo>
                      <a:pt x="4140" y="369"/>
                    </a:lnTo>
                    <a:lnTo>
                      <a:pt x="4139" y="366"/>
                    </a:lnTo>
                    <a:lnTo>
                      <a:pt x="4140" y="364"/>
                    </a:lnTo>
                    <a:lnTo>
                      <a:pt x="4138" y="361"/>
                    </a:lnTo>
                    <a:lnTo>
                      <a:pt x="4135" y="360"/>
                    </a:lnTo>
                    <a:lnTo>
                      <a:pt x="4135" y="359"/>
                    </a:lnTo>
                    <a:lnTo>
                      <a:pt x="4134" y="356"/>
                    </a:lnTo>
                    <a:lnTo>
                      <a:pt x="4132" y="359"/>
                    </a:lnTo>
                    <a:lnTo>
                      <a:pt x="4132" y="356"/>
                    </a:lnTo>
                    <a:lnTo>
                      <a:pt x="4130" y="355"/>
                    </a:lnTo>
                    <a:lnTo>
                      <a:pt x="4127" y="356"/>
                    </a:lnTo>
                    <a:lnTo>
                      <a:pt x="4130" y="353"/>
                    </a:lnTo>
                    <a:lnTo>
                      <a:pt x="4132" y="353"/>
                    </a:lnTo>
                    <a:lnTo>
                      <a:pt x="4132" y="351"/>
                    </a:lnTo>
                    <a:lnTo>
                      <a:pt x="4131" y="348"/>
                    </a:lnTo>
                    <a:lnTo>
                      <a:pt x="4130" y="346"/>
                    </a:lnTo>
                    <a:lnTo>
                      <a:pt x="4129" y="343"/>
                    </a:lnTo>
                    <a:lnTo>
                      <a:pt x="4128" y="340"/>
                    </a:lnTo>
                    <a:lnTo>
                      <a:pt x="4127" y="338"/>
                    </a:lnTo>
                    <a:lnTo>
                      <a:pt x="4123" y="340"/>
                    </a:lnTo>
                    <a:lnTo>
                      <a:pt x="4121" y="340"/>
                    </a:lnTo>
                    <a:lnTo>
                      <a:pt x="4118" y="339"/>
                    </a:lnTo>
                    <a:lnTo>
                      <a:pt x="4115" y="337"/>
                    </a:lnTo>
                    <a:lnTo>
                      <a:pt x="4113" y="334"/>
                    </a:lnTo>
                    <a:lnTo>
                      <a:pt x="4114" y="331"/>
                    </a:lnTo>
                    <a:lnTo>
                      <a:pt x="4113" y="329"/>
                    </a:lnTo>
                    <a:lnTo>
                      <a:pt x="4111" y="330"/>
                    </a:lnTo>
                    <a:lnTo>
                      <a:pt x="4109" y="330"/>
                    </a:lnTo>
                    <a:lnTo>
                      <a:pt x="4105" y="332"/>
                    </a:lnTo>
                    <a:lnTo>
                      <a:pt x="4103" y="331"/>
                    </a:lnTo>
                    <a:lnTo>
                      <a:pt x="4100" y="331"/>
                    </a:lnTo>
                    <a:lnTo>
                      <a:pt x="4097" y="332"/>
                    </a:lnTo>
                    <a:lnTo>
                      <a:pt x="4100" y="331"/>
                    </a:lnTo>
                    <a:lnTo>
                      <a:pt x="4098" y="327"/>
                    </a:lnTo>
                    <a:lnTo>
                      <a:pt x="4096" y="325"/>
                    </a:lnTo>
                    <a:lnTo>
                      <a:pt x="4094" y="325"/>
                    </a:lnTo>
                    <a:lnTo>
                      <a:pt x="4097" y="325"/>
                    </a:lnTo>
                    <a:lnTo>
                      <a:pt x="4100" y="326"/>
                    </a:lnTo>
                    <a:lnTo>
                      <a:pt x="4103" y="326"/>
                    </a:lnTo>
                    <a:lnTo>
                      <a:pt x="4105" y="326"/>
                    </a:lnTo>
                    <a:lnTo>
                      <a:pt x="4109" y="327"/>
                    </a:lnTo>
                    <a:lnTo>
                      <a:pt x="4111" y="327"/>
                    </a:lnTo>
                    <a:lnTo>
                      <a:pt x="4112" y="325"/>
                    </a:lnTo>
                    <a:lnTo>
                      <a:pt x="4109" y="323"/>
                    </a:lnTo>
                    <a:lnTo>
                      <a:pt x="4106" y="322"/>
                    </a:lnTo>
                    <a:lnTo>
                      <a:pt x="4103" y="323"/>
                    </a:lnTo>
                    <a:lnTo>
                      <a:pt x="4101" y="322"/>
                    </a:lnTo>
                    <a:lnTo>
                      <a:pt x="4103" y="323"/>
                    </a:lnTo>
                    <a:lnTo>
                      <a:pt x="4106" y="322"/>
                    </a:lnTo>
                    <a:lnTo>
                      <a:pt x="4109" y="322"/>
                    </a:lnTo>
                    <a:lnTo>
                      <a:pt x="4112" y="324"/>
                    </a:lnTo>
                    <a:lnTo>
                      <a:pt x="4114" y="325"/>
                    </a:lnTo>
                    <a:lnTo>
                      <a:pt x="4115" y="327"/>
                    </a:lnTo>
                    <a:lnTo>
                      <a:pt x="4118" y="330"/>
                    </a:lnTo>
                    <a:lnTo>
                      <a:pt x="4121" y="330"/>
                    </a:lnTo>
                    <a:lnTo>
                      <a:pt x="4123" y="331"/>
                    </a:lnTo>
                    <a:lnTo>
                      <a:pt x="4127" y="331"/>
                    </a:lnTo>
                    <a:lnTo>
                      <a:pt x="4129" y="331"/>
                    </a:lnTo>
                    <a:lnTo>
                      <a:pt x="4132" y="330"/>
                    </a:lnTo>
                    <a:lnTo>
                      <a:pt x="4130" y="332"/>
                    </a:lnTo>
                    <a:lnTo>
                      <a:pt x="4132" y="331"/>
                    </a:lnTo>
                    <a:lnTo>
                      <a:pt x="4135" y="330"/>
                    </a:lnTo>
                    <a:lnTo>
                      <a:pt x="4138" y="329"/>
                    </a:lnTo>
                    <a:lnTo>
                      <a:pt x="4140" y="327"/>
                    </a:lnTo>
                    <a:lnTo>
                      <a:pt x="4143" y="326"/>
                    </a:lnTo>
                    <a:lnTo>
                      <a:pt x="4146" y="324"/>
                    </a:lnTo>
                    <a:lnTo>
                      <a:pt x="4148" y="322"/>
                    </a:lnTo>
                    <a:lnTo>
                      <a:pt x="4149" y="322"/>
                    </a:lnTo>
                    <a:lnTo>
                      <a:pt x="4152" y="322"/>
                    </a:lnTo>
                    <a:lnTo>
                      <a:pt x="4154" y="320"/>
                    </a:lnTo>
                    <a:lnTo>
                      <a:pt x="4156" y="317"/>
                    </a:lnTo>
                    <a:lnTo>
                      <a:pt x="4155" y="314"/>
                    </a:lnTo>
                    <a:lnTo>
                      <a:pt x="4153" y="315"/>
                    </a:lnTo>
                    <a:lnTo>
                      <a:pt x="4149" y="316"/>
                    </a:lnTo>
                    <a:lnTo>
                      <a:pt x="4149" y="314"/>
                    </a:lnTo>
                    <a:lnTo>
                      <a:pt x="4151" y="314"/>
                    </a:lnTo>
                    <a:lnTo>
                      <a:pt x="4154" y="314"/>
                    </a:lnTo>
                    <a:lnTo>
                      <a:pt x="4156" y="314"/>
                    </a:lnTo>
                    <a:lnTo>
                      <a:pt x="4160" y="312"/>
                    </a:lnTo>
                    <a:lnTo>
                      <a:pt x="4157" y="308"/>
                    </a:lnTo>
                    <a:lnTo>
                      <a:pt x="4155" y="306"/>
                    </a:lnTo>
                    <a:lnTo>
                      <a:pt x="4153" y="304"/>
                    </a:lnTo>
                    <a:lnTo>
                      <a:pt x="4152" y="300"/>
                    </a:lnTo>
                    <a:lnTo>
                      <a:pt x="4154" y="298"/>
                    </a:lnTo>
                    <a:lnTo>
                      <a:pt x="4156" y="298"/>
                    </a:lnTo>
                    <a:lnTo>
                      <a:pt x="4160" y="297"/>
                    </a:lnTo>
                    <a:lnTo>
                      <a:pt x="4160" y="295"/>
                    </a:lnTo>
                    <a:lnTo>
                      <a:pt x="4162" y="292"/>
                    </a:lnTo>
                    <a:lnTo>
                      <a:pt x="4162" y="296"/>
                    </a:lnTo>
                    <a:lnTo>
                      <a:pt x="4164" y="297"/>
                    </a:lnTo>
                    <a:lnTo>
                      <a:pt x="4168" y="295"/>
                    </a:lnTo>
                    <a:lnTo>
                      <a:pt x="4170" y="293"/>
                    </a:lnTo>
                    <a:lnTo>
                      <a:pt x="4169" y="296"/>
                    </a:lnTo>
                    <a:lnTo>
                      <a:pt x="4168" y="299"/>
                    </a:lnTo>
                    <a:lnTo>
                      <a:pt x="4165" y="301"/>
                    </a:lnTo>
                    <a:lnTo>
                      <a:pt x="4166" y="305"/>
                    </a:lnTo>
                    <a:lnTo>
                      <a:pt x="4170" y="306"/>
                    </a:lnTo>
                    <a:lnTo>
                      <a:pt x="4170" y="309"/>
                    </a:lnTo>
                    <a:lnTo>
                      <a:pt x="4169" y="312"/>
                    </a:lnTo>
                    <a:lnTo>
                      <a:pt x="4172" y="313"/>
                    </a:lnTo>
                    <a:lnTo>
                      <a:pt x="4181" y="313"/>
                    </a:lnTo>
                    <a:lnTo>
                      <a:pt x="4183" y="313"/>
                    </a:lnTo>
                    <a:lnTo>
                      <a:pt x="4186" y="312"/>
                    </a:lnTo>
                    <a:lnTo>
                      <a:pt x="4189" y="309"/>
                    </a:lnTo>
                    <a:lnTo>
                      <a:pt x="4191" y="309"/>
                    </a:lnTo>
                    <a:lnTo>
                      <a:pt x="4195" y="310"/>
                    </a:lnTo>
                    <a:lnTo>
                      <a:pt x="4197" y="312"/>
                    </a:lnTo>
                    <a:lnTo>
                      <a:pt x="4199" y="313"/>
                    </a:lnTo>
                    <a:lnTo>
                      <a:pt x="4203" y="313"/>
                    </a:lnTo>
                    <a:lnTo>
                      <a:pt x="4205" y="314"/>
                    </a:lnTo>
                    <a:lnTo>
                      <a:pt x="4206" y="317"/>
                    </a:lnTo>
                    <a:lnTo>
                      <a:pt x="4207" y="320"/>
                    </a:lnTo>
                    <a:lnTo>
                      <a:pt x="4206" y="323"/>
                    </a:lnTo>
                    <a:lnTo>
                      <a:pt x="4208" y="325"/>
                    </a:lnTo>
                    <a:lnTo>
                      <a:pt x="4212" y="326"/>
                    </a:lnTo>
                    <a:lnTo>
                      <a:pt x="4214" y="327"/>
                    </a:lnTo>
                    <a:lnTo>
                      <a:pt x="4217" y="329"/>
                    </a:lnTo>
                    <a:lnTo>
                      <a:pt x="4220" y="329"/>
                    </a:lnTo>
                    <a:lnTo>
                      <a:pt x="4223" y="330"/>
                    </a:lnTo>
                    <a:lnTo>
                      <a:pt x="4225" y="331"/>
                    </a:lnTo>
                    <a:lnTo>
                      <a:pt x="4228" y="331"/>
                    </a:lnTo>
                    <a:lnTo>
                      <a:pt x="4230" y="333"/>
                    </a:lnTo>
                    <a:lnTo>
                      <a:pt x="4231" y="335"/>
                    </a:lnTo>
                    <a:lnTo>
                      <a:pt x="4233" y="337"/>
                    </a:lnTo>
                    <a:lnTo>
                      <a:pt x="4237" y="338"/>
                    </a:lnTo>
                    <a:lnTo>
                      <a:pt x="4239" y="337"/>
                    </a:lnTo>
                    <a:lnTo>
                      <a:pt x="4240" y="334"/>
                    </a:lnTo>
                    <a:lnTo>
                      <a:pt x="4240" y="332"/>
                    </a:lnTo>
                    <a:lnTo>
                      <a:pt x="4241" y="334"/>
                    </a:lnTo>
                    <a:lnTo>
                      <a:pt x="4240" y="338"/>
                    </a:lnTo>
                    <a:lnTo>
                      <a:pt x="4242" y="340"/>
                    </a:lnTo>
                    <a:lnTo>
                      <a:pt x="4242" y="340"/>
                    </a:lnTo>
                    <a:lnTo>
                      <a:pt x="4246" y="339"/>
                    </a:lnTo>
                    <a:lnTo>
                      <a:pt x="4247" y="337"/>
                    </a:lnTo>
                    <a:lnTo>
                      <a:pt x="4252" y="337"/>
                    </a:lnTo>
                    <a:lnTo>
                      <a:pt x="4255" y="335"/>
                    </a:lnTo>
                    <a:lnTo>
                      <a:pt x="4252" y="333"/>
                    </a:lnTo>
                    <a:lnTo>
                      <a:pt x="4250" y="332"/>
                    </a:lnTo>
                    <a:lnTo>
                      <a:pt x="4248" y="331"/>
                    </a:lnTo>
                    <a:lnTo>
                      <a:pt x="4245" y="331"/>
                    </a:lnTo>
                    <a:lnTo>
                      <a:pt x="4247" y="330"/>
                    </a:lnTo>
                    <a:lnTo>
                      <a:pt x="4247" y="326"/>
                    </a:lnTo>
                    <a:lnTo>
                      <a:pt x="4243" y="327"/>
                    </a:lnTo>
                    <a:lnTo>
                      <a:pt x="4247" y="326"/>
                    </a:lnTo>
                    <a:lnTo>
                      <a:pt x="4249" y="326"/>
                    </a:lnTo>
                    <a:lnTo>
                      <a:pt x="4252" y="325"/>
                    </a:lnTo>
                    <a:lnTo>
                      <a:pt x="4255" y="324"/>
                    </a:lnTo>
                    <a:lnTo>
                      <a:pt x="4257" y="321"/>
                    </a:lnTo>
                    <a:lnTo>
                      <a:pt x="4255" y="318"/>
                    </a:lnTo>
                    <a:lnTo>
                      <a:pt x="4251" y="318"/>
                    </a:lnTo>
                    <a:lnTo>
                      <a:pt x="4255" y="317"/>
                    </a:lnTo>
                    <a:lnTo>
                      <a:pt x="4256" y="318"/>
                    </a:lnTo>
                    <a:lnTo>
                      <a:pt x="4256" y="315"/>
                    </a:lnTo>
                    <a:lnTo>
                      <a:pt x="4257" y="313"/>
                    </a:lnTo>
                    <a:lnTo>
                      <a:pt x="4255" y="314"/>
                    </a:lnTo>
                    <a:lnTo>
                      <a:pt x="4254" y="310"/>
                    </a:lnTo>
                    <a:lnTo>
                      <a:pt x="4250" y="309"/>
                    </a:lnTo>
                    <a:lnTo>
                      <a:pt x="4248" y="308"/>
                    </a:lnTo>
                    <a:lnTo>
                      <a:pt x="4250" y="307"/>
                    </a:lnTo>
                    <a:lnTo>
                      <a:pt x="4254" y="308"/>
                    </a:lnTo>
                    <a:lnTo>
                      <a:pt x="4255" y="310"/>
                    </a:lnTo>
                    <a:lnTo>
                      <a:pt x="4257" y="310"/>
                    </a:lnTo>
                    <a:lnTo>
                      <a:pt x="4260" y="312"/>
                    </a:lnTo>
                    <a:lnTo>
                      <a:pt x="4263" y="312"/>
                    </a:lnTo>
                    <a:lnTo>
                      <a:pt x="4266" y="312"/>
                    </a:lnTo>
                    <a:lnTo>
                      <a:pt x="4268" y="312"/>
                    </a:lnTo>
                    <a:lnTo>
                      <a:pt x="4272" y="313"/>
                    </a:lnTo>
                    <a:lnTo>
                      <a:pt x="4273" y="309"/>
                    </a:lnTo>
                    <a:lnTo>
                      <a:pt x="4269" y="309"/>
                    </a:lnTo>
                    <a:lnTo>
                      <a:pt x="4267" y="306"/>
                    </a:lnTo>
                    <a:lnTo>
                      <a:pt x="4269" y="307"/>
                    </a:lnTo>
                    <a:lnTo>
                      <a:pt x="4273" y="308"/>
                    </a:lnTo>
                    <a:lnTo>
                      <a:pt x="4275" y="309"/>
                    </a:lnTo>
                    <a:lnTo>
                      <a:pt x="4279" y="309"/>
                    </a:lnTo>
                    <a:lnTo>
                      <a:pt x="4280" y="307"/>
                    </a:lnTo>
                    <a:lnTo>
                      <a:pt x="4280" y="305"/>
                    </a:lnTo>
                    <a:lnTo>
                      <a:pt x="4282" y="301"/>
                    </a:lnTo>
                    <a:lnTo>
                      <a:pt x="4285" y="300"/>
                    </a:lnTo>
                    <a:lnTo>
                      <a:pt x="4286" y="300"/>
                    </a:lnTo>
                    <a:lnTo>
                      <a:pt x="4290" y="301"/>
                    </a:lnTo>
                    <a:lnTo>
                      <a:pt x="4291" y="298"/>
                    </a:lnTo>
                    <a:lnTo>
                      <a:pt x="4288" y="297"/>
                    </a:lnTo>
                    <a:close/>
                    <a:moveTo>
                      <a:pt x="2110" y="1489"/>
                    </a:moveTo>
                    <a:lnTo>
                      <a:pt x="2107" y="1487"/>
                    </a:lnTo>
                    <a:lnTo>
                      <a:pt x="2106" y="1486"/>
                    </a:lnTo>
                    <a:lnTo>
                      <a:pt x="2103" y="1486"/>
                    </a:lnTo>
                    <a:lnTo>
                      <a:pt x="2101" y="1484"/>
                    </a:lnTo>
                    <a:lnTo>
                      <a:pt x="2104" y="1481"/>
                    </a:lnTo>
                    <a:lnTo>
                      <a:pt x="2103" y="1479"/>
                    </a:lnTo>
                    <a:lnTo>
                      <a:pt x="2099" y="1477"/>
                    </a:lnTo>
                    <a:lnTo>
                      <a:pt x="2098" y="1475"/>
                    </a:lnTo>
                    <a:lnTo>
                      <a:pt x="2098" y="1469"/>
                    </a:lnTo>
                    <a:lnTo>
                      <a:pt x="2096" y="1467"/>
                    </a:lnTo>
                    <a:lnTo>
                      <a:pt x="2092" y="1466"/>
                    </a:lnTo>
                    <a:lnTo>
                      <a:pt x="2089" y="1460"/>
                    </a:lnTo>
                    <a:lnTo>
                      <a:pt x="2087" y="1454"/>
                    </a:lnTo>
                    <a:lnTo>
                      <a:pt x="2084" y="1452"/>
                    </a:lnTo>
                    <a:lnTo>
                      <a:pt x="2084" y="1450"/>
                    </a:lnTo>
                    <a:lnTo>
                      <a:pt x="2087" y="1447"/>
                    </a:lnTo>
                    <a:lnTo>
                      <a:pt x="2087" y="1444"/>
                    </a:lnTo>
                    <a:lnTo>
                      <a:pt x="2084" y="1442"/>
                    </a:lnTo>
                    <a:lnTo>
                      <a:pt x="2083" y="1439"/>
                    </a:lnTo>
                    <a:lnTo>
                      <a:pt x="2083" y="1435"/>
                    </a:lnTo>
                    <a:lnTo>
                      <a:pt x="2083" y="1432"/>
                    </a:lnTo>
                    <a:lnTo>
                      <a:pt x="2086" y="1426"/>
                    </a:lnTo>
                    <a:lnTo>
                      <a:pt x="2082" y="1428"/>
                    </a:lnTo>
                    <a:lnTo>
                      <a:pt x="2083" y="1425"/>
                    </a:lnTo>
                    <a:lnTo>
                      <a:pt x="2084" y="1417"/>
                    </a:lnTo>
                    <a:lnTo>
                      <a:pt x="2084" y="1415"/>
                    </a:lnTo>
                    <a:lnTo>
                      <a:pt x="2086" y="1415"/>
                    </a:lnTo>
                    <a:lnTo>
                      <a:pt x="2087" y="1417"/>
                    </a:lnTo>
                    <a:lnTo>
                      <a:pt x="2087" y="1420"/>
                    </a:lnTo>
                    <a:lnTo>
                      <a:pt x="2091" y="1429"/>
                    </a:lnTo>
                    <a:lnTo>
                      <a:pt x="2090" y="1435"/>
                    </a:lnTo>
                    <a:lnTo>
                      <a:pt x="2092" y="1437"/>
                    </a:lnTo>
                    <a:lnTo>
                      <a:pt x="2092" y="1439"/>
                    </a:lnTo>
                    <a:lnTo>
                      <a:pt x="2092" y="1442"/>
                    </a:lnTo>
                    <a:lnTo>
                      <a:pt x="2092" y="1445"/>
                    </a:lnTo>
                    <a:lnTo>
                      <a:pt x="2095" y="1447"/>
                    </a:lnTo>
                    <a:lnTo>
                      <a:pt x="2095" y="1450"/>
                    </a:lnTo>
                    <a:lnTo>
                      <a:pt x="2091" y="1453"/>
                    </a:lnTo>
                    <a:lnTo>
                      <a:pt x="2092" y="1455"/>
                    </a:lnTo>
                    <a:lnTo>
                      <a:pt x="2096" y="1458"/>
                    </a:lnTo>
                    <a:lnTo>
                      <a:pt x="2098" y="1459"/>
                    </a:lnTo>
                    <a:lnTo>
                      <a:pt x="2103" y="1463"/>
                    </a:lnTo>
                    <a:lnTo>
                      <a:pt x="2104" y="1469"/>
                    </a:lnTo>
                    <a:lnTo>
                      <a:pt x="2104" y="1471"/>
                    </a:lnTo>
                    <a:lnTo>
                      <a:pt x="2108" y="1479"/>
                    </a:lnTo>
                    <a:lnTo>
                      <a:pt x="2108" y="1481"/>
                    </a:lnTo>
                    <a:lnTo>
                      <a:pt x="2110" y="1484"/>
                    </a:lnTo>
                    <a:lnTo>
                      <a:pt x="2112" y="1487"/>
                    </a:lnTo>
                    <a:lnTo>
                      <a:pt x="2110" y="1489"/>
                    </a:lnTo>
                    <a:close/>
                    <a:moveTo>
                      <a:pt x="2115" y="1336"/>
                    </a:moveTo>
                    <a:lnTo>
                      <a:pt x="2114" y="1338"/>
                    </a:lnTo>
                    <a:lnTo>
                      <a:pt x="2115" y="1342"/>
                    </a:lnTo>
                    <a:lnTo>
                      <a:pt x="2114" y="1344"/>
                    </a:lnTo>
                    <a:lnTo>
                      <a:pt x="2112" y="1347"/>
                    </a:lnTo>
                    <a:lnTo>
                      <a:pt x="2108" y="1348"/>
                    </a:lnTo>
                    <a:lnTo>
                      <a:pt x="2105" y="1353"/>
                    </a:lnTo>
                    <a:lnTo>
                      <a:pt x="2103" y="1351"/>
                    </a:lnTo>
                    <a:lnTo>
                      <a:pt x="2103" y="1355"/>
                    </a:lnTo>
                    <a:lnTo>
                      <a:pt x="2101" y="1352"/>
                    </a:lnTo>
                    <a:lnTo>
                      <a:pt x="2101" y="1350"/>
                    </a:lnTo>
                    <a:lnTo>
                      <a:pt x="2104" y="1347"/>
                    </a:lnTo>
                    <a:lnTo>
                      <a:pt x="2112" y="1340"/>
                    </a:lnTo>
                    <a:lnTo>
                      <a:pt x="2113" y="1339"/>
                    </a:lnTo>
                    <a:lnTo>
                      <a:pt x="2114" y="1338"/>
                    </a:lnTo>
                    <a:lnTo>
                      <a:pt x="2115" y="1335"/>
                    </a:lnTo>
                    <a:lnTo>
                      <a:pt x="2115" y="1336"/>
                    </a:lnTo>
                    <a:close/>
                    <a:moveTo>
                      <a:pt x="2150" y="1501"/>
                    </a:moveTo>
                    <a:lnTo>
                      <a:pt x="2152" y="1501"/>
                    </a:lnTo>
                    <a:lnTo>
                      <a:pt x="2155" y="1502"/>
                    </a:lnTo>
                    <a:lnTo>
                      <a:pt x="2157" y="1505"/>
                    </a:lnTo>
                    <a:lnTo>
                      <a:pt x="2157" y="1506"/>
                    </a:lnTo>
                    <a:lnTo>
                      <a:pt x="2158" y="1506"/>
                    </a:lnTo>
                    <a:lnTo>
                      <a:pt x="2158" y="1507"/>
                    </a:lnTo>
                    <a:lnTo>
                      <a:pt x="2158" y="1507"/>
                    </a:lnTo>
                    <a:lnTo>
                      <a:pt x="2158" y="1513"/>
                    </a:lnTo>
                    <a:lnTo>
                      <a:pt x="2159" y="1514"/>
                    </a:lnTo>
                    <a:lnTo>
                      <a:pt x="2159" y="1516"/>
                    </a:lnTo>
                    <a:lnTo>
                      <a:pt x="2158" y="1520"/>
                    </a:lnTo>
                    <a:lnTo>
                      <a:pt x="2159" y="1522"/>
                    </a:lnTo>
                    <a:lnTo>
                      <a:pt x="2163" y="1526"/>
                    </a:lnTo>
                    <a:lnTo>
                      <a:pt x="2164" y="1528"/>
                    </a:lnTo>
                    <a:lnTo>
                      <a:pt x="2164" y="1530"/>
                    </a:lnTo>
                    <a:lnTo>
                      <a:pt x="2163" y="1532"/>
                    </a:lnTo>
                    <a:lnTo>
                      <a:pt x="2160" y="1536"/>
                    </a:lnTo>
                    <a:lnTo>
                      <a:pt x="2160" y="1538"/>
                    </a:lnTo>
                    <a:lnTo>
                      <a:pt x="2160" y="1541"/>
                    </a:lnTo>
                    <a:lnTo>
                      <a:pt x="2161" y="1544"/>
                    </a:lnTo>
                    <a:lnTo>
                      <a:pt x="2160" y="1546"/>
                    </a:lnTo>
                    <a:lnTo>
                      <a:pt x="2161" y="1549"/>
                    </a:lnTo>
                    <a:lnTo>
                      <a:pt x="2161" y="1552"/>
                    </a:lnTo>
                    <a:lnTo>
                      <a:pt x="2163" y="1555"/>
                    </a:lnTo>
                    <a:lnTo>
                      <a:pt x="2164" y="1557"/>
                    </a:lnTo>
                    <a:lnTo>
                      <a:pt x="2165" y="1560"/>
                    </a:lnTo>
                    <a:lnTo>
                      <a:pt x="2167" y="1564"/>
                    </a:lnTo>
                    <a:lnTo>
                      <a:pt x="2167" y="1567"/>
                    </a:lnTo>
                    <a:lnTo>
                      <a:pt x="2164" y="1564"/>
                    </a:lnTo>
                    <a:lnTo>
                      <a:pt x="2163" y="1563"/>
                    </a:lnTo>
                    <a:lnTo>
                      <a:pt x="2160" y="1565"/>
                    </a:lnTo>
                    <a:lnTo>
                      <a:pt x="2159" y="1565"/>
                    </a:lnTo>
                    <a:lnTo>
                      <a:pt x="2158" y="1563"/>
                    </a:lnTo>
                    <a:lnTo>
                      <a:pt x="2158" y="1557"/>
                    </a:lnTo>
                    <a:lnTo>
                      <a:pt x="2156" y="1555"/>
                    </a:lnTo>
                    <a:lnTo>
                      <a:pt x="2155" y="1553"/>
                    </a:lnTo>
                    <a:lnTo>
                      <a:pt x="2155" y="1549"/>
                    </a:lnTo>
                    <a:lnTo>
                      <a:pt x="2154" y="1544"/>
                    </a:lnTo>
                    <a:lnTo>
                      <a:pt x="2154" y="1543"/>
                    </a:lnTo>
                    <a:lnTo>
                      <a:pt x="2152" y="1540"/>
                    </a:lnTo>
                    <a:lnTo>
                      <a:pt x="2150" y="1537"/>
                    </a:lnTo>
                    <a:lnTo>
                      <a:pt x="2151" y="1533"/>
                    </a:lnTo>
                    <a:lnTo>
                      <a:pt x="2155" y="1528"/>
                    </a:lnTo>
                    <a:lnTo>
                      <a:pt x="2154" y="1522"/>
                    </a:lnTo>
                    <a:lnTo>
                      <a:pt x="2154" y="1516"/>
                    </a:lnTo>
                    <a:lnTo>
                      <a:pt x="2152" y="1514"/>
                    </a:lnTo>
                    <a:lnTo>
                      <a:pt x="2154" y="1511"/>
                    </a:lnTo>
                    <a:lnTo>
                      <a:pt x="2151" y="1509"/>
                    </a:lnTo>
                    <a:lnTo>
                      <a:pt x="2150" y="1506"/>
                    </a:lnTo>
                    <a:lnTo>
                      <a:pt x="2149" y="1502"/>
                    </a:lnTo>
                    <a:lnTo>
                      <a:pt x="2150" y="1501"/>
                    </a:lnTo>
                    <a:close/>
                    <a:moveTo>
                      <a:pt x="2434" y="776"/>
                    </a:moveTo>
                    <a:lnTo>
                      <a:pt x="2434" y="776"/>
                    </a:lnTo>
                    <a:lnTo>
                      <a:pt x="2434" y="777"/>
                    </a:lnTo>
                    <a:lnTo>
                      <a:pt x="2434" y="777"/>
                    </a:lnTo>
                    <a:lnTo>
                      <a:pt x="2434" y="777"/>
                    </a:lnTo>
                    <a:lnTo>
                      <a:pt x="2433" y="777"/>
                    </a:lnTo>
                    <a:lnTo>
                      <a:pt x="2433" y="777"/>
                    </a:lnTo>
                    <a:lnTo>
                      <a:pt x="2433" y="777"/>
                    </a:lnTo>
                    <a:lnTo>
                      <a:pt x="2433" y="778"/>
                    </a:lnTo>
                    <a:lnTo>
                      <a:pt x="2432" y="778"/>
                    </a:lnTo>
                    <a:lnTo>
                      <a:pt x="2432" y="778"/>
                    </a:lnTo>
                    <a:lnTo>
                      <a:pt x="2431" y="778"/>
                    </a:lnTo>
                    <a:lnTo>
                      <a:pt x="2431" y="778"/>
                    </a:lnTo>
                    <a:lnTo>
                      <a:pt x="2431" y="778"/>
                    </a:lnTo>
                    <a:lnTo>
                      <a:pt x="2431" y="778"/>
                    </a:lnTo>
                    <a:lnTo>
                      <a:pt x="2431" y="778"/>
                    </a:lnTo>
                    <a:lnTo>
                      <a:pt x="2431" y="777"/>
                    </a:lnTo>
                    <a:lnTo>
                      <a:pt x="2431" y="777"/>
                    </a:lnTo>
                    <a:lnTo>
                      <a:pt x="2431" y="777"/>
                    </a:lnTo>
                    <a:lnTo>
                      <a:pt x="2431" y="777"/>
                    </a:lnTo>
                    <a:lnTo>
                      <a:pt x="2431" y="777"/>
                    </a:lnTo>
                    <a:lnTo>
                      <a:pt x="2430" y="777"/>
                    </a:lnTo>
                    <a:lnTo>
                      <a:pt x="2430" y="777"/>
                    </a:lnTo>
                    <a:lnTo>
                      <a:pt x="2430" y="777"/>
                    </a:lnTo>
                    <a:lnTo>
                      <a:pt x="2430" y="777"/>
                    </a:lnTo>
                    <a:lnTo>
                      <a:pt x="2430" y="776"/>
                    </a:lnTo>
                    <a:lnTo>
                      <a:pt x="2429" y="776"/>
                    </a:lnTo>
                    <a:lnTo>
                      <a:pt x="2429" y="776"/>
                    </a:lnTo>
                    <a:lnTo>
                      <a:pt x="2429" y="776"/>
                    </a:lnTo>
                    <a:lnTo>
                      <a:pt x="2429" y="776"/>
                    </a:lnTo>
                    <a:lnTo>
                      <a:pt x="2429" y="776"/>
                    </a:lnTo>
                    <a:lnTo>
                      <a:pt x="2429" y="777"/>
                    </a:lnTo>
                    <a:lnTo>
                      <a:pt x="2428" y="777"/>
                    </a:lnTo>
                    <a:lnTo>
                      <a:pt x="2428" y="777"/>
                    </a:lnTo>
                    <a:lnTo>
                      <a:pt x="2429" y="777"/>
                    </a:lnTo>
                    <a:lnTo>
                      <a:pt x="2429" y="778"/>
                    </a:lnTo>
                    <a:lnTo>
                      <a:pt x="2429" y="778"/>
                    </a:lnTo>
                    <a:lnTo>
                      <a:pt x="2429" y="778"/>
                    </a:lnTo>
                    <a:lnTo>
                      <a:pt x="2429" y="778"/>
                    </a:lnTo>
                    <a:lnTo>
                      <a:pt x="2429" y="779"/>
                    </a:lnTo>
                    <a:lnTo>
                      <a:pt x="2430" y="779"/>
                    </a:lnTo>
                    <a:lnTo>
                      <a:pt x="2430" y="779"/>
                    </a:lnTo>
                    <a:lnTo>
                      <a:pt x="2430" y="779"/>
                    </a:lnTo>
                    <a:lnTo>
                      <a:pt x="2430" y="780"/>
                    </a:lnTo>
                    <a:lnTo>
                      <a:pt x="2430" y="780"/>
                    </a:lnTo>
                    <a:lnTo>
                      <a:pt x="2430" y="780"/>
                    </a:lnTo>
                    <a:lnTo>
                      <a:pt x="2428" y="780"/>
                    </a:lnTo>
                    <a:lnTo>
                      <a:pt x="2428" y="780"/>
                    </a:lnTo>
                    <a:lnTo>
                      <a:pt x="2428" y="780"/>
                    </a:lnTo>
                    <a:lnTo>
                      <a:pt x="2428" y="779"/>
                    </a:lnTo>
                    <a:lnTo>
                      <a:pt x="2428" y="779"/>
                    </a:lnTo>
                    <a:lnTo>
                      <a:pt x="2428" y="779"/>
                    </a:lnTo>
                    <a:lnTo>
                      <a:pt x="2428" y="779"/>
                    </a:lnTo>
                    <a:lnTo>
                      <a:pt x="2427" y="779"/>
                    </a:lnTo>
                    <a:lnTo>
                      <a:pt x="2425" y="779"/>
                    </a:lnTo>
                    <a:lnTo>
                      <a:pt x="2425" y="779"/>
                    </a:lnTo>
                    <a:lnTo>
                      <a:pt x="2425" y="779"/>
                    </a:lnTo>
                    <a:lnTo>
                      <a:pt x="2425" y="780"/>
                    </a:lnTo>
                    <a:lnTo>
                      <a:pt x="2425" y="780"/>
                    </a:lnTo>
                    <a:lnTo>
                      <a:pt x="2425" y="780"/>
                    </a:lnTo>
                    <a:lnTo>
                      <a:pt x="2424" y="780"/>
                    </a:lnTo>
                    <a:lnTo>
                      <a:pt x="2424" y="780"/>
                    </a:lnTo>
                    <a:lnTo>
                      <a:pt x="2423" y="780"/>
                    </a:lnTo>
                    <a:lnTo>
                      <a:pt x="2423" y="780"/>
                    </a:lnTo>
                    <a:lnTo>
                      <a:pt x="2423" y="780"/>
                    </a:lnTo>
                    <a:lnTo>
                      <a:pt x="2423" y="780"/>
                    </a:lnTo>
                    <a:lnTo>
                      <a:pt x="2423" y="780"/>
                    </a:lnTo>
                    <a:lnTo>
                      <a:pt x="2423" y="782"/>
                    </a:lnTo>
                    <a:lnTo>
                      <a:pt x="2422" y="782"/>
                    </a:lnTo>
                    <a:lnTo>
                      <a:pt x="2422" y="780"/>
                    </a:lnTo>
                    <a:lnTo>
                      <a:pt x="2421" y="780"/>
                    </a:lnTo>
                    <a:lnTo>
                      <a:pt x="2421" y="782"/>
                    </a:lnTo>
                    <a:lnTo>
                      <a:pt x="2421" y="782"/>
                    </a:lnTo>
                    <a:lnTo>
                      <a:pt x="2421" y="780"/>
                    </a:lnTo>
                    <a:lnTo>
                      <a:pt x="2421" y="780"/>
                    </a:lnTo>
                    <a:lnTo>
                      <a:pt x="2421" y="780"/>
                    </a:lnTo>
                    <a:lnTo>
                      <a:pt x="2421" y="779"/>
                    </a:lnTo>
                    <a:lnTo>
                      <a:pt x="2420" y="779"/>
                    </a:lnTo>
                    <a:lnTo>
                      <a:pt x="2420" y="779"/>
                    </a:lnTo>
                    <a:lnTo>
                      <a:pt x="2420" y="779"/>
                    </a:lnTo>
                    <a:lnTo>
                      <a:pt x="2420" y="778"/>
                    </a:lnTo>
                    <a:lnTo>
                      <a:pt x="2420" y="778"/>
                    </a:lnTo>
                    <a:lnTo>
                      <a:pt x="2420" y="778"/>
                    </a:lnTo>
                    <a:lnTo>
                      <a:pt x="2420" y="778"/>
                    </a:lnTo>
                    <a:lnTo>
                      <a:pt x="2420" y="778"/>
                    </a:lnTo>
                    <a:lnTo>
                      <a:pt x="2420" y="778"/>
                    </a:lnTo>
                    <a:lnTo>
                      <a:pt x="2420" y="777"/>
                    </a:lnTo>
                    <a:lnTo>
                      <a:pt x="2420" y="777"/>
                    </a:lnTo>
                    <a:lnTo>
                      <a:pt x="2420" y="777"/>
                    </a:lnTo>
                    <a:lnTo>
                      <a:pt x="2419" y="777"/>
                    </a:lnTo>
                    <a:lnTo>
                      <a:pt x="2419" y="777"/>
                    </a:lnTo>
                    <a:lnTo>
                      <a:pt x="2419" y="777"/>
                    </a:lnTo>
                    <a:lnTo>
                      <a:pt x="2419" y="777"/>
                    </a:lnTo>
                    <a:lnTo>
                      <a:pt x="2419" y="778"/>
                    </a:lnTo>
                    <a:lnTo>
                      <a:pt x="2419" y="778"/>
                    </a:lnTo>
                    <a:lnTo>
                      <a:pt x="2419" y="778"/>
                    </a:lnTo>
                    <a:lnTo>
                      <a:pt x="2419" y="778"/>
                    </a:lnTo>
                    <a:lnTo>
                      <a:pt x="2419" y="779"/>
                    </a:lnTo>
                    <a:lnTo>
                      <a:pt x="2417" y="779"/>
                    </a:lnTo>
                    <a:lnTo>
                      <a:pt x="2417" y="779"/>
                    </a:lnTo>
                    <a:lnTo>
                      <a:pt x="2417" y="779"/>
                    </a:lnTo>
                    <a:lnTo>
                      <a:pt x="2416" y="779"/>
                    </a:lnTo>
                    <a:lnTo>
                      <a:pt x="2416" y="779"/>
                    </a:lnTo>
                    <a:lnTo>
                      <a:pt x="2416" y="778"/>
                    </a:lnTo>
                    <a:lnTo>
                      <a:pt x="2416" y="778"/>
                    </a:lnTo>
                    <a:lnTo>
                      <a:pt x="2416" y="778"/>
                    </a:lnTo>
                    <a:lnTo>
                      <a:pt x="2415" y="778"/>
                    </a:lnTo>
                    <a:lnTo>
                      <a:pt x="2415" y="778"/>
                    </a:lnTo>
                    <a:lnTo>
                      <a:pt x="2415" y="778"/>
                    </a:lnTo>
                    <a:lnTo>
                      <a:pt x="2415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4" y="778"/>
                    </a:lnTo>
                    <a:lnTo>
                      <a:pt x="2413" y="778"/>
                    </a:lnTo>
                    <a:lnTo>
                      <a:pt x="2412" y="778"/>
                    </a:lnTo>
                    <a:lnTo>
                      <a:pt x="2412" y="778"/>
                    </a:lnTo>
                    <a:lnTo>
                      <a:pt x="2412" y="778"/>
                    </a:lnTo>
                    <a:lnTo>
                      <a:pt x="2412" y="778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2" y="777"/>
                    </a:lnTo>
                    <a:lnTo>
                      <a:pt x="2411" y="777"/>
                    </a:lnTo>
                    <a:lnTo>
                      <a:pt x="2411" y="776"/>
                    </a:lnTo>
                    <a:lnTo>
                      <a:pt x="2411" y="776"/>
                    </a:lnTo>
                    <a:lnTo>
                      <a:pt x="2411" y="776"/>
                    </a:lnTo>
                    <a:lnTo>
                      <a:pt x="2411" y="775"/>
                    </a:lnTo>
                    <a:lnTo>
                      <a:pt x="2411" y="775"/>
                    </a:lnTo>
                    <a:lnTo>
                      <a:pt x="2411" y="775"/>
                    </a:lnTo>
                    <a:lnTo>
                      <a:pt x="2411" y="775"/>
                    </a:lnTo>
                    <a:lnTo>
                      <a:pt x="2410" y="774"/>
                    </a:lnTo>
                    <a:lnTo>
                      <a:pt x="2410" y="775"/>
                    </a:lnTo>
                    <a:lnTo>
                      <a:pt x="2410" y="775"/>
                    </a:lnTo>
                    <a:lnTo>
                      <a:pt x="2410" y="776"/>
                    </a:lnTo>
                    <a:lnTo>
                      <a:pt x="2410" y="776"/>
                    </a:lnTo>
                    <a:lnTo>
                      <a:pt x="2410" y="777"/>
                    </a:lnTo>
                    <a:lnTo>
                      <a:pt x="2410" y="777"/>
                    </a:lnTo>
                    <a:lnTo>
                      <a:pt x="2410" y="777"/>
                    </a:lnTo>
                    <a:lnTo>
                      <a:pt x="2410" y="778"/>
                    </a:lnTo>
                    <a:lnTo>
                      <a:pt x="2410" y="779"/>
                    </a:lnTo>
                    <a:lnTo>
                      <a:pt x="2408" y="779"/>
                    </a:lnTo>
                    <a:lnTo>
                      <a:pt x="2408" y="779"/>
                    </a:lnTo>
                    <a:lnTo>
                      <a:pt x="2410" y="779"/>
                    </a:lnTo>
                    <a:lnTo>
                      <a:pt x="2410" y="780"/>
                    </a:lnTo>
                    <a:lnTo>
                      <a:pt x="2408" y="780"/>
                    </a:lnTo>
                    <a:lnTo>
                      <a:pt x="2408" y="780"/>
                    </a:lnTo>
                    <a:lnTo>
                      <a:pt x="2408" y="782"/>
                    </a:lnTo>
                    <a:lnTo>
                      <a:pt x="2408" y="782"/>
                    </a:lnTo>
                    <a:lnTo>
                      <a:pt x="2408" y="782"/>
                    </a:lnTo>
                    <a:lnTo>
                      <a:pt x="2407" y="782"/>
                    </a:lnTo>
                    <a:lnTo>
                      <a:pt x="2407" y="783"/>
                    </a:lnTo>
                    <a:lnTo>
                      <a:pt x="2407" y="783"/>
                    </a:lnTo>
                    <a:lnTo>
                      <a:pt x="2407" y="783"/>
                    </a:lnTo>
                    <a:lnTo>
                      <a:pt x="2407" y="784"/>
                    </a:lnTo>
                    <a:lnTo>
                      <a:pt x="2407" y="784"/>
                    </a:lnTo>
                    <a:lnTo>
                      <a:pt x="2407" y="785"/>
                    </a:lnTo>
                    <a:lnTo>
                      <a:pt x="2407" y="785"/>
                    </a:lnTo>
                    <a:lnTo>
                      <a:pt x="2407" y="785"/>
                    </a:lnTo>
                    <a:lnTo>
                      <a:pt x="2407" y="786"/>
                    </a:lnTo>
                    <a:lnTo>
                      <a:pt x="2406" y="786"/>
                    </a:lnTo>
                    <a:lnTo>
                      <a:pt x="2406" y="786"/>
                    </a:lnTo>
                    <a:lnTo>
                      <a:pt x="2407" y="786"/>
                    </a:lnTo>
                    <a:lnTo>
                      <a:pt x="2407" y="787"/>
                    </a:lnTo>
                    <a:lnTo>
                      <a:pt x="2407" y="787"/>
                    </a:lnTo>
                    <a:lnTo>
                      <a:pt x="2407" y="787"/>
                    </a:lnTo>
                    <a:lnTo>
                      <a:pt x="2407" y="787"/>
                    </a:lnTo>
                    <a:lnTo>
                      <a:pt x="2407" y="788"/>
                    </a:lnTo>
                    <a:lnTo>
                      <a:pt x="2407" y="788"/>
                    </a:lnTo>
                    <a:lnTo>
                      <a:pt x="2407" y="788"/>
                    </a:lnTo>
                    <a:lnTo>
                      <a:pt x="2407" y="789"/>
                    </a:lnTo>
                    <a:lnTo>
                      <a:pt x="2407" y="789"/>
                    </a:lnTo>
                    <a:lnTo>
                      <a:pt x="2407" y="789"/>
                    </a:lnTo>
                    <a:lnTo>
                      <a:pt x="2407" y="791"/>
                    </a:lnTo>
                    <a:lnTo>
                      <a:pt x="2407" y="791"/>
                    </a:lnTo>
                    <a:lnTo>
                      <a:pt x="2408" y="791"/>
                    </a:lnTo>
                    <a:lnTo>
                      <a:pt x="2408" y="792"/>
                    </a:lnTo>
                    <a:lnTo>
                      <a:pt x="2408" y="792"/>
                    </a:lnTo>
                    <a:lnTo>
                      <a:pt x="2408" y="792"/>
                    </a:lnTo>
                    <a:lnTo>
                      <a:pt x="2410" y="792"/>
                    </a:lnTo>
                    <a:lnTo>
                      <a:pt x="2410" y="792"/>
                    </a:lnTo>
                    <a:lnTo>
                      <a:pt x="2410" y="792"/>
                    </a:lnTo>
                    <a:lnTo>
                      <a:pt x="2410" y="793"/>
                    </a:lnTo>
                    <a:lnTo>
                      <a:pt x="2410" y="793"/>
                    </a:lnTo>
                    <a:lnTo>
                      <a:pt x="2410" y="793"/>
                    </a:lnTo>
                    <a:lnTo>
                      <a:pt x="2410" y="793"/>
                    </a:lnTo>
                    <a:lnTo>
                      <a:pt x="2410" y="793"/>
                    </a:lnTo>
                    <a:lnTo>
                      <a:pt x="2410" y="792"/>
                    </a:lnTo>
                    <a:lnTo>
                      <a:pt x="2410" y="792"/>
                    </a:lnTo>
                    <a:lnTo>
                      <a:pt x="2410" y="792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1"/>
                    </a:lnTo>
                    <a:lnTo>
                      <a:pt x="2410" y="792"/>
                    </a:lnTo>
                    <a:lnTo>
                      <a:pt x="2410" y="791"/>
                    </a:lnTo>
                    <a:lnTo>
                      <a:pt x="2411" y="792"/>
                    </a:lnTo>
                    <a:lnTo>
                      <a:pt x="2411" y="792"/>
                    </a:lnTo>
                    <a:lnTo>
                      <a:pt x="2411" y="791"/>
                    </a:lnTo>
                    <a:lnTo>
                      <a:pt x="2411" y="791"/>
                    </a:lnTo>
                    <a:lnTo>
                      <a:pt x="2411" y="792"/>
                    </a:lnTo>
                    <a:lnTo>
                      <a:pt x="2411" y="791"/>
                    </a:lnTo>
                    <a:lnTo>
                      <a:pt x="2412" y="791"/>
                    </a:lnTo>
                    <a:lnTo>
                      <a:pt x="2412" y="792"/>
                    </a:lnTo>
                    <a:lnTo>
                      <a:pt x="2412" y="792"/>
                    </a:lnTo>
                    <a:lnTo>
                      <a:pt x="2412" y="792"/>
                    </a:lnTo>
                    <a:lnTo>
                      <a:pt x="2412" y="792"/>
                    </a:lnTo>
                    <a:lnTo>
                      <a:pt x="2413" y="792"/>
                    </a:lnTo>
                    <a:lnTo>
                      <a:pt x="2413" y="791"/>
                    </a:lnTo>
                    <a:lnTo>
                      <a:pt x="2414" y="791"/>
                    </a:lnTo>
                    <a:lnTo>
                      <a:pt x="2414" y="792"/>
                    </a:lnTo>
                    <a:lnTo>
                      <a:pt x="2414" y="792"/>
                    </a:lnTo>
                    <a:lnTo>
                      <a:pt x="2414" y="792"/>
                    </a:lnTo>
                    <a:lnTo>
                      <a:pt x="2414" y="792"/>
                    </a:lnTo>
                    <a:lnTo>
                      <a:pt x="2415" y="792"/>
                    </a:lnTo>
                    <a:lnTo>
                      <a:pt x="2415" y="792"/>
                    </a:lnTo>
                    <a:lnTo>
                      <a:pt x="2415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7" y="792"/>
                    </a:lnTo>
                    <a:lnTo>
                      <a:pt x="2417" y="792"/>
                    </a:lnTo>
                    <a:lnTo>
                      <a:pt x="2416" y="792"/>
                    </a:lnTo>
                    <a:lnTo>
                      <a:pt x="2416" y="792"/>
                    </a:lnTo>
                    <a:lnTo>
                      <a:pt x="2417" y="792"/>
                    </a:lnTo>
                    <a:lnTo>
                      <a:pt x="2417" y="792"/>
                    </a:lnTo>
                    <a:lnTo>
                      <a:pt x="2417" y="793"/>
                    </a:lnTo>
                    <a:lnTo>
                      <a:pt x="2417" y="793"/>
                    </a:lnTo>
                    <a:lnTo>
                      <a:pt x="2417" y="793"/>
                    </a:lnTo>
                    <a:lnTo>
                      <a:pt x="2417" y="794"/>
                    </a:lnTo>
                    <a:lnTo>
                      <a:pt x="2417" y="794"/>
                    </a:lnTo>
                    <a:lnTo>
                      <a:pt x="2416" y="794"/>
                    </a:lnTo>
                    <a:lnTo>
                      <a:pt x="2416" y="794"/>
                    </a:lnTo>
                    <a:lnTo>
                      <a:pt x="2416" y="794"/>
                    </a:lnTo>
                    <a:lnTo>
                      <a:pt x="2416" y="794"/>
                    </a:lnTo>
                    <a:lnTo>
                      <a:pt x="2416" y="795"/>
                    </a:lnTo>
                    <a:lnTo>
                      <a:pt x="2416" y="795"/>
                    </a:lnTo>
                    <a:lnTo>
                      <a:pt x="2416" y="795"/>
                    </a:lnTo>
                    <a:lnTo>
                      <a:pt x="2416" y="795"/>
                    </a:lnTo>
                    <a:lnTo>
                      <a:pt x="2416" y="796"/>
                    </a:lnTo>
                    <a:lnTo>
                      <a:pt x="2417" y="796"/>
                    </a:lnTo>
                    <a:lnTo>
                      <a:pt x="2417" y="796"/>
                    </a:lnTo>
                    <a:lnTo>
                      <a:pt x="2417" y="796"/>
                    </a:lnTo>
                    <a:lnTo>
                      <a:pt x="2417" y="796"/>
                    </a:lnTo>
                    <a:lnTo>
                      <a:pt x="2419" y="796"/>
                    </a:lnTo>
                    <a:lnTo>
                      <a:pt x="2419" y="796"/>
                    </a:lnTo>
                    <a:lnTo>
                      <a:pt x="2419" y="796"/>
                    </a:lnTo>
                    <a:lnTo>
                      <a:pt x="2419" y="796"/>
                    </a:lnTo>
                    <a:lnTo>
                      <a:pt x="2419" y="796"/>
                    </a:lnTo>
                    <a:lnTo>
                      <a:pt x="2419" y="797"/>
                    </a:lnTo>
                    <a:lnTo>
                      <a:pt x="2419" y="796"/>
                    </a:lnTo>
                    <a:lnTo>
                      <a:pt x="2419" y="797"/>
                    </a:lnTo>
                    <a:lnTo>
                      <a:pt x="2420" y="797"/>
                    </a:lnTo>
                    <a:lnTo>
                      <a:pt x="2420" y="797"/>
                    </a:lnTo>
                    <a:lnTo>
                      <a:pt x="2420" y="797"/>
                    </a:lnTo>
                    <a:lnTo>
                      <a:pt x="2420" y="797"/>
                    </a:lnTo>
                    <a:lnTo>
                      <a:pt x="2421" y="797"/>
                    </a:lnTo>
                    <a:lnTo>
                      <a:pt x="2421" y="799"/>
                    </a:lnTo>
                    <a:lnTo>
                      <a:pt x="2420" y="799"/>
                    </a:lnTo>
                    <a:lnTo>
                      <a:pt x="2420" y="797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20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800"/>
                    </a:lnTo>
                    <a:lnTo>
                      <a:pt x="2417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799"/>
                    </a:lnTo>
                    <a:lnTo>
                      <a:pt x="2419" y="797"/>
                    </a:lnTo>
                    <a:lnTo>
                      <a:pt x="2419" y="797"/>
                    </a:lnTo>
                    <a:lnTo>
                      <a:pt x="2419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7" y="799"/>
                    </a:lnTo>
                    <a:lnTo>
                      <a:pt x="2417" y="797"/>
                    </a:lnTo>
                    <a:lnTo>
                      <a:pt x="2417" y="797"/>
                    </a:lnTo>
                    <a:lnTo>
                      <a:pt x="2416" y="799"/>
                    </a:lnTo>
                    <a:lnTo>
                      <a:pt x="2415" y="799"/>
                    </a:lnTo>
                    <a:lnTo>
                      <a:pt x="2415" y="799"/>
                    </a:lnTo>
                    <a:lnTo>
                      <a:pt x="2414" y="799"/>
                    </a:lnTo>
                    <a:lnTo>
                      <a:pt x="2414" y="797"/>
                    </a:lnTo>
                    <a:lnTo>
                      <a:pt x="2414" y="797"/>
                    </a:lnTo>
                    <a:lnTo>
                      <a:pt x="2414" y="797"/>
                    </a:lnTo>
                    <a:lnTo>
                      <a:pt x="2415" y="797"/>
                    </a:lnTo>
                    <a:lnTo>
                      <a:pt x="2415" y="796"/>
                    </a:lnTo>
                    <a:lnTo>
                      <a:pt x="2415" y="796"/>
                    </a:lnTo>
                    <a:lnTo>
                      <a:pt x="2415" y="796"/>
                    </a:lnTo>
                    <a:lnTo>
                      <a:pt x="2415" y="796"/>
                    </a:lnTo>
                    <a:lnTo>
                      <a:pt x="2414" y="796"/>
                    </a:lnTo>
                    <a:lnTo>
                      <a:pt x="2414" y="796"/>
                    </a:lnTo>
                    <a:lnTo>
                      <a:pt x="2414" y="797"/>
                    </a:lnTo>
                    <a:lnTo>
                      <a:pt x="2414" y="797"/>
                    </a:lnTo>
                    <a:lnTo>
                      <a:pt x="2414" y="797"/>
                    </a:lnTo>
                    <a:lnTo>
                      <a:pt x="2414" y="797"/>
                    </a:lnTo>
                    <a:lnTo>
                      <a:pt x="2414" y="799"/>
                    </a:lnTo>
                    <a:lnTo>
                      <a:pt x="2413" y="799"/>
                    </a:lnTo>
                    <a:lnTo>
                      <a:pt x="2413" y="799"/>
                    </a:lnTo>
                    <a:lnTo>
                      <a:pt x="2413" y="799"/>
                    </a:lnTo>
                    <a:lnTo>
                      <a:pt x="2413" y="800"/>
                    </a:lnTo>
                    <a:lnTo>
                      <a:pt x="2413" y="800"/>
                    </a:lnTo>
                    <a:lnTo>
                      <a:pt x="2413" y="800"/>
                    </a:lnTo>
                    <a:lnTo>
                      <a:pt x="2412" y="800"/>
                    </a:lnTo>
                    <a:lnTo>
                      <a:pt x="2412" y="801"/>
                    </a:lnTo>
                    <a:lnTo>
                      <a:pt x="2413" y="801"/>
                    </a:lnTo>
                    <a:lnTo>
                      <a:pt x="2413" y="802"/>
                    </a:lnTo>
                    <a:lnTo>
                      <a:pt x="2413" y="802"/>
                    </a:lnTo>
                    <a:lnTo>
                      <a:pt x="2413" y="803"/>
                    </a:lnTo>
                    <a:lnTo>
                      <a:pt x="2413" y="803"/>
                    </a:lnTo>
                    <a:lnTo>
                      <a:pt x="2413" y="802"/>
                    </a:lnTo>
                    <a:lnTo>
                      <a:pt x="2414" y="802"/>
                    </a:lnTo>
                    <a:lnTo>
                      <a:pt x="2414" y="802"/>
                    </a:lnTo>
                    <a:lnTo>
                      <a:pt x="2414" y="802"/>
                    </a:lnTo>
                    <a:lnTo>
                      <a:pt x="2414" y="801"/>
                    </a:lnTo>
                    <a:lnTo>
                      <a:pt x="2413" y="801"/>
                    </a:lnTo>
                    <a:lnTo>
                      <a:pt x="2413" y="801"/>
                    </a:lnTo>
                    <a:lnTo>
                      <a:pt x="2414" y="801"/>
                    </a:lnTo>
                    <a:lnTo>
                      <a:pt x="2414" y="801"/>
                    </a:lnTo>
                    <a:lnTo>
                      <a:pt x="2414" y="801"/>
                    </a:lnTo>
                    <a:lnTo>
                      <a:pt x="2415" y="801"/>
                    </a:lnTo>
                    <a:lnTo>
                      <a:pt x="2415" y="801"/>
                    </a:lnTo>
                    <a:lnTo>
                      <a:pt x="2416" y="801"/>
                    </a:lnTo>
                    <a:lnTo>
                      <a:pt x="2416" y="802"/>
                    </a:lnTo>
                    <a:lnTo>
                      <a:pt x="2416" y="802"/>
                    </a:lnTo>
                    <a:lnTo>
                      <a:pt x="2416" y="802"/>
                    </a:lnTo>
                    <a:lnTo>
                      <a:pt x="2417" y="802"/>
                    </a:lnTo>
                    <a:lnTo>
                      <a:pt x="2417" y="802"/>
                    </a:lnTo>
                    <a:lnTo>
                      <a:pt x="2417" y="802"/>
                    </a:lnTo>
                    <a:lnTo>
                      <a:pt x="2417" y="802"/>
                    </a:lnTo>
                    <a:lnTo>
                      <a:pt x="2419" y="802"/>
                    </a:lnTo>
                    <a:lnTo>
                      <a:pt x="2417" y="802"/>
                    </a:lnTo>
                    <a:lnTo>
                      <a:pt x="2419" y="802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3"/>
                    </a:lnTo>
                    <a:lnTo>
                      <a:pt x="2419" y="804"/>
                    </a:lnTo>
                    <a:lnTo>
                      <a:pt x="2419" y="804"/>
                    </a:lnTo>
                    <a:lnTo>
                      <a:pt x="2419" y="803"/>
                    </a:lnTo>
                    <a:lnTo>
                      <a:pt x="2420" y="803"/>
                    </a:lnTo>
                    <a:lnTo>
                      <a:pt x="2420" y="804"/>
                    </a:lnTo>
                    <a:lnTo>
                      <a:pt x="2419" y="804"/>
                    </a:lnTo>
                    <a:lnTo>
                      <a:pt x="2420" y="804"/>
                    </a:lnTo>
                    <a:lnTo>
                      <a:pt x="2420" y="804"/>
                    </a:lnTo>
                    <a:lnTo>
                      <a:pt x="2420" y="804"/>
                    </a:lnTo>
                    <a:lnTo>
                      <a:pt x="2420" y="805"/>
                    </a:lnTo>
                    <a:lnTo>
                      <a:pt x="2420" y="805"/>
                    </a:lnTo>
                    <a:lnTo>
                      <a:pt x="2420" y="805"/>
                    </a:lnTo>
                    <a:lnTo>
                      <a:pt x="2420" y="805"/>
                    </a:lnTo>
                    <a:lnTo>
                      <a:pt x="2420" y="805"/>
                    </a:lnTo>
                    <a:lnTo>
                      <a:pt x="2420" y="804"/>
                    </a:lnTo>
                    <a:lnTo>
                      <a:pt x="2421" y="804"/>
                    </a:lnTo>
                    <a:lnTo>
                      <a:pt x="2421" y="804"/>
                    </a:lnTo>
                    <a:lnTo>
                      <a:pt x="2421" y="804"/>
                    </a:lnTo>
                    <a:lnTo>
                      <a:pt x="2421" y="804"/>
                    </a:lnTo>
                    <a:lnTo>
                      <a:pt x="2421" y="804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1" y="806"/>
                    </a:lnTo>
                    <a:lnTo>
                      <a:pt x="2422" y="806"/>
                    </a:lnTo>
                    <a:lnTo>
                      <a:pt x="2422" y="806"/>
                    </a:lnTo>
                    <a:lnTo>
                      <a:pt x="2423" y="806"/>
                    </a:lnTo>
                    <a:lnTo>
                      <a:pt x="2423" y="806"/>
                    </a:lnTo>
                    <a:lnTo>
                      <a:pt x="2423" y="806"/>
                    </a:lnTo>
                    <a:lnTo>
                      <a:pt x="2423" y="808"/>
                    </a:lnTo>
                    <a:lnTo>
                      <a:pt x="2423" y="808"/>
                    </a:lnTo>
                    <a:lnTo>
                      <a:pt x="2423" y="808"/>
                    </a:lnTo>
                    <a:lnTo>
                      <a:pt x="2423" y="808"/>
                    </a:lnTo>
                    <a:lnTo>
                      <a:pt x="2423" y="808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09"/>
                    </a:lnTo>
                    <a:lnTo>
                      <a:pt x="2424" y="810"/>
                    </a:lnTo>
                    <a:lnTo>
                      <a:pt x="2424" y="810"/>
                    </a:lnTo>
                    <a:lnTo>
                      <a:pt x="2423" y="810"/>
                    </a:lnTo>
                    <a:lnTo>
                      <a:pt x="2423" y="811"/>
                    </a:lnTo>
                    <a:lnTo>
                      <a:pt x="2423" y="811"/>
                    </a:lnTo>
                    <a:lnTo>
                      <a:pt x="2423" y="812"/>
                    </a:lnTo>
                    <a:lnTo>
                      <a:pt x="2423" y="812"/>
                    </a:lnTo>
                    <a:lnTo>
                      <a:pt x="2423" y="812"/>
                    </a:lnTo>
                    <a:lnTo>
                      <a:pt x="2423" y="812"/>
                    </a:lnTo>
                    <a:lnTo>
                      <a:pt x="2423" y="813"/>
                    </a:lnTo>
                    <a:lnTo>
                      <a:pt x="2422" y="813"/>
                    </a:lnTo>
                    <a:lnTo>
                      <a:pt x="2422" y="814"/>
                    </a:lnTo>
                    <a:lnTo>
                      <a:pt x="2422" y="814"/>
                    </a:lnTo>
                    <a:lnTo>
                      <a:pt x="2422" y="816"/>
                    </a:lnTo>
                    <a:lnTo>
                      <a:pt x="2422" y="816"/>
                    </a:lnTo>
                    <a:lnTo>
                      <a:pt x="2422" y="817"/>
                    </a:lnTo>
                    <a:lnTo>
                      <a:pt x="2423" y="817"/>
                    </a:lnTo>
                    <a:lnTo>
                      <a:pt x="2423" y="818"/>
                    </a:lnTo>
                    <a:lnTo>
                      <a:pt x="2423" y="818"/>
                    </a:lnTo>
                    <a:lnTo>
                      <a:pt x="2423" y="818"/>
                    </a:lnTo>
                    <a:lnTo>
                      <a:pt x="2423" y="820"/>
                    </a:lnTo>
                    <a:lnTo>
                      <a:pt x="2422" y="821"/>
                    </a:lnTo>
                    <a:lnTo>
                      <a:pt x="2422" y="821"/>
                    </a:lnTo>
                    <a:lnTo>
                      <a:pt x="2422" y="821"/>
                    </a:lnTo>
                    <a:lnTo>
                      <a:pt x="2422" y="822"/>
                    </a:lnTo>
                    <a:lnTo>
                      <a:pt x="2422" y="822"/>
                    </a:lnTo>
                    <a:lnTo>
                      <a:pt x="2422" y="826"/>
                    </a:lnTo>
                    <a:lnTo>
                      <a:pt x="2422" y="826"/>
                    </a:lnTo>
                    <a:lnTo>
                      <a:pt x="2422" y="827"/>
                    </a:lnTo>
                    <a:lnTo>
                      <a:pt x="2422" y="828"/>
                    </a:lnTo>
                    <a:lnTo>
                      <a:pt x="2422" y="829"/>
                    </a:lnTo>
                    <a:lnTo>
                      <a:pt x="2423" y="829"/>
                    </a:lnTo>
                    <a:lnTo>
                      <a:pt x="2423" y="830"/>
                    </a:lnTo>
                    <a:lnTo>
                      <a:pt x="2423" y="830"/>
                    </a:lnTo>
                    <a:lnTo>
                      <a:pt x="2423" y="830"/>
                    </a:lnTo>
                    <a:lnTo>
                      <a:pt x="2423" y="831"/>
                    </a:lnTo>
                    <a:lnTo>
                      <a:pt x="2423" y="834"/>
                    </a:lnTo>
                    <a:lnTo>
                      <a:pt x="2423" y="834"/>
                    </a:lnTo>
                    <a:lnTo>
                      <a:pt x="2423" y="835"/>
                    </a:lnTo>
                    <a:lnTo>
                      <a:pt x="2424" y="835"/>
                    </a:lnTo>
                    <a:lnTo>
                      <a:pt x="2424" y="835"/>
                    </a:lnTo>
                    <a:lnTo>
                      <a:pt x="2424" y="836"/>
                    </a:lnTo>
                    <a:lnTo>
                      <a:pt x="2424" y="837"/>
                    </a:lnTo>
                    <a:lnTo>
                      <a:pt x="2424" y="837"/>
                    </a:lnTo>
                    <a:lnTo>
                      <a:pt x="2424" y="838"/>
                    </a:lnTo>
                    <a:lnTo>
                      <a:pt x="2424" y="838"/>
                    </a:lnTo>
                    <a:lnTo>
                      <a:pt x="2424" y="838"/>
                    </a:lnTo>
                    <a:lnTo>
                      <a:pt x="2424" y="838"/>
                    </a:lnTo>
                    <a:lnTo>
                      <a:pt x="2424" y="839"/>
                    </a:lnTo>
                    <a:lnTo>
                      <a:pt x="2424" y="839"/>
                    </a:lnTo>
                    <a:lnTo>
                      <a:pt x="2424" y="839"/>
                    </a:lnTo>
                    <a:lnTo>
                      <a:pt x="2425" y="839"/>
                    </a:lnTo>
                    <a:lnTo>
                      <a:pt x="2425" y="842"/>
                    </a:lnTo>
                    <a:lnTo>
                      <a:pt x="2424" y="842"/>
                    </a:lnTo>
                    <a:lnTo>
                      <a:pt x="2424" y="842"/>
                    </a:lnTo>
                    <a:lnTo>
                      <a:pt x="2421" y="842"/>
                    </a:lnTo>
                    <a:lnTo>
                      <a:pt x="2421" y="842"/>
                    </a:lnTo>
                    <a:lnTo>
                      <a:pt x="2420" y="842"/>
                    </a:lnTo>
                    <a:lnTo>
                      <a:pt x="2420" y="842"/>
                    </a:lnTo>
                    <a:lnTo>
                      <a:pt x="2420" y="842"/>
                    </a:lnTo>
                    <a:lnTo>
                      <a:pt x="2420" y="842"/>
                    </a:lnTo>
                    <a:lnTo>
                      <a:pt x="2420" y="840"/>
                    </a:lnTo>
                    <a:lnTo>
                      <a:pt x="2420" y="840"/>
                    </a:lnTo>
                    <a:lnTo>
                      <a:pt x="2420" y="840"/>
                    </a:lnTo>
                    <a:lnTo>
                      <a:pt x="2416" y="840"/>
                    </a:lnTo>
                    <a:lnTo>
                      <a:pt x="2416" y="840"/>
                    </a:lnTo>
                    <a:lnTo>
                      <a:pt x="2415" y="840"/>
                    </a:lnTo>
                    <a:lnTo>
                      <a:pt x="2415" y="842"/>
                    </a:lnTo>
                    <a:lnTo>
                      <a:pt x="2414" y="842"/>
                    </a:lnTo>
                    <a:lnTo>
                      <a:pt x="2413" y="842"/>
                    </a:lnTo>
                    <a:lnTo>
                      <a:pt x="2413" y="842"/>
                    </a:lnTo>
                    <a:lnTo>
                      <a:pt x="2413" y="842"/>
                    </a:lnTo>
                    <a:lnTo>
                      <a:pt x="2412" y="842"/>
                    </a:lnTo>
                    <a:lnTo>
                      <a:pt x="2412" y="842"/>
                    </a:lnTo>
                    <a:lnTo>
                      <a:pt x="2411" y="842"/>
                    </a:lnTo>
                    <a:lnTo>
                      <a:pt x="2411" y="843"/>
                    </a:lnTo>
                    <a:lnTo>
                      <a:pt x="2411" y="843"/>
                    </a:lnTo>
                    <a:lnTo>
                      <a:pt x="2410" y="843"/>
                    </a:lnTo>
                    <a:lnTo>
                      <a:pt x="2410" y="843"/>
                    </a:lnTo>
                    <a:lnTo>
                      <a:pt x="2408" y="843"/>
                    </a:lnTo>
                    <a:lnTo>
                      <a:pt x="2408" y="843"/>
                    </a:lnTo>
                    <a:lnTo>
                      <a:pt x="2408" y="843"/>
                    </a:lnTo>
                    <a:lnTo>
                      <a:pt x="2406" y="843"/>
                    </a:lnTo>
                    <a:lnTo>
                      <a:pt x="2406" y="844"/>
                    </a:lnTo>
                    <a:lnTo>
                      <a:pt x="2406" y="844"/>
                    </a:lnTo>
                    <a:lnTo>
                      <a:pt x="2405" y="844"/>
                    </a:lnTo>
                    <a:lnTo>
                      <a:pt x="2404" y="844"/>
                    </a:lnTo>
                    <a:lnTo>
                      <a:pt x="2404" y="844"/>
                    </a:lnTo>
                    <a:lnTo>
                      <a:pt x="2403" y="844"/>
                    </a:lnTo>
                    <a:lnTo>
                      <a:pt x="2402" y="844"/>
                    </a:lnTo>
                    <a:lnTo>
                      <a:pt x="2402" y="844"/>
                    </a:lnTo>
                    <a:lnTo>
                      <a:pt x="2402" y="844"/>
                    </a:lnTo>
                    <a:lnTo>
                      <a:pt x="2400" y="844"/>
                    </a:lnTo>
                    <a:lnTo>
                      <a:pt x="2400" y="845"/>
                    </a:lnTo>
                    <a:lnTo>
                      <a:pt x="2399" y="845"/>
                    </a:lnTo>
                    <a:lnTo>
                      <a:pt x="2399" y="845"/>
                    </a:lnTo>
                    <a:lnTo>
                      <a:pt x="2399" y="845"/>
                    </a:lnTo>
                    <a:lnTo>
                      <a:pt x="2398" y="845"/>
                    </a:lnTo>
                    <a:lnTo>
                      <a:pt x="2398" y="845"/>
                    </a:lnTo>
                    <a:lnTo>
                      <a:pt x="2397" y="845"/>
                    </a:lnTo>
                    <a:lnTo>
                      <a:pt x="2395" y="845"/>
                    </a:lnTo>
                    <a:lnTo>
                      <a:pt x="2395" y="845"/>
                    </a:lnTo>
                    <a:lnTo>
                      <a:pt x="2394" y="845"/>
                    </a:lnTo>
                    <a:lnTo>
                      <a:pt x="2394" y="845"/>
                    </a:lnTo>
                    <a:lnTo>
                      <a:pt x="2394" y="845"/>
                    </a:lnTo>
                    <a:lnTo>
                      <a:pt x="2393" y="845"/>
                    </a:lnTo>
                    <a:lnTo>
                      <a:pt x="2391" y="845"/>
                    </a:lnTo>
                    <a:lnTo>
                      <a:pt x="2391" y="844"/>
                    </a:lnTo>
                    <a:lnTo>
                      <a:pt x="2390" y="844"/>
                    </a:lnTo>
                    <a:lnTo>
                      <a:pt x="2390" y="844"/>
                    </a:lnTo>
                    <a:lnTo>
                      <a:pt x="2389" y="844"/>
                    </a:lnTo>
                    <a:lnTo>
                      <a:pt x="2389" y="844"/>
                    </a:lnTo>
                    <a:lnTo>
                      <a:pt x="2389" y="844"/>
                    </a:lnTo>
                    <a:lnTo>
                      <a:pt x="2388" y="844"/>
                    </a:lnTo>
                    <a:lnTo>
                      <a:pt x="2387" y="844"/>
                    </a:lnTo>
                    <a:lnTo>
                      <a:pt x="2387" y="844"/>
                    </a:lnTo>
                    <a:lnTo>
                      <a:pt x="2386" y="844"/>
                    </a:lnTo>
                    <a:lnTo>
                      <a:pt x="2385" y="843"/>
                    </a:lnTo>
                    <a:lnTo>
                      <a:pt x="2385" y="843"/>
                    </a:lnTo>
                    <a:lnTo>
                      <a:pt x="2385" y="843"/>
                    </a:lnTo>
                    <a:lnTo>
                      <a:pt x="2383" y="843"/>
                    </a:lnTo>
                    <a:lnTo>
                      <a:pt x="2383" y="843"/>
                    </a:lnTo>
                    <a:lnTo>
                      <a:pt x="2383" y="843"/>
                    </a:lnTo>
                    <a:lnTo>
                      <a:pt x="2383" y="843"/>
                    </a:lnTo>
                    <a:lnTo>
                      <a:pt x="2383" y="843"/>
                    </a:lnTo>
                    <a:lnTo>
                      <a:pt x="2382" y="842"/>
                    </a:lnTo>
                    <a:lnTo>
                      <a:pt x="2382" y="842"/>
                    </a:lnTo>
                    <a:lnTo>
                      <a:pt x="2382" y="842"/>
                    </a:lnTo>
                    <a:lnTo>
                      <a:pt x="2381" y="842"/>
                    </a:lnTo>
                    <a:lnTo>
                      <a:pt x="2381" y="842"/>
                    </a:lnTo>
                    <a:lnTo>
                      <a:pt x="2381" y="842"/>
                    </a:lnTo>
                    <a:lnTo>
                      <a:pt x="2381" y="840"/>
                    </a:lnTo>
                    <a:lnTo>
                      <a:pt x="2380" y="840"/>
                    </a:lnTo>
                    <a:lnTo>
                      <a:pt x="2380" y="840"/>
                    </a:lnTo>
                    <a:lnTo>
                      <a:pt x="2380" y="840"/>
                    </a:lnTo>
                    <a:lnTo>
                      <a:pt x="2380" y="840"/>
                    </a:lnTo>
                    <a:lnTo>
                      <a:pt x="2379" y="840"/>
                    </a:lnTo>
                    <a:lnTo>
                      <a:pt x="2379" y="839"/>
                    </a:lnTo>
                    <a:lnTo>
                      <a:pt x="2379" y="839"/>
                    </a:lnTo>
                    <a:lnTo>
                      <a:pt x="2379" y="839"/>
                    </a:lnTo>
                    <a:lnTo>
                      <a:pt x="2379" y="839"/>
                    </a:lnTo>
                    <a:lnTo>
                      <a:pt x="2378" y="839"/>
                    </a:lnTo>
                    <a:lnTo>
                      <a:pt x="2378" y="839"/>
                    </a:lnTo>
                    <a:lnTo>
                      <a:pt x="2378" y="839"/>
                    </a:lnTo>
                    <a:lnTo>
                      <a:pt x="2377" y="838"/>
                    </a:lnTo>
                    <a:lnTo>
                      <a:pt x="2377" y="838"/>
                    </a:lnTo>
                    <a:lnTo>
                      <a:pt x="2376" y="838"/>
                    </a:lnTo>
                    <a:lnTo>
                      <a:pt x="2376" y="838"/>
                    </a:lnTo>
                    <a:lnTo>
                      <a:pt x="2376" y="838"/>
                    </a:lnTo>
                    <a:lnTo>
                      <a:pt x="2376" y="837"/>
                    </a:lnTo>
                    <a:lnTo>
                      <a:pt x="2376" y="837"/>
                    </a:lnTo>
                    <a:lnTo>
                      <a:pt x="2376" y="837"/>
                    </a:lnTo>
                    <a:lnTo>
                      <a:pt x="2374" y="837"/>
                    </a:lnTo>
                    <a:lnTo>
                      <a:pt x="2374" y="837"/>
                    </a:lnTo>
                    <a:lnTo>
                      <a:pt x="2374" y="837"/>
                    </a:lnTo>
                    <a:lnTo>
                      <a:pt x="2374" y="836"/>
                    </a:lnTo>
                    <a:lnTo>
                      <a:pt x="2374" y="836"/>
                    </a:lnTo>
                    <a:lnTo>
                      <a:pt x="2374" y="836"/>
                    </a:lnTo>
                    <a:lnTo>
                      <a:pt x="2373" y="836"/>
                    </a:lnTo>
                    <a:lnTo>
                      <a:pt x="2373" y="835"/>
                    </a:lnTo>
                    <a:lnTo>
                      <a:pt x="2373" y="835"/>
                    </a:lnTo>
                    <a:lnTo>
                      <a:pt x="2373" y="835"/>
                    </a:lnTo>
                    <a:lnTo>
                      <a:pt x="2373" y="835"/>
                    </a:lnTo>
                    <a:lnTo>
                      <a:pt x="2373" y="835"/>
                    </a:lnTo>
                    <a:lnTo>
                      <a:pt x="2373" y="834"/>
                    </a:lnTo>
                    <a:lnTo>
                      <a:pt x="2373" y="833"/>
                    </a:lnTo>
                    <a:lnTo>
                      <a:pt x="2372" y="833"/>
                    </a:lnTo>
                    <a:lnTo>
                      <a:pt x="2372" y="833"/>
                    </a:lnTo>
                    <a:lnTo>
                      <a:pt x="2372" y="833"/>
                    </a:lnTo>
                    <a:lnTo>
                      <a:pt x="2372" y="833"/>
                    </a:lnTo>
                    <a:lnTo>
                      <a:pt x="2371" y="833"/>
                    </a:lnTo>
                    <a:lnTo>
                      <a:pt x="2371" y="833"/>
                    </a:lnTo>
                    <a:lnTo>
                      <a:pt x="2370" y="833"/>
                    </a:lnTo>
                    <a:lnTo>
                      <a:pt x="2370" y="831"/>
                    </a:lnTo>
                    <a:lnTo>
                      <a:pt x="2369" y="831"/>
                    </a:lnTo>
                    <a:lnTo>
                      <a:pt x="2369" y="831"/>
                    </a:lnTo>
                    <a:lnTo>
                      <a:pt x="2369" y="831"/>
                    </a:lnTo>
                    <a:lnTo>
                      <a:pt x="2369" y="831"/>
                    </a:lnTo>
                    <a:lnTo>
                      <a:pt x="2369" y="831"/>
                    </a:lnTo>
                    <a:lnTo>
                      <a:pt x="2369" y="831"/>
                    </a:lnTo>
                    <a:lnTo>
                      <a:pt x="2366" y="831"/>
                    </a:lnTo>
                    <a:lnTo>
                      <a:pt x="2365" y="831"/>
                    </a:lnTo>
                    <a:lnTo>
                      <a:pt x="2363" y="831"/>
                    </a:lnTo>
                    <a:lnTo>
                      <a:pt x="2363" y="831"/>
                    </a:lnTo>
                    <a:lnTo>
                      <a:pt x="2362" y="831"/>
                    </a:lnTo>
                    <a:lnTo>
                      <a:pt x="2362" y="830"/>
                    </a:lnTo>
                    <a:lnTo>
                      <a:pt x="2361" y="830"/>
                    </a:lnTo>
                    <a:lnTo>
                      <a:pt x="2361" y="830"/>
                    </a:lnTo>
                    <a:lnTo>
                      <a:pt x="2361" y="830"/>
                    </a:lnTo>
                    <a:lnTo>
                      <a:pt x="2360" y="830"/>
                    </a:lnTo>
                    <a:lnTo>
                      <a:pt x="2360" y="830"/>
                    </a:lnTo>
                    <a:lnTo>
                      <a:pt x="2359" y="830"/>
                    </a:lnTo>
                    <a:lnTo>
                      <a:pt x="2359" y="829"/>
                    </a:lnTo>
                    <a:lnTo>
                      <a:pt x="2359" y="829"/>
                    </a:lnTo>
                    <a:lnTo>
                      <a:pt x="2359" y="829"/>
                    </a:lnTo>
                    <a:lnTo>
                      <a:pt x="2359" y="829"/>
                    </a:lnTo>
                    <a:lnTo>
                      <a:pt x="2359" y="829"/>
                    </a:lnTo>
                    <a:lnTo>
                      <a:pt x="2357" y="829"/>
                    </a:lnTo>
                    <a:lnTo>
                      <a:pt x="2357" y="829"/>
                    </a:lnTo>
                    <a:lnTo>
                      <a:pt x="2357" y="829"/>
                    </a:lnTo>
                    <a:lnTo>
                      <a:pt x="2357" y="828"/>
                    </a:lnTo>
                    <a:lnTo>
                      <a:pt x="2356" y="828"/>
                    </a:lnTo>
                    <a:lnTo>
                      <a:pt x="2356" y="828"/>
                    </a:lnTo>
                    <a:lnTo>
                      <a:pt x="2356" y="827"/>
                    </a:lnTo>
                    <a:lnTo>
                      <a:pt x="2356" y="827"/>
                    </a:lnTo>
                    <a:lnTo>
                      <a:pt x="2356" y="827"/>
                    </a:lnTo>
                    <a:lnTo>
                      <a:pt x="2356" y="826"/>
                    </a:lnTo>
                    <a:lnTo>
                      <a:pt x="2355" y="826"/>
                    </a:lnTo>
                    <a:lnTo>
                      <a:pt x="2355" y="825"/>
                    </a:lnTo>
                    <a:lnTo>
                      <a:pt x="2355" y="825"/>
                    </a:lnTo>
                    <a:lnTo>
                      <a:pt x="2355" y="823"/>
                    </a:lnTo>
                    <a:lnTo>
                      <a:pt x="2355" y="823"/>
                    </a:lnTo>
                    <a:lnTo>
                      <a:pt x="2355" y="822"/>
                    </a:lnTo>
                    <a:lnTo>
                      <a:pt x="2355" y="822"/>
                    </a:lnTo>
                    <a:lnTo>
                      <a:pt x="2355" y="821"/>
                    </a:lnTo>
                    <a:lnTo>
                      <a:pt x="2354" y="821"/>
                    </a:lnTo>
                    <a:lnTo>
                      <a:pt x="2354" y="819"/>
                    </a:lnTo>
                    <a:lnTo>
                      <a:pt x="2354" y="819"/>
                    </a:lnTo>
                    <a:lnTo>
                      <a:pt x="2354" y="817"/>
                    </a:lnTo>
                    <a:lnTo>
                      <a:pt x="2354" y="817"/>
                    </a:lnTo>
                    <a:lnTo>
                      <a:pt x="2354" y="816"/>
                    </a:lnTo>
                    <a:lnTo>
                      <a:pt x="2354" y="816"/>
                    </a:lnTo>
                    <a:lnTo>
                      <a:pt x="2354" y="816"/>
                    </a:lnTo>
                    <a:lnTo>
                      <a:pt x="2354" y="816"/>
                    </a:lnTo>
                    <a:lnTo>
                      <a:pt x="2354" y="816"/>
                    </a:lnTo>
                    <a:lnTo>
                      <a:pt x="2354" y="814"/>
                    </a:lnTo>
                    <a:lnTo>
                      <a:pt x="2354" y="811"/>
                    </a:lnTo>
                    <a:lnTo>
                      <a:pt x="2354" y="811"/>
                    </a:lnTo>
                    <a:lnTo>
                      <a:pt x="2354" y="810"/>
                    </a:lnTo>
                    <a:lnTo>
                      <a:pt x="2354" y="810"/>
                    </a:lnTo>
                    <a:lnTo>
                      <a:pt x="2354" y="809"/>
                    </a:lnTo>
                    <a:lnTo>
                      <a:pt x="2354" y="809"/>
                    </a:lnTo>
                    <a:lnTo>
                      <a:pt x="2354" y="809"/>
                    </a:lnTo>
                    <a:lnTo>
                      <a:pt x="2354" y="809"/>
                    </a:lnTo>
                    <a:lnTo>
                      <a:pt x="2355" y="809"/>
                    </a:lnTo>
                    <a:lnTo>
                      <a:pt x="2355" y="809"/>
                    </a:lnTo>
                    <a:lnTo>
                      <a:pt x="2355" y="809"/>
                    </a:lnTo>
                    <a:lnTo>
                      <a:pt x="2355" y="808"/>
                    </a:lnTo>
                    <a:lnTo>
                      <a:pt x="2355" y="808"/>
                    </a:lnTo>
                    <a:lnTo>
                      <a:pt x="2355" y="806"/>
                    </a:lnTo>
                    <a:lnTo>
                      <a:pt x="2355" y="806"/>
                    </a:lnTo>
                    <a:lnTo>
                      <a:pt x="2355" y="805"/>
                    </a:lnTo>
                    <a:lnTo>
                      <a:pt x="2355" y="805"/>
                    </a:lnTo>
                    <a:lnTo>
                      <a:pt x="2355" y="804"/>
                    </a:lnTo>
                    <a:lnTo>
                      <a:pt x="2355" y="804"/>
                    </a:lnTo>
                    <a:lnTo>
                      <a:pt x="2356" y="804"/>
                    </a:lnTo>
                    <a:lnTo>
                      <a:pt x="2356" y="804"/>
                    </a:lnTo>
                    <a:lnTo>
                      <a:pt x="2356" y="804"/>
                    </a:lnTo>
                    <a:lnTo>
                      <a:pt x="2357" y="804"/>
                    </a:lnTo>
                    <a:lnTo>
                      <a:pt x="2357" y="805"/>
                    </a:lnTo>
                    <a:lnTo>
                      <a:pt x="2357" y="805"/>
                    </a:lnTo>
                    <a:lnTo>
                      <a:pt x="2359" y="805"/>
                    </a:lnTo>
                    <a:lnTo>
                      <a:pt x="2359" y="806"/>
                    </a:lnTo>
                    <a:lnTo>
                      <a:pt x="2357" y="806"/>
                    </a:lnTo>
                    <a:lnTo>
                      <a:pt x="2356" y="806"/>
                    </a:lnTo>
                    <a:lnTo>
                      <a:pt x="2356" y="808"/>
                    </a:lnTo>
                    <a:lnTo>
                      <a:pt x="2357" y="808"/>
                    </a:lnTo>
                    <a:lnTo>
                      <a:pt x="2357" y="808"/>
                    </a:lnTo>
                    <a:lnTo>
                      <a:pt x="2356" y="808"/>
                    </a:lnTo>
                    <a:lnTo>
                      <a:pt x="2357" y="808"/>
                    </a:lnTo>
                    <a:lnTo>
                      <a:pt x="2357" y="808"/>
                    </a:lnTo>
                    <a:lnTo>
                      <a:pt x="2357" y="808"/>
                    </a:lnTo>
                    <a:lnTo>
                      <a:pt x="2359" y="808"/>
                    </a:lnTo>
                    <a:lnTo>
                      <a:pt x="2359" y="808"/>
                    </a:lnTo>
                    <a:lnTo>
                      <a:pt x="2359" y="806"/>
                    </a:lnTo>
                    <a:lnTo>
                      <a:pt x="2359" y="806"/>
                    </a:lnTo>
                    <a:lnTo>
                      <a:pt x="2359" y="805"/>
                    </a:lnTo>
                    <a:lnTo>
                      <a:pt x="2359" y="805"/>
                    </a:lnTo>
                    <a:lnTo>
                      <a:pt x="2359" y="805"/>
                    </a:lnTo>
                    <a:lnTo>
                      <a:pt x="2360" y="804"/>
                    </a:lnTo>
                    <a:lnTo>
                      <a:pt x="2360" y="802"/>
                    </a:lnTo>
                    <a:lnTo>
                      <a:pt x="2360" y="802"/>
                    </a:lnTo>
                    <a:lnTo>
                      <a:pt x="2360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2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1" y="802"/>
                    </a:lnTo>
                    <a:lnTo>
                      <a:pt x="2362" y="802"/>
                    </a:lnTo>
                    <a:lnTo>
                      <a:pt x="2362" y="801"/>
                    </a:lnTo>
                    <a:lnTo>
                      <a:pt x="2362" y="801"/>
                    </a:lnTo>
                    <a:lnTo>
                      <a:pt x="2362" y="801"/>
                    </a:lnTo>
                    <a:lnTo>
                      <a:pt x="2362" y="801"/>
                    </a:lnTo>
                    <a:lnTo>
                      <a:pt x="2361" y="801"/>
                    </a:lnTo>
                    <a:lnTo>
                      <a:pt x="2361" y="800"/>
                    </a:lnTo>
                    <a:lnTo>
                      <a:pt x="2361" y="800"/>
                    </a:lnTo>
                    <a:lnTo>
                      <a:pt x="2361" y="800"/>
                    </a:lnTo>
                    <a:lnTo>
                      <a:pt x="2361" y="800"/>
                    </a:lnTo>
                    <a:lnTo>
                      <a:pt x="2360" y="800"/>
                    </a:lnTo>
                    <a:lnTo>
                      <a:pt x="2360" y="800"/>
                    </a:lnTo>
                    <a:lnTo>
                      <a:pt x="2360" y="800"/>
                    </a:lnTo>
                    <a:lnTo>
                      <a:pt x="2360" y="799"/>
                    </a:lnTo>
                    <a:lnTo>
                      <a:pt x="2360" y="799"/>
                    </a:lnTo>
                    <a:lnTo>
                      <a:pt x="2360" y="797"/>
                    </a:lnTo>
                    <a:lnTo>
                      <a:pt x="2361" y="797"/>
                    </a:lnTo>
                    <a:lnTo>
                      <a:pt x="2361" y="797"/>
                    </a:lnTo>
                    <a:lnTo>
                      <a:pt x="2361" y="796"/>
                    </a:lnTo>
                    <a:lnTo>
                      <a:pt x="2361" y="796"/>
                    </a:lnTo>
                    <a:lnTo>
                      <a:pt x="2361" y="796"/>
                    </a:lnTo>
                    <a:lnTo>
                      <a:pt x="2361" y="796"/>
                    </a:lnTo>
                    <a:lnTo>
                      <a:pt x="2361" y="796"/>
                    </a:lnTo>
                    <a:lnTo>
                      <a:pt x="2362" y="796"/>
                    </a:lnTo>
                    <a:lnTo>
                      <a:pt x="2362" y="795"/>
                    </a:lnTo>
                    <a:lnTo>
                      <a:pt x="2362" y="795"/>
                    </a:lnTo>
                    <a:lnTo>
                      <a:pt x="2362" y="794"/>
                    </a:lnTo>
                    <a:lnTo>
                      <a:pt x="2362" y="794"/>
                    </a:lnTo>
                    <a:lnTo>
                      <a:pt x="2362" y="794"/>
                    </a:lnTo>
                    <a:lnTo>
                      <a:pt x="2362" y="793"/>
                    </a:lnTo>
                    <a:lnTo>
                      <a:pt x="2362" y="793"/>
                    </a:lnTo>
                    <a:lnTo>
                      <a:pt x="2362" y="793"/>
                    </a:lnTo>
                    <a:lnTo>
                      <a:pt x="2362" y="793"/>
                    </a:lnTo>
                    <a:lnTo>
                      <a:pt x="2362" y="793"/>
                    </a:lnTo>
                    <a:lnTo>
                      <a:pt x="2362" y="792"/>
                    </a:lnTo>
                    <a:lnTo>
                      <a:pt x="2362" y="792"/>
                    </a:lnTo>
                    <a:lnTo>
                      <a:pt x="2362" y="792"/>
                    </a:lnTo>
                    <a:lnTo>
                      <a:pt x="2362" y="792"/>
                    </a:lnTo>
                    <a:lnTo>
                      <a:pt x="2363" y="792"/>
                    </a:lnTo>
                    <a:lnTo>
                      <a:pt x="2363" y="791"/>
                    </a:lnTo>
                    <a:lnTo>
                      <a:pt x="2362" y="791"/>
                    </a:lnTo>
                    <a:lnTo>
                      <a:pt x="2362" y="791"/>
                    </a:lnTo>
                    <a:lnTo>
                      <a:pt x="2362" y="791"/>
                    </a:lnTo>
                    <a:lnTo>
                      <a:pt x="2362" y="789"/>
                    </a:lnTo>
                    <a:lnTo>
                      <a:pt x="2362" y="789"/>
                    </a:lnTo>
                    <a:lnTo>
                      <a:pt x="2362" y="789"/>
                    </a:lnTo>
                    <a:lnTo>
                      <a:pt x="2363" y="789"/>
                    </a:lnTo>
                    <a:lnTo>
                      <a:pt x="2363" y="788"/>
                    </a:lnTo>
                    <a:lnTo>
                      <a:pt x="2363" y="788"/>
                    </a:lnTo>
                    <a:lnTo>
                      <a:pt x="2363" y="788"/>
                    </a:lnTo>
                    <a:lnTo>
                      <a:pt x="2363" y="788"/>
                    </a:lnTo>
                    <a:lnTo>
                      <a:pt x="2363" y="787"/>
                    </a:lnTo>
                    <a:lnTo>
                      <a:pt x="2364" y="787"/>
                    </a:lnTo>
                    <a:lnTo>
                      <a:pt x="2364" y="787"/>
                    </a:lnTo>
                    <a:lnTo>
                      <a:pt x="2364" y="787"/>
                    </a:lnTo>
                    <a:lnTo>
                      <a:pt x="2364" y="787"/>
                    </a:lnTo>
                    <a:lnTo>
                      <a:pt x="2365" y="787"/>
                    </a:lnTo>
                    <a:lnTo>
                      <a:pt x="2365" y="787"/>
                    </a:lnTo>
                    <a:lnTo>
                      <a:pt x="2365" y="787"/>
                    </a:lnTo>
                    <a:lnTo>
                      <a:pt x="2365" y="787"/>
                    </a:lnTo>
                    <a:lnTo>
                      <a:pt x="2366" y="787"/>
                    </a:lnTo>
                    <a:lnTo>
                      <a:pt x="2366" y="786"/>
                    </a:lnTo>
                    <a:lnTo>
                      <a:pt x="2368" y="786"/>
                    </a:lnTo>
                    <a:lnTo>
                      <a:pt x="2368" y="786"/>
                    </a:lnTo>
                    <a:lnTo>
                      <a:pt x="2368" y="786"/>
                    </a:lnTo>
                    <a:lnTo>
                      <a:pt x="2368" y="786"/>
                    </a:lnTo>
                    <a:lnTo>
                      <a:pt x="2368" y="785"/>
                    </a:lnTo>
                    <a:lnTo>
                      <a:pt x="2368" y="785"/>
                    </a:lnTo>
                    <a:lnTo>
                      <a:pt x="2368" y="785"/>
                    </a:lnTo>
                    <a:lnTo>
                      <a:pt x="2369" y="785"/>
                    </a:lnTo>
                    <a:lnTo>
                      <a:pt x="2369" y="785"/>
                    </a:lnTo>
                    <a:lnTo>
                      <a:pt x="2369" y="785"/>
                    </a:lnTo>
                    <a:lnTo>
                      <a:pt x="2370" y="786"/>
                    </a:lnTo>
                    <a:lnTo>
                      <a:pt x="2370" y="786"/>
                    </a:lnTo>
                    <a:lnTo>
                      <a:pt x="2370" y="786"/>
                    </a:lnTo>
                    <a:lnTo>
                      <a:pt x="2370" y="786"/>
                    </a:lnTo>
                    <a:lnTo>
                      <a:pt x="2370" y="786"/>
                    </a:lnTo>
                    <a:lnTo>
                      <a:pt x="2370" y="785"/>
                    </a:lnTo>
                    <a:lnTo>
                      <a:pt x="2371" y="785"/>
                    </a:lnTo>
                    <a:lnTo>
                      <a:pt x="2371" y="786"/>
                    </a:lnTo>
                    <a:lnTo>
                      <a:pt x="2371" y="786"/>
                    </a:lnTo>
                    <a:lnTo>
                      <a:pt x="2371" y="785"/>
                    </a:lnTo>
                    <a:lnTo>
                      <a:pt x="2372" y="785"/>
                    </a:lnTo>
                    <a:lnTo>
                      <a:pt x="2372" y="786"/>
                    </a:lnTo>
                    <a:lnTo>
                      <a:pt x="2373" y="786"/>
                    </a:lnTo>
                    <a:lnTo>
                      <a:pt x="2373" y="786"/>
                    </a:lnTo>
                    <a:lnTo>
                      <a:pt x="2373" y="786"/>
                    </a:lnTo>
                    <a:lnTo>
                      <a:pt x="2374" y="786"/>
                    </a:lnTo>
                    <a:lnTo>
                      <a:pt x="2374" y="786"/>
                    </a:lnTo>
                    <a:lnTo>
                      <a:pt x="2374" y="786"/>
                    </a:lnTo>
                    <a:lnTo>
                      <a:pt x="2374" y="786"/>
                    </a:lnTo>
                    <a:lnTo>
                      <a:pt x="2374" y="787"/>
                    </a:lnTo>
                    <a:lnTo>
                      <a:pt x="2374" y="787"/>
                    </a:lnTo>
                    <a:lnTo>
                      <a:pt x="2374" y="787"/>
                    </a:lnTo>
                    <a:lnTo>
                      <a:pt x="2376" y="787"/>
                    </a:lnTo>
                    <a:lnTo>
                      <a:pt x="2376" y="787"/>
                    </a:lnTo>
                    <a:lnTo>
                      <a:pt x="2374" y="787"/>
                    </a:lnTo>
                    <a:lnTo>
                      <a:pt x="2374" y="785"/>
                    </a:lnTo>
                    <a:lnTo>
                      <a:pt x="2374" y="785"/>
                    </a:lnTo>
                    <a:lnTo>
                      <a:pt x="2374" y="785"/>
                    </a:lnTo>
                    <a:lnTo>
                      <a:pt x="2374" y="785"/>
                    </a:lnTo>
                    <a:lnTo>
                      <a:pt x="2374" y="784"/>
                    </a:lnTo>
                    <a:lnTo>
                      <a:pt x="2373" y="784"/>
                    </a:lnTo>
                    <a:lnTo>
                      <a:pt x="2373" y="784"/>
                    </a:lnTo>
                    <a:lnTo>
                      <a:pt x="2373" y="784"/>
                    </a:lnTo>
                    <a:lnTo>
                      <a:pt x="2373" y="784"/>
                    </a:lnTo>
                    <a:lnTo>
                      <a:pt x="2373" y="784"/>
                    </a:lnTo>
                    <a:lnTo>
                      <a:pt x="2373" y="783"/>
                    </a:lnTo>
                    <a:lnTo>
                      <a:pt x="2373" y="783"/>
                    </a:lnTo>
                    <a:lnTo>
                      <a:pt x="2372" y="783"/>
                    </a:lnTo>
                    <a:lnTo>
                      <a:pt x="2372" y="783"/>
                    </a:lnTo>
                    <a:lnTo>
                      <a:pt x="2371" y="783"/>
                    </a:lnTo>
                    <a:lnTo>
                      <a:pt x="2371" y="783"/>
                    </a:lnTo>
                    <a:lnTo>
                      <a:pt x="2371" y="783"/>
                    </a:lnTo>
                    <a:lnTo>
                      <a:pt x="2371" y="783"/>
                    </a:lnTo>
                    <a:lnTo>
                      <a:pt x="2371" y="782"/>
                    </a:lnTo>
                    <a:lnTo>
                      <a:pt x="2371" y="782"/>
                    </a:lnTo>
                    <a:lnTo>
                      <a:pt x="2369" y="782"/>
                    </a:lnTo>
                    <a:lnTo>
                      <a:pt x="2368" y="782"/>
                    </a:lnTo>
                    <a:lnTo>
                      <a:pt x="2366" y="782"/>
                    </a:lnTo>
                    <a:lnTo>
                      <a:pt x="2366" y="782"/>
                    </a:lnTo>
                    <a:lnTo>
                      <a:pt x="2365" y="782"/>
                    </a:lnTo>
                    <a:lnTo>
                      <a:pt x="2365" y="782"/>
                    </a:lnTo>
                    <a:lnTo>
                      <a:pt x="2365" y="782"/>
                    </a:lnTo>
                    <a:lnTo>
                      <a:pt x="2365" y="782"/>
                    </a:lnTo>
                    <a:lnTo>
                      <a:pt x="2364" y="782"/>
                    </a:lnTo>
                    <a:lnTo>
                      <a:pt x="2364" y="780"/>
                    </a:lnTo>
                    <a:lnTo>
                      <a:pt x="2364" y="780"/>
                    </a:lnTo>
                    <a:lnTo>
                      <a:pt x="2363" y="780"/>
                    </a:lnTo>
                    <a:lnTo>
                      <a:pt x="2363" y="780"/>
                    </a:lnTo>
                    <a:lnTo>
                      <a:pt x="2363" y="780"/>
                    </a:lnTo>
                    <a:lnTo>
                      <a:pt x="2363" y="779"/>
                    </a:lnTo>
                    <a:lnTo>
                      <a:pt x="2363" y="779"/>
                    </a:lnTo>
                    <a:lnTo>
                      <a:pt x="2363" y="778"/>
                    </a:lnTo>
                    <a:lnTo>
                      <a:pt x="2363" y="778"/>
                    </a:lnTo>
                    <a:lnTo>
                      <a:pt x="2363" y="778"/>
                    </a:lnTo>
                    <a:lnTo>
                      <a:pt x="2363" y="778"/>
                    </a:lnTo>
                    <a:lnTo>
                      <a:pt x="2363" y="778"/>
                    </a:lnTo>
                    <a:lnTo>
                      <a:pt x="2362" y="778"/>
                    </a:lnTo>
                    <a:lnTo>
                      <a:pt x="2362" y="777"/>
                    </a:lnTo>
                    <a:lnTo>
                      <a:pt x="2362" y="777"/>
                    </a:lnTo>
                    <a:lnTo>
                      <a:pt x="2362" y="777"/>
                    </a:lnTo>
                    <a:lnTo>
                      <a:pt x="2361" y="777"/>
                    </a:lnTo>
                    <a:lnTo>
                      <a:pt x="2361" y="777"/>
                    </a:lnTo>
                    <a:lnTo>
                      <a:pt x="2361" y="777"/>
                    </a:lnTo>
                    <a:lnTo>
                      <a:pt x="2361" y="776"/>
                    </a:lnTo>
                    <a:lnTo>
                      <a:pt x="2361" y="776"/>
                    </a:lnTo>
                    <a:lnTo>
                      <a:pt x="2361" y="776"/>
                    </a:lnTo>
                    <a:lnTo>
                      <a:pt x="2361" y="776"/>
                    </a:lnTo>
                    <a:lnTo>
                      <a:pt x="2360" y="776"/>
                    </a:lnTo>
                    <a:lnTo>
                      <a:pt x="2360" y="776"/>
                    </a:lnTo>
                    <a:lnTo>
                      <a:pt x="2360" y="776"/>
                    </a:lnTo>
                    <a:lnTo>
                      <a:pt x="2360" y="775"/>
                    </a:lnTo>
                    <a:lnTo>
                      <a:pt x="2360" y="775"/>
                    </a:lnTo>
                    <a:lnTo>
                      <a:pt x="2360" y="775"/>
                    </a:lnTo>
                    <a:lnTo>
                      <a:pt x="2360" y="775"/>
                    </a:lnTo>
                    <a:lnTo>
                      <a:pt x="2359" y="775"/>
                    </a:lnTo>
                    <a:lnTo>
                      <a:pt x="2359" y="775"/>
                    </a:lnTo>
                    <a:lnTo>
                      <a:pt x="2359" y="774"/>
                    </a:lnTo>
                    <a:lnTo>
                      <a:pt x="2359" y="774"/>
                    </a:lnTo>
                    <a:lnTo>
                      <a:pt x="2359" y="774"/>
                    </a:lnTo>
                    <a:lnTo>
                      <a:pt x="2359" y="772"/>
                    </a:lnTo>
                    <a:lnTo>
                      <a:pt x="2359" y="772"/>
                    </a:lnTo>
                    <a:lnTo>
                      <a:pt x="2357" y="769"/>
                    </a:lnTo>
                    <a:lnTo>
                      <a:pt x="2357" y="769"/>
                    </a:lnTo>
                    <a:lnTo>
                      <a:pt x="2357" y="769"/>
                    </a:lnTo>
                    <a:lnTo>
                      <a:pt x="2357" y="769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6" y="768"/>
                    </a:lnTo>
                    <a:lnTo>
                      <a:pt x="2355" y="768"/>
                    </a:lnTo>
                    <a:lnTo>
                      <a:pt x="2355" y="767"/>
                    </a:lnTo>
                    <a:lnTo>
                      <a:pt x="2355" y="767"/>
                    </a:lnTo>
                    <a:lnTo>
                      <a:pt x="2355" y="767"/>
                    </a:lnTo>
                    <a:lnTo>
                      <a:pt x="2355" y="767"/>
                    </a:lnTo>
                    <a:lnTo>
                      <a:pt x="2355" y="767"/>
                    </a:lnTo>
                    <a:lnTo>
                      <a:pt x="2355" y="767"/>
                    </a:lnTo>
                    <a:lnTo>
                      <a:pt x="2354" y="766"/>
                    </a:lnTo>
                    <a:lnTo>
                      <a:pt x="2354" y="766"/>
                    </a:lnTo>
                    <a:lnTo>
                      <a:pt x="2354" y="766"/>
                    </a:lnTo>
                    <a:lnTo>
                      <a:pt x="2354" y="766"/>
                    </a:lnTo>
                    <a:lnTo>
                      <a:pt x="2354" y="766"/>
                    </a:lnTo>
                    <a:lnTo>
                      <a:pt x="2354" y="765"/>
                    </a:lnTo>
                    <a:lnTo>
                      <a:pt x="2354" y="765"/>
                    </a:lnTo>
                    <a:lnTo>
                      <a:pt x="2354" y="765"/>
                    </a:lnTo>
                    <a:lnTo>
                      <a:pt x="2353" y="765"/>
                    </a:lnTo>
                    <a:lnTo>
                      <a:pt x="2353" y="763"/>
                    </a:lnTo>
                    <a:lnTo>
                      <a:pt x="2353" y="763"/>
                    </a:lnTo>
                    <a:lnTo>
                      <a:pt x="2353" y="763"/>
                    </a:lnTo>
                    <a:lnTo>
                      <a:pt x="2353" y="763"/>
                    </a:lnTo>
                    <a:lnTo>
                      <a:pt x="2353" y="763"/>
                    </a:lnTo>
                    <a:lnTo>
                      <a:pt x="2352" y="761"/>
                    </a:lnTo>
                    <a:lnTo>
                      <a:pt x="2352" y="761"/>
                    </a:lnTo>
                    <a:lnTo>
                      <a:pt x="2352" y="761"/>
                    </a:lnTo>
                    <a:lnTo>
                      <a:pt x="2351" y="761"/>
                    </a:lnTo>
                    <a:lnTo>
                      <a:pt x="2351" y="761"/>
                    </a:lnTo>
                    <a:lnTo>
                      <a:pt x="2351" y="761"/>
                    </a:lnTo>
                    <a:lnTo>
                      <a:pt x="2351" y="761"/>
                    </a:lnTo>
                    <a:lnTo>
                      <a:pt x="2351" y="761"/>
                    </a:lnTo>
                    <a:lnTo>
                      <a:pt x="2349" y="761"/>
                    </a:lnTo>
                    <a:lnTo>
                      <a:pt x="2349" y="760"/>
                    </a:lnTo>
                    <a:lnTo>
                      <a:pt x="2349" y="760"/>
                    </a:lnTo>
                    <a:lnTo>
                      <a:pt x="2349" y="760"/>
                    </a:lnTo>
                    <a:lnTo>
                      <a:pt x="2349" y="760"/>
                    </a:lnTo>
                    <a:lnTo>
                      <a:pt x="2349" y="760"/>
                    </a:lnTo>
                    <a:lnTo>
                      <a:pt x="2348" y="760"/>
                    </a:lnTo>
                    <a:lnTo>
                      <a:pt x="2347" y="759"/>
                    </a:lnTo>
                    <a:lnTo>
                      <a:pt x="2347" y="759"/>
                    </a:lnTo>
                    <a:lnTo>
                      <a:pt x="2347" y="759"/>
                    </a:lnTo>
                    <a:lnTo>
                      <a:pt x="2347" y="759"/>
                    </a:lnTo>
                    <a:lnTo>
                      <a:pt x="2347" y="758"/>
                    </a:lnTo>
                    <a:lnTo>
                      <a:pt x="2347" y="758"/>
                    </a:lnTo>
                    <a:lnTo>
                      <a:pt x="2347" y="757"/>
                    </a:lnTo>
                    <a:lnTo>
                      <a:pt x="2346" y="757"/>
                    </a:lnTo>
                    <a:lnTo>
                      <a:pt x="2346" y="757"/>
                    </a:lnTo>
                    <a:lnTo>
                      <a:pt x="2346" y="757"/>
                    </a:lnTo>
                    <a:lnTo>
                      <a:pt x="2346" y="757"/>
                    </a:lnTo>
                    <a:lnTo>
                      <a:pt x="2346" y="757"/>
                    </a:lnTo>
                    <a:lnTo>
                      <a:pt x="2345" y="757"/>
                    </a:lnTo>
                    <a:lnTo>
                      <a:pt x="2345" y="756"/>
                    </a:lnTo>
                    <a:lnTo>
                      <a:pt x="2345" y="756"/>
                    </a:lnTo>
                    <a:lnTo>
                      <a:pt x="2345" y="756"/>
                    </a:lnTo>
                    <a:lnTo>
                      <a:pt x="2345" y="756"/>
                    </a:lnTo>
                    <a:lnTo>
                      <a:pt x="2345" y="754"/>
                    </a:lnTo>
                    <a:lnTo>
                      <a:pt x="2345" y="754"/>
                    </a:lnTo>
                    <a:lnTo>
                      <a:pt x="2345" y="754"/>
                    </a:lnTo>
                    <a:lnTo>
                      <a:pt x="2345" y="754"/>
                    </a:lnTo>
                    <a:lnTo>
                      <a:pt x="2344" y="753"/>
                    </a:lnTo>
                    <a:lnTo>
                      <a:pt x="2344" y="753"/>
                    </a:lnTo>
                    <a:lnTo>
                      <a:pt x="2344" y="753"/>
                    </a:lnTo>
                    <a:lnTo>
                      <a:pt x="2344" y="753"/>
                    </a:lnTo>
                    <a:lnTo>
                      <a:pt x="2344" y="753"/>
                    </a:lnTo>
                    <a:lnTo>
                      <a:pt x="2344" y="752"/>
                    </a:lnTo>
                    <a:lnTo>
                      <a:pt x="2343" y="752"/>
                    </a:lnTo>
                    <a:lnTo>
                      <a:pt x="2343" y="752"/>
                    </a:lnTo>
                    <a:lnTo>
                      <a:pt x="2343" y="752"/>
                    </a:lnTo>
                    <a:lnTo>
                      <a:pt x="2343" y="752"/>
                    </a:lnTo>
                    <a:lnTo>
                      <a:pt x="2343" y="752"/>
                    </a:lnTo>
                    <a:lnTo>
                      <a:pt x="2343" y="752"/>
                    </a:lnTo>
                    <a:lnTo>
                      <a:pt x="2342" y="751"/>
                    </a:lnTo>
                    <a:lnTo>
                      <a:pt x="2342" y="751"/>
                    </a:lnTo>
                    <a:lnTo>
                      <a:pt x="2342" y="751"/>
                    </a:lnTo>
                    <a:lnTo>
                      <a:pt x="2342" y="751"/>
                    </a:lnTo>
                    <a:lnTo>
                      <a:pt x="2342" y="751"/>
                    </a:lnTo>
                    <a:lnTo>
                      <a:pt x="2342" y="751"/>
                    </a:lnTo>
                    <a:lnTo>
                      <a:pt x="2342" y="750"/>
                    </a:lnTo>
                    <a:lnTo>
                      <a:pt x="2340" y="750"/>
                    </a:lnTo>
                    <a:lnTo>
                      <a:pt x="2340" y="750"/>
                    </a:lnTo>
                    <a:lnTo>
                      <a:pt x="2340" y="749"/>
                    </a:lnTo>
                    <a:lnTo>
                      <a:pt x="2340" y="749"/>
                    </a:lnTo>
                    <a:lnTo>
                      <a:pt x="2340" y="749"/>
                    </a:lnTo>
                    <a:lnTo>
                      <a:pt x="2340" y="749"/>
                    </a:lnTo>
                    <a:lnTo>
                      <a:pt x="2340" y="749"/>
                    </a:lnTo>
                    <a:lnTo>
                      <a:pt x="2339" y="749"/>
                    </a:lnTo>
                    <a:lnTo>
                      <a:pt x="2339" y="748"/>
                    </a:lnTo>
                    <a:lnTo>
                      <a:pt x="2339" y="748"/>
                    </a:lnTo>
                    <a:lnTo>
                      <a:pt x="2338" y="748"/>
                    </a:lnTo>
                    <a:lnTo>
                      <a:pt x="2338" y="748"/>
                    </a:lnTo>
                    <a:lnTo>
                      <a:pt x="2338" y="748"/>
                    </a:lnTo>
                    <a:lnTo>
                      <a:pt x="2338" y="746"/>
                    </a:lnTo>
                    <a:lnTo>
                      <a:pt x="2338" y="746"/>
                    </a:lnTo>
                    <a:lnTo>
                      <a:pt x="2338" y="746"/>
                    </a:lnTo>
                    <a:lnTo>
                      <a:pt x="2338" y="745"/>
                    </a:lnTo>
                    <a:lnTo>
                      <a:pt x="2337" y="744"/>
                    </a:lnTo>
                    <a:lnTo>
                      <a:pt x="2337" y="744"/>
                    </a:lnTo>
                    <a:lnTo>
                      <a:pt x="2337" y="744"/>
                    </a:lnTo>
                    <a:lnTo>
                      <a:pt x="2337" y="744"/>
                    </a:lnTo>
                    <a:lnTo>
                      <a:pt x="2337" y="744"/>
                    </a:lnTo>
                    <a:lnTo>
                      <a:pt x="2337" y="743"/>
                    </a:lnTo>
                    <a:lnTo>
                      <a:pt x="2337" y="743"/>
                    </a:lnTo>
                    <a:lnTo>
                      <a:pt x="2336" y="743"/>
                    </a:lnTo>
                    <a:lnTo>
                      <a:pt x="2336" y="742"/>
                    </a:lnTo>
                    <a:lnTo>
                      <a:pt x="2336" y="742"/>
                    </a:lnTo>
                    <a:lnTo>
                      <a:pt x="2336" y="742"/>
                    </a:lnTo>
                    <a:lnTo>
                      <a:pt x="2335" y="742"/>
                    </a:lnTo>
                    <a:lnTo>
                      <a:pt x="2335" y="742"/>
                    </a:lnTo>
                    <a:lnTo>
                      <a:pt x="2335" y="741"/>
                    </a:lnTo>
                    <a:lnTo>
                      <a:pt x="2335" y="740"/>
                    </a:lnTo>
                    <a:lnTo>
                      <a:pt x="2335" y="737"/>
                    </a:lnTo>
                    <a:lnTo>
                      <a:pt x="2335" y="735"/>
                    </a:lnTo>
                    <a:lnTo>
                      <a:pt x="2336" y="732"/>
                    </a:lnTo>
                    <a:lnTo>
                      <a:pt x="2336" y="729"/>
                    </a:lnTo>
                    <a:lnTo>
                      <a:pt x="2337" y="727"/>
                    </a:lnTo>
                    <a:lnTo>
                      <a:pt x="2337" y="727"/>
                    </a:lnTo>
                    <a:lnTo>
                      <a:pt x="2336" y="728"/>
                    </a:lnTo>
                    <a:lnTo>
                      <a:pt x="2336" y="729"/>
                    </a:lnTo>
                    <a:lnTo>
                      <a:pt x="2336" y="729"/>
                    </a:lnTo>
                    <a:lnTo>
                      <a:pt x="2336" y="731"/>
                    </a:lnTo>
                    <a:lnTo>
                      <a:pt x="2336" y="731"/>
                    </a:lnTo>
                    <a:lnTo>
                      <a:pt x="2336" y="731"/>
                    </a:lnTo>
                    <a:lnTo>
                      <a:pt x="2336" y="731"/>
                    </a:lnTo>
                    <a:lnTo>
                      <a:pt x="2336" y="731"/>
                    </a:lnTo>
                    <a:lnTo>
                      <a:pt x="2336" y="731"/>
                    </a:lnTo>
                    <a:lnTo>
                      <a:pt x="2335" y="731"/>
                    </a:lnTo>
                    <a:lnTo>
                      <a:pt x="2335" y="732"/>
                    </a:lnTo>
                    <a:lnTo>
                      <a:pt x="2335" y="733"/>
                    </a:lnTo>
                    <a:lnTo>
                      <a:pt x="2335" y="734"/>
                    </a:lnTo>
                    <a:lnTo>
                      <a:pt x="2335" y="734"/>
                    </a:lnTo>
                    <a:lnTo>
                      <a:pt x="2335" y="734"/>
                    </a:lnTo>
                    <a:lnTo>
                      <a:pt x="2335" y="734"/>
                    </a:lnTo>
                    <a:lnTo>
                      <a:pt x="2335" y="734"/>
                    </a:lnTo>
                    <a:lnTo>
                      <a:pt x="2334" y="734"/>
                    </a:lnTo>
                    <a:lnTo>
                      <a:pt x="2334" y="733"/>
                    </a:lnTo>
                    <a:lnTo>
                      <a:pt x="2334" y="733"/>
                    </a:lnTo>
                    <a:lnTo>
                      <a:pt x="2334" y="733"/>
                    </a:lnTo>
                    <a:lnTo>
                      <a:pt x="2334" y="732"/>
                    </a:lnTo>
                    <a:lnTo>
                      <a:pt x="2334" y="732"/>
                    </a:lnTo>
                    <a:lnTo>
                      <a:pt x="2334" y="732"/>
                    </a:lnTo>
                    <a:lnTo>
                      <a:pt x="2334" y="732"/>
                    </a:lnTo>
                    <a:lnTo>
                      <a:pt x="2334" y="732"/>
                    </a:lnTo>
                    <a:lnTo>
                      <a:pt x="2335" y="732"/>
                    </a:lnTo>
                    <a:lnTo>
                      <a:pt x="2335" y="731"/>
                    </a:lnTo>
                    <a:lnTo>
                      <a:pt x="2335" y="731"/>
                    </a:lnTo>
                    <a:lnTo>
                      <a:pt x="2335" y="731"/>
                    </a:lnTo>
                    <a:lnTo>
                      <a:pt x="2335" y="731"/>
                    </a:lnTo>
                    <a:lnTo>
                      <a:pt x="2335" y="729"/>
                    </a:lnTo>
                    <a:lnTo>
                      <a:pt x="2335" y="729"/>
                    </a:lnTo>
                    <a:lnTo>
                      <a:pt x="2335" y="729"/>
                    </a:lnTo>
                    <a:lnTo>
                      <a:pt x="2335" y="728"/>
                    </a:lnTo>
                    <a:lnTo>
                      <a:pt x="2335" y="728"/>
                    </a:lnTo>
                    <a:lnTo>
                      <a:pt x="2335" y="728"/>
                    </a:lnTo>
                    <a:lnTo>
                      <a:pt x="2335" y="728"/>
                    </a:lnTo>
                    <a:lnTo>
                      <a:pt x="2335" y="728"/>
                    </a:lnTo>
                    <a:lnTo>
                      <a:pt x="2335" y="728"/>
                    </a:lnTo>
                    <a:lnTo>
                      <a:pt x="2335" y="727"/>
                    </a:lnTo>
                    <a:lnTo>
                      <a:pt x="2335" y="727"/>
                    </a:lnTo>
                    <a:lnTo>
                      <a:pt x="2335" y="727"/>
                    </a:lnTo>
                    <a:lnTo>
                      <a:pt x="2335" y="726"/>
                    </a:lnTo>
                    <a:lnTo>
                      <a:pt x="2334" y="726"/>
                    </a:lnTo>
                    <a:lnTo>
                      <a:pt x="2334" y="726"/>
                    </a:lnTo>
                    <a:lnTo>
                      <a:pt x="2334" y="726"/>
                    </a:lnTo>
                    <a:lnTo>
                      <a:pt x="2334" y="726"/>
                    </a:lnTo>
                    <a:lnTo>
                      <a:pt x="2334" y="725"/>
                    </a:lnTo>
                    <a:lnTo>
                      <a:pt x="2334" y="725"/>
                    </a:lnTo>
                    <a:lnTo>
                      <a:pt x="2334" y="725"/>
                    </a:lnTo>
                    <a:lnTo>
                      <a:pt x="2333" y="725"/>
                    </a:lnTo>
                    <a:lnTo>
                      <a:pt x="2333" y="724"/>
                    </a:lnTo>
                    <a:lnTo>
                      <a:pt x="2333" y="724"/>
                    </a:lnTo>
                    <a:lnTo>
                      <a:pt x="2333" y="724"/>
                    </a:lnTo>
                    <a:lnTo>
                      <a:pt x="2333" y="723"/>
                    </a:lnTo>
                    <a:lnTo>
                      <a:pt x="2333" y="723"/>
                    </a:lnTo>
                    <a:lnTo>
                      <a:pt x="2333" y="723"/>
                    </a:lnTo>
                    <a:lnTo>
                      <a:pt x="2331" y="722"/>
                    </a:lnTo>
                    <a:lnTo>
                      <a:pt x="2331" y="722"/>
                    </a:lnTo>
                    <a:lnTo>
                      <a:pt x="2331" y="722"/>
                    </a:lnTo>
                    <a:lnTo>
                      <a:pt x="2331" y="722"/>
                    </a:lnTo>
                    <a:lnTo>
                      <a:pt x="2331" y="722"/>
                    </a:lnTo>
                    <a:lnTo>
                      <a:pt x="2330" y="722"/>
                    </a:lnTo>
                    <a:lnTo>
                      <a:pt x="2330" y="722"/>
                    </a:lnTo>
                    <a:lnTo>
                      <a:pt x="2330" y="722"/>
                    </a:lnTo>
                    <a:lnTo>
                      <a:pt x="2330" y="722"/>
                    </a:lnTo>
                    <a:lnTo>
                      <a:pt x="2330" y="722"/>
                    </a:lnTo>
                    <a:lnTo>
                      <a:pt x="2330" y="722"/>
                    </a:lnTo>
                    <a:lnTo>
                      <a:pt x="2329" y="722"/>
                    </a:lnTo>
                    <a:lnTo>
                      <a:pt x="2329" y="720"/>
                    </a:lnTo>
                    <a:lnTo>
                      <a:pt x="2329" y="720"/>
                    </a:lnTo>
                    <a:lnTo>
                      <a:pt x="2328" y="719"/>
                    </a:lnTo>
                    <a:lnTo>
                      <a:pt x="2328" y="719"/>
                    </a:lnTo>
                    <a:lnTo>
                      <a:pt x="2328" y="719"/>
                    </a:lnTo>
                    <a:lnTo>
                      <a:pt x="2327" y="719"/>
                    </a:lnTo>
                    <a:lnTo>
                      <a:pt x="2327" y="718"/>
                    </a:lnTo>
                    <a:lnTo>
                      <a:pt x="2326" y="718"/>
                    </a:lnTo>
                    <a:lnTo>
                      <a:pt x="2326" y="719"/>
                    </a:lnTo>
                    <a:lnTo>
                      <a:pt x="2326" y="719"/>
                    </a:lnTo>
                    <a:lnTo>
                      <a:pt x="2326" y="718"/>
                    </a:lnTo>
                    <a:lnTo>
                      <a:pt x="2326" y="718"/>
                    </a:lnTo>
                    <a:lnTo>
                      <a:pt x="2325" y="718"/>
                    </a:lnTo>
                    <a:lnTo>
                      <a:pt x="2325" y="718"/>
                    </a:lnTo>
                    <a:lnTo>
                      <a:pt x="2325" y="718"/>
                    </a:lnTo>
                    <a:lnTo>
                      <a:pt x="2325" y="717"/>
                    </a:lnTo>
                    <a:lnTo>
                      <a:pt x="2325" y="717"/>
                    </a:lnTo>
                    <a:lnTo>
                      <a:pt x="2325" y="717"/>
                    </a:lnTo>
                    <a:lnTo>
                      <a:pt x="2323" y="717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6"/>
                    </a:lnTo>
                    <a:lnTo>
                      <a:pt x="2325" y="715"/>
                    </a:lnTo>
                    <a:lnTo>
                      <a:pt x="2326" y="715"/>
                    </a:lnTo>
                    <a:lnTo>
                      <a:pt x="2326" y="714"/>
                    </a:lnTo>
                    <a:lnTo>
                      <a:pt x="2326" y="714"/>
                    </a:lnTo>
                    <a:lnTo>
                      <a:pt x="2327" y="714"/>
                    </a:lnTo>
                    <a:lnTo>
                      <a:pt x="2327" y="714"/>
                    </a:lnTo>
                    <a:lnTo>
                      <a:pt x="2327" y="712"/>
                    </a:lnTo>
                    <a:lnTo>
                      <a:pt x="2327" y="712"/>
                    </a:lnTo>
                    <a:lnTo>
                      <a:pt x="2327" y="712"/>
                    </a:lnTo>
                    <a:lnTo>
                      <a:pt x="2328" y="712"/>
                    </a:lnTo>
                    <a:lnTo>
                      <a:pt x="2328" y="712"/>
                    </a:lnTo>
                    <a:lnTo>
                      <a:pt x="2328" y="712"/>
                    </a:lnTo>
                    <a:lnTo>
                      <a:pt x="2328" y="712"/>
                    </a:lnTo>
                    <a:lnTo>
                      <a:pt x="2328" y="712"/>
                    </a:lnTo>
                    <a:lnTo>
                      <a:pt x="2328" y="711"/>
                    </a:lnTo>
                    <a:lnTo>
                      <a:pt x="2329" y="711"/>
                    </a:lnTo>
                    <a:lnTo>
                      <a:pt x="2328" y="711"/>
                    </a:lnTo>
                    <a:lnTo>
                      <a:pt x="2328" y="710"/>
                    </a:lnTo>
                    <a:lnTo>
                      <a:pt x="2329" y="710"/>
                    </a:lnTo>
                    <a:lnTo>
                      <a:pt x="2329" y="711"/>
                    </a:lnTo>
                    <a:lnTo>
                      <a:pt x="2329" y="711"/>
                    </a:lnTo>
                    <a:lnTo>
                      <a:pt x="2329" y="711"/>
                    </a:lnTo>
                    <a:lnTo>
                      <a:pt x="2329" y="711"/>
                    </a:lnTo>
                    <a:lnTo>
                      <a:pt x="2329" y="711"/>
                    </a:lnTo>
                    <a:lnTo>
                      <a:pt x="2329" y="712"/>
                    </a:lnTo>
                    <a:lnTo>
                      <a:pt x="2329" y="712"/>
                    </a:lnTo>
                    <a:lnTo>
                      <a:pt x="2330" y="711"/>
                    </a:lnTo>
                    <a:lnTo>
                      <a:pt x="2330" y="711"/>
                    </a:lnTo>
                    <a:lnTo>
                      <a:pt x="2330" y="711"/>
                    </a:lnTo>
                    <a:lnTo>
                      <a:pt x="2330" y="709"/>
                    </a:lnTo>
                    <a:lnTo>
                      <a:pt x="2330" y="709"/>
                    </a:lnTo>
                    <a:lnTo>
                      <a:pt x="2330" y="709"/>
                    </a:lnTo>
                    <a:lnTo>
                      <a:pt x="2330" y="709"/>
                    </a:lnTo>
                    <a:lnTo>
                      <a:pt x="2330" y="709"/>
                    </a:lnTo>
                    <a:lnTo>
                      <a:pt x="2330" y="709"/>
                    </a:lnTo>
                    <a:lnTo>
                      <a:pt x="2331" y="709"/>
                    </a:lnTo>
                    <a:lnTo>
                      <a:pt x="2331" y="709"/>
                    </a:lnTo>
                    <a:lnTo>
                      <a:pt x="2331" y="709"/>
                    </a:lnTo>
                    <a:lnTo>
                      <a:pt x="2331" y="709"/>
                    </a:lnTo>
                    <a:lnTo>
                      <a:pt x="2331" y="709"/>
                    </a:lnTo>
                    <a:lnTo>
                      <a:pt x="2331" y="708"/>
                    </a:lnTo>
                    <a:lnTo>
                      <a:pt x="2333" y="708"/>
                    </a:lnTo>
                    <a:lnTo>
                      <a:pt x="2333" y="707"/>
                    </a:lnTo>
                    <a:lnTo>
                      <a:pt x="2333" y="707"/>
                    </a:lnTo>
                    <a:lnTo>
                      <a:pt x="2333" y="707"/>
                    </a:lnTo>
                    <a:lnTo>
                      <a:pt x="2333" y="707"/>
                    </a:lnTo>
                    <a:lnTo>
                      <a:pt x="2333" y="706"/>
                    </a:lnTo>
                    <a:lnTo>
                      <a:pt x="2334" y="706"/>
                    </a:lnTo>
                    <a:lnTo>
                      <a:pt x="2334" y="706"/>
                    </a:lnTo>
                    <a:lnTo>
                      <a:pt x="2334" y="706"/>
                    </a:lnTo>
                    <a:lnTo>
                      <a:pt x="2334" y="703"/>
                    </a:lnTo>
                    <a:lnTo>
                      <a:pt x="2334" y="703"/>
                    </a:lnTo>
                    <a:lnTo>
                      <a:pt x="2334" y="703"/>
                    </a:lnTo>
                    <a:lnTo>
                      <a:pt x="2335" y="703"/>
                    </a:lnTo>
                    <a:lnTo>
                      <a:pt x="2335" y="702"/>
                    </a:lnTo>
                    <a:lnTo>
                      <a:pt x="2335" y="702"/>
                    </a:lnTo>
                    <a:lnTo>
                      <a:pt x="2335" y="702"/>
                    </a:lnTo>
                    <a:lnTo>
                      <a:pt x="2335" y="702"/>
                    </a:lnTo>
                    <a:lnTo>
                      <a:pt x="2335" y="701"/>
                    </a:lnTo>
                    <a:lnTo>
                      <a:pt x="2335" y="702"/>
                    </a:lnTo>
                    <a:lnTo>
                      <a:pt x="2334" y="702"/>
                    </a:lnTo>
                    <a:lnTo>
                      <a:pt x="2334" y="701"/>
                    </a:lnTo>
                    <a:lnTo>
                      <a:pt x="2334" y="701"/>
                    </a:lnTo>
                    <a:lnTo>
                      <a:pt x="2334" y="701"/>
                    </a:lnTo>
                    <a:lnTo>
                      <a:pt x="2336" y="701"/>
                    </a:lnTo>
                    <a:lnTo>
                      <a:pt x="2336" y="700"/>
                    </a:lnTo>
                    <a:lnTo>
                      <a:pt x="2336" y="700"/>
                    </a:lnTo>
                    <a:lnTo>
                      <a:pt x="2336" y="700"/>
                    </a:lnTo>
                    <a:lnTo>
                      <a:pt x="2336" y="700"/>
                    </a:lnTo>
                    <a:lnTo>
                      <a:pt x="2336" y="700"/>
                    </a:lnTo>
                    <a:lnTo>
                      <a:pt x="2336" y="700"/>
                    </a:lnTo>
                    <a:lnTo>
                      <a:pt x="2336" y="699"/>
                    </a:lnTo>
                    <a:lnTo>
                      <a:pt x="2336" y="699"/>
                    </a:lnTo>
                    <a:lnTo>
                      <a:pt x="2336" y="699"/>
                    </a:lnTo>
                    <a:lnTo>
                      <a:pt x="2335" y="699"/>
                    </a:lnTo>
                    <a:lnTo>
                      <a:pt x="2336" y="699"/>
                    </a:lnTo>
                    <a:lnTo>
                      <a:pt x="2335" y="698"/>
                    </a:lnTo>
                    <a:lnTo>
                      <a:pt x="2335" y="697"/>
                    </a:lnTo>
                    <a:lnTo>
                      <a:pt x="2335" y="697"/>
                    </a:lnTo>
                    <a:lnTo>
                      <a:pt x="2335" y="697"/>
                    </a:lnTo>
                    <a:lnTo>
                      <a:pt x="2335" y="697"/>
                    </a:lnTo>
                    <a:lnTo>
                      <a:pt x="2334" y="697"/>
                    </a:lnTo>
                    <a:lnTo>
                      <a:pt x="2334" y="697"/>
                    </a:lnTo>
                    <a:lnTo>
                      <a:pt x="2334" y="695"/>
                    </a:lnTo>
                    <a:lnTo>
                      <a:pt x="2334" y="695"/>
                    </a:lnTo>
                    <a:lnTo>
                      <a:pt x="2334" y="695"/>
                    </a:lnTo>
                    <a:lnTo>
                      <a:pt x="2334" y="695"/>
                    </a:lnTo>
                    <a:lnTo>
                      <a:pt x="2335" y="695"/>
                    </a:lnTo>
                    <a:lnTo>
                      <a:pt x="2335" y="695"/>
                    </a:lnTo>
                    <a:lnTo>
                      <a:pt x="2336" y="697"/>
                    </a:lnTo>
                    <a:lnTo>
                      <a:pt x="2336" y="697"/>
                    </a:lnTo>
                    <a:lnTo>
                      <a:pt x="2336" y="697"/>
                    </a:lnTo>
                    <a:lnTo>
                      <a:pt x="2336" y="694"/>
                    </a:lnTo>
                    <a:lnTo>
                      <a:pt x="2337" y="695"/>
                    </a:lnTo>
                    <a:lnTo>
                      <a:pt x="2337" y="695"/>
                    </a:lnTo>
                    <a:lnTo>
                      <a:pt x="2337" y="695"/>
                    </a:lnTo>
                    <a:lnTo>
                      <a:pt x="2337" y="695"/>
                    </a:lnTo>
                    <a:lnTo>
                      <a:pt x="2337" y="695"/>
                    </a:lnTo>
                    <a:lnTo>
                      <a:pt x="2337" y="695"/>
                    </a:lnTo>
                    <a:lnTo>
                      <a:pt x="2337" y="697"/>
                    </a:lnTo>
                    <a:lnTo>
                      <a:pt x="2338" y="697"/>
                    </a:lnTo>
                    <a:lnTo>
                      <a:pt x="2338" y="697"/>
                    </a:lnTo>
                    <a:lnTo>
                      <a:pt x="2339" y="697"/>
                    </a:lnTo>
                    <a:lnTo>
                      <a:pt x="2339" y="698"/>
                    </a:lnTo>
                    <a:lnTo>
                      <a:pt x="2339" y="698"/>
                    </a:lnTo>
                    <a:lnTo>
                      <a:pt x="2339" y="698"/>
                    </a:lnTo>
                    <a:lnTo>
                      <a:pt x="2339" y="698"/>
                    </a:lnTo>
                    <a:lnTo>
                      <a:pt x="2340" y="698"/>
                    </a:lnTo>
                    <a:lnTo>
                      <a:pt x="2340" y="698"/>
                    </a:lnTo>
                    <a:lnTo>
                      <a:pt x="2340" y="698"/>
                    </a:lnTo>
                    <a:lnTo>
                      <a:pt x="2340" y="698"/>
                    </a:lnTo>
                    <a:lnTo>
                      <a:pt x="2340" y="698"/>
                    </a:lnTo>
                    <a:lnTo>
                      <a:pt x="2340" y="697"/>
                    </a:lnTo>
                    <a:lnTo>
                      <a:pt x="2340" y="697"/>
                    </a:lnTo>
                    <a:lnTo>
                      <a:pt x="2340" y="697"/>
                    </a:lnTo>
                    <a:lnTo>
                      <a:pt x="2340" y="697"/>
                    </a:lnTo>
                    <a:lnTo>
                      <a:pt x="2340" y="697"/>
                    </a:lnTo>
                    <a:lnTo>
                      <a:pt x="2340" y="697"/>
                    </a:lnTo>
                    <a:lnTo>
                      <a:pt x="2342" y="697"/>
                    </a:lnTo>
                    <a:lnTo>
                      <a:pt x="2342" y="697"/>
                    </a:lnTo>
                    <a:lnTo>
                      <a:pt x="2342" y="695"/>
                    </a:lnTo>
                    <a:lnTo>
                      <a:pt x="2342" y="695"/>
                    </a:lnTo>
                    <a:lnTo>
                      <a:pt x="2342" y="697"/>
                    </a:lnTo>
                    <a:lnTo>
                      <a:pt x="2343" y="697"/>
                    </a:lnTo>
                    <a:lnTo>
                      <a:pt x="2343" y="697"/>
                    </a:lnTo>
                    <a:lnTo>
                      <a:pt x="2343" y="697"/>
                    </a:lnTo>
                    <a:lnTo>
                      <a:pt x="2343" y="697"/>
                    </a:lnTo>
                    <a:lnTo>
                      <a:pt x="2343" y="695"/>
                    </a:lnTo>
                    <a:lnTo>
                      <a:pt x="2344" y="695"/>
                    </a:lnTo>
                    <a:lnTo>
                      <a:pt x="2344" y="695"/>
                    </a:lnTo>
                    <a:lnTo>
                      <a:pt x="2344" y="695"/>
                    </a:lnTo>
                    <a:lnTo>
                      <a:pt x="2344" y="697"/>
                    </a:lnTo>
                    <a:lnTo>
                      <a:pt x="2344" y="695"/>
                    </a:lnTo>
                    <a:lnTo>
                      <a:pt x="2345" y="695"/>
                    </a:lnTo>
                    <a:lnTo>
                      <a:pt x="2345" y="697"/>
                    </a:lnTo>
                    <a:lnTo>
                      <a:pt x="2345" y="697"/>
                    </a:lnTo>
                    <a:lnTo>
                      <a:pt x="2345" y="695"/>
                    </a:lnTo>
                    <a:lnTo>
                      <a:pt x="2345" y="695"/>
                    </a:lnTo>
                    <a:lnTo>
                      <a:pt x="2345" y="695"/>
                    </a:lnTo>
                    <a:lnTo>
                      <a:pt x="2346" y="695"/>
                    </a:lnTo>
                    <a:lnTo>
                      <a:pt x="2346" y="695"/>
                    </a:lnTo>
                    <a:lnTo>
                      <a:pt x="2346" y="694"/>
                    </a:lnTo>
                    <a:lnTo>
                      <a:pt x="2346" y="694"/>
                    </a:lnTo>
                    <a:lnTo>
                      <a:pt x="2346" y="694"/>
                    </a:lnTo>
                    <a:lnTo>
                      <a:pt x="2346" y="694"/>
                    </a:lnTo>
                    <a:lnTo>
                      <a:pt x="2347" y="694"/>
                    </a:lnTo>
                    <a:lnTo>
                      <a:pt x="2347" y="694"/>
                    </a:lnTo>
                    <a:lnTo>
                      <a:pt x="2348" y="694"/>
                    </a:lnTo>
                    <a:lnTo>
                      <a:pt x="2348" y="694"/>
                    </a:lnTo>
                    <a:lnTo>
                      <a:pt x="2347" y="694"/>
                    </a:lnTo>
                    <a:lnTo>
                      <a:pt x="2347" y="694"/>
                    </a:lnTo>
                    <a:lnTo>
                      <a:pt x="2347" y="694"/>
                    </a:lnTo>
                    <a:lnTo>
                      <a:pt x="2347" y="693"/>
                    </a:lnTo>
                    <a:lnTo>
                      <a:pt x="2348" y="693"/>
                    </a:lnTo>
                    <a:lnTo>
                      <a:pt x="2348" y="693"/>
                    </a:lnTo>
                    <a:lnTo>
                      <a:pt x="2348" y="693"/>
                    </a:lnTo>
                    <a:lnTo>
                      <a:pt x="2348" y="693"/>
                    </a:lnTo>
                    <a:lnTo>
                      <a:pt x="2348" y="693"/>
                    </a:lnTo>
                    <a:lnTo>
                      <a:pt x="2348" y="692"/>
                    </a:lnTo>
                    <a:lnTo>
                      <a:pt x="2349" y="692"/>
                    </a:lnTo>
                    <a:lnTo>
                      <a:pt x="2349" y="692"/>
                    </a:lnTo>
                    <a:lnTo>
                      <a:pt x="2349" y="692"/>
                    </a:lnTo>
                    <a:lnTo>
                      <a:pt x="2349" y="692"/>
                    </a:lnTo>
                    <a:lnTo>
                      <a:pt x="2349" y="692"/>
                    </a:lnTo>
                    <a:lnTo>
                      <a:pt x="2351" y="692"/>
                    </a:lnTo>
                    <a:lnTo>
                      <a:pt x="2351" y="692"/>
                    </a:lnTo>
                    <a:lnTo>
                      <a:pt x="2351" y="692"/>
                    </a:lnTo>
                    <a:lnTo>
                      <a:pt x="2351" y="693"/>
                    </a:lnTo>
                    <a:lnTo>
                      <a:pt x="2351" y="693"/>
                    </a:lnTo>
                    <a:lnTo>
                      <a:pt x="2351" y="693"/>
                    </a:lnTo>
                    <a:lnTo>
                      <a:pt x="2352" y="693"/>
                    </a:lnTo>
                    <a:lnTo>
                      <a:pt x="2352" y="693"/>
                    </a:lnTo>
                    <a:lnTo>
                      <a:pt x="2352" y="693"/>
                    </a:lnTo>
                    <a:lnTo>
                      <a:pt x="2352" y="692"/>
                    </a:lnTo>
                    <a:lnTo>
                      <a:pt x="2352" y="692"/>
                    </a:lnTo>
                    <a:lnTo>
                      <a:pt x="2352" y="692"/>
                    </a:lnTo>
                    <a:lnTo>
                      <a:pt x="2351" y="692"/>
                    </a:lnTo>
                    <a:lnTo>
                      <a:pt x="2351" y="692"/>
                    </a:lnTo>
                    <a:lnTo>
                      <a:pt x="2352" y="692"/>
                    </a:lnTo>
                    <a:lnTo>
                      <a:pt x="2352" y="692"/>
                    </a:lnTo>
                    <a:lnTo>
                      <a:pt x="2352" y="692"/>
                    </a:lnTo>
                    <a:lnTo>
                      <a:pt x="2352" y="691"/>
                    </a:lnTo>
                    <a:lnTo>
                      <a:pt x="2352" y="691"/>
                    </a:lnTo>
                    <a:lnTo>
                      <a:pt x="2352" y="691"/>
                    </a:lnTo>
                    <a:lnTo>
                      <a:pt x="2352" y="691"/>
                    </a:lnTo>
                    <a:lnTo>
                      <a:pt x="2352" y="691"/>
                    </a:lnTo>
                    <a:lnTo>
                      <a:pt x="2351" y="690"/>
                    </a:lnTo>
                    <a:lnTo>
                      <a:pt x="2351" y="690"/>
                    </a:lnTo>
                    <a:lnTo>
                      <a:pt x="2351" y="690"/>
                    </a:lnTo>
                    <a:lnTo>
                      <a:pt x="2351" y="690"/>
                    </a:lnTo>
                    <a:lnTo>
                      <a:pt x="2352" y="690"/>
                    </a:lnTo>
                    <a:lnTo>
                      <a:pt x="2352" y="690"/>
                    </a:lnTo>
                    <a:lnTo>
                      <a:pt x="2352" y="690"/>
                    </a:lnTo>
                    <a:lnTo>
                      <a:pt x="2352" y="690"/>
                    </a:lnTo>
                    <a:lnTo>
                      <a:pt x="2352" y="690"/>
                    </a:lnTo>
                    <a:lnTo>
                      <a:pt x="2352" y="690"/>
                    </a:lnTo>
                    <a:lnTo>
                      <a:pt x="2353" y="690"/>
                    </a:lnTo>
                    <a:lnTo>
                      <a:pt x="2353" y="690"/>
                    </a:lnTo>
                    <a:lnTo>
                      <a:pt x="2353" y="690"/>
                    </a:lnTo>
                    <a:lnTo>
                      <a:pt x="2353" y="690"/>
                    </a:lnTo>
                    <a:lnTo>
                      <a:pt x="2353" y="690"/>
                    </a:lnTo>
                    <a:lnTo>
                      <a:pt x="2353" y="691"/>
                    </a:lnTo>
                    <a:lnTo>
                      <a:pt x="2354" y="691"/>
                    </a:lnTo>
                    <a:lnTo>
                      <a:pt x="2354" y="691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3" y="690"/>
                    </a:lnTo>
                    <a:lnTo>
                      <a:pt x="2353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89"/>
                    </a:lnTo>
                    <a:lnTo>
                      <a:pt x="2354" y="689"/>
                    </a:lnTo>
                    <a:lnTo>
                      <a:pt x="2354" y="690"/>
                    </a:lnTo>
                    <a:lnTo>
                      <a:pt x="2354" y="690"/>
                    </a:lnTo>
                    <a:lnTo>
                      <a:pt x="2354" y="689"/>
                    </a:lnTo>
                    <a:lnTo>
                      <a:pt x="2354" y="689"/>
                    </a:lnTo>
                    <a:lnTo>
                      <a:pt x="2354" y="689"/>
                    </a:lnTo>
                    <a:lnTo>
                      <a:pt x="2355" y="689"/>
                    </a:lnTo>
                    <a:lnTo>
                      <a:pt x="2355" y="690"/>
                    </a:lnTo>
                    <a:lnTo>
                      <a:pt x="2355" y="690"/>
                    </a:lnTo>
                    <a:lnTo>
                      <a:pt x="2355" y="690"/>
                    </a:lnTo>
                    <a:lnTo>
                      <a:pt x="2355" y="690"/>
                    </a:lnTo>
                    <a:lnTo>
                      <a:pt x="2355" y="690"/>
                    </a:lnTo>
                    <a:lnTo>
                      <a:pt x="2355" y="690"/>
                    </a:lnTo>
                    <a:lnTo>
                      <a:pt x="2355" y="689"/>
                    </a:lnTo>
                    <a:lnTo>
                      <a:pt x="2355" y="689"/>
                    </a:lnTo>
                    <a:lnTo>
                      <a:pt x="2355" y="689"/>
                    </a:lnTo>
                    <a:lnTo>
                      <a:pt x="2355" y="689"/>
                    </a:lnTo>
                    <a:lnTo>
                      <a:pt x="2355" y="689"/>
                    </a:lnTo>
                    <a:lnTo>
                      <a:pt x="2356" y="689"/>
                    </a:lnTo>
                    <a:lnTo>
                      <a:pt x="2356" y="688"/>
                    </a:lnTo>
                    <a:lnTo>
                      <a:pt x="2356" y="688"/>
                    </a:lnTo>
                    <a:lnTo>
                      <a:pt x="2356" y="689"/>
                    </a:lnTo>
                    <a:lnTo>
                      <a:pt x="2357" y="689"/>
                    </a:lnTo>
                    <a:lnTo>
                      <a:pt x="2357" y="689"/>
                    </a:lnTo>
                    <a:lnTo>
                      <a:pt x="2357" y="689"/>
                    </a:lnTo>
                    <a:lnTo>
                      <a:pt x="2357" y="689"/>
                    </a:lnTo>
                    <a:lnTo>
                      <a:pt x="2357" y="689"/>
                    </a:lnTo>
                    <a:lnTo>
                      <a:pt x="2357" y="689"/>
                    </a:lnTo>
                    <a:lnTo>
                      <a:pt x="2357" y="688"/>
                    </a:lnTo>
                    <a:lnTo>
                      <a:pt x="2356" y="688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6"/>
                    </a:lnTo>
                    <a:lnTo>
                      <a:pt x="2357" y="685"/>
                    </a:lnTo>
                    <a:lnTo>
                      <a:pt x="2359" y="685"/>
                    </a:lnTo>
                    <a:lnTo>
                      <a:pt x="2359" y="684"/>
                    </a:lnTo>
                    <a:lnTo>
                      <a:pt x="2359" y="684"/>
                    </a:lnTo>
                    <a:lnTo>
                      <a:pt x="2359" y="683"/>
                    </a:lnTo>
                    <a:lnTo>
                      <a:pt x="2359" y="683"/>
                    </a:lnTo>
                    <a:lnTo>
                      <a:pt x="2359" y="683"/>
                    </a:lnTo>
                    <a:lnTo>
                      <a:pt x="2360" y="683"/>
                    </a:lnTo>
                    <a:lnTo>
                      <a:pt x="2360" y="683"/>
                    </a:lnTo>
                    <a:lnTo>
                      <a:pt x="2360" y="683"/>
                    </a:lnTo>
                    <a:lnTo>
                      <a:pt x="2361" y="683"/>
                    </a:lnTo>
                    <a:lnTo>
                      <a:pt x="2362" y="683"/>
                    </a:lnTo>
                    <a:lnTo>
                      <a:pt x="2361" y="683"/>
                    </a:lnTo>
                    <a:lnTo>
                      <a:pt x="2361" y="683"/>
                    </a:lnTo>
                    <a:lnTo>
                      <a:pt x="2361" y="683"/>
                    </a:lnTo>
                    <a:lnTo>
                      <a:pt x="2361" y="683"/>
                    </a:lnTo>
                    <a:lnTo>
                      <a:pt x="2361" y="682"/>
                    </a:lnTo>
                    <a:lnTo>
                      <a:pt x="2361" y="682"/>
                    </a:lnTo>
                    <a:lnTo>
                      <a:pt x="2360" y="682"/>
                    </a:lnTo>
                    <a:lnTo>
                      <a:pt x="2360" y="682"/>
                    </a:lnTo>
                    <a:lnTo>
                      <a:pt x="2361" y="682"/>
                    </a:lnTo>
                    <a:lnTo>
                      <a:pt x="2361" y="682"/>
                    </a:lnTo>
                    <a:lnTo>
                      <a:pt x="2361" y="682"/>
                    </a:lnTo>
                    <a:lnTo>
                      <a:pt x="2361" y="682"/>
                    </a:lnTo>
                    <a:lnTo>
                      <a:pt x="2362" y="682"/>
                    </a:lnTo>
                    <a:lnTo>
                      <a:pt x="2362" y="683"/>
                    </a:lnTo>
                    <a:lnTo>
                      <a:pt x="2362" y="683"/>
                    </a:lnTo>
                    <a:lnTo>
                      <a:pt x="2362" y="682"/>
                    </a:lnTo>
                    <a:lnTo>
                      <a:pt x="2362" y="682"/>
                    </a:lnTo>
                    <a:lnTo>
                      <a:pt x="2362" y="682"/>
                    </a:lnTo>
                    <a:lnTo>
                      <a:pt x="2362" y="683"/>
                    </a:lnTo>
                    <a:lnTo>
                      <a:pt x="2362" y="683"/>
                    </a:lnTo>
                    <a:lnTo>
                      <a:pt x="2363" y="683"/>
                    </a:lnTo>
                    <a:lnTo>
                      <a:pt x="2363" y="683"/>
                    </a:lnTo>
                    <a:lnTo>
                      <a:pt x="2363" y="682"/>
                    </a:lnTo>
                    <a:lnTo>
                      <a:pt x="2363" y="682"/>
                    </a:lnTo>
                    <a:lnTo>
                      <a:pt x="2363" y="682"/>
                    </a:lnTo>
                    <a:lnTo>
                      <a:pt x="2363" y="682"/>
                    </a:lnTo>
                    <a:lnTo>
                      <a:pt x="2363" y="682"/>
                    </a:lnTo>
                    <a:lnTo>
                      <a:pt x="2363" y="682"/>
                    </a:lnTo>
                    <a:lnTo>
                      <a:pt x="2364" y="682"/>
                    </a:lnTo>
                    <a:lnTo>
                      <a:pt x="2364" y="682"/>
                    </a:lnTo>
                    <a:lnTo>
                      <a:pt x="2364" y="682"/>
                    </a:lnTo>
                    <a:lnTo>
                      <a:pt x="2364" y="682"/>
                    </a:lnTo>
                    <a:lnTo>
                      <a:pt x="2365" y="682"/>
                    </a:lnTo>
                    <a:lnTo>
                      <a:pt x="2365" y="682"/>
                    </a:lnTo>
                    <a:lnTo>
                      <a:pt x="2365" y="682"/>
                    </a:lnTo>
                    <a:lnTo>
                      <a:pt x="2365" y="682"/>
                    </a:lnTo>
                    <a:lnTo>
                      <a:pt x="2365" y="682"/>
                    </a:lnTo>
                    <a:lnTo>
                      <a:pt x="2366" y="682"/>
                    </a:lnTo>
                    <a:lnTo>
                      <a:pt x="2366" y="682"/>
                    </a:lnTo>
                    <a:lnTo>
                      <a:pt x="2366" y="682"/>
                    </a:lnTo>
                    <a:lnTo>
                      <a:pt x="2366" y="682"/>
                    </a:lnTo>
                    <a:lnTo>
                      <a:pt x="2366" y="683"/>
                    </a:lnTo>
                    <a:lnTo>
                      <a:pt x="2366" y="683"/>
                    </a:lnTo>
                    <a:lnTo>
                      <a:pt x="2368" y="682"/>
                    </a:lnTo>
                    <a:lnTo>
                      <a:pt x="2368" y="682"/>
                    </a:lnTo>
                    <a:lnTo>
                      <a:pt x="2368" y="682"/>
                    </a:lnTo>
                    <a:lnTo>
                      <a:pt x="2368" y="682"/>
                    </a:lnTo>
                    <a:lnTo>
                      <a:pt x="2369" y="682"/>
                    </a:lnTo>
                    <a:lnTo>
                      <a:pt x="2369" y="681"/>
                    </a:lnTo>
                    <a:lnTo>
                      <a:pt x="2369" y="681"/>
                    </a:lnTo>
                    <a:lnTo>
                      <a:pt x="2369" y="681"/>
                    </a:lnTo>
                    <a:lnTo>
                      <a:pt x="2370" y="681"/>
                    </a:lnTo>
                    <a:lnTo>
                      <a:pt x="2370" y="681"/>
                    </a:lnTo>
                    <a:lnTo>
                      <a:pt x="2370" y="681"/>
                    </a:lnTo>
                    <a:lnTo>
                      <a:pt x="2371" y="681"/>
                    </a:lnTo>
                    <a:lnTo>
                      <a:pt x="2371" y="680"/>
                    </a:lnTo>
                    <a:lnTo>
                      <a:pt x="2371" y="680"/>
                    </a:lnTo>
                    <a:lnTo>
                      <a:pt x="2371" y="680"/>
                    </a:lnTo>
                    <a:lnTo>
                      <a:pt x="2371" y="680"/>
                    </a:lnTo>
                    <a:lnTo>
                      <a:pt x="2371" y="680"/>
                    </a:lnTo>
                    <a:lnTo>
                      <a:pt x="2371" y="678"/>
                    </a:lnTo>
                    <a:lnTo>
                      <a:pt x="2372" y="678"/>
                    </a:lnTo>
                    <a:lnTo>
                      <a:pt x="2372" y="678"/>
                    </a:lnTo>
                    <a:lnTo>
                      <a:pt x="2372" y="678"/>
                    </a:lnTo>
                    <a:lnTo>
                      <a:pt x="2372" y="678"/>
                    </a:lnTo>
                    <a:lnTo>
                      <a:pt x="2372" y="678"/>
                    </a:lnTo>
                    <a:lnTo>
                      <a:pt x="2372" y="680"/>
                    </a:lnTo>
                    <a:lnTo>
                      <a:pt x="2372" y="680"/>
                    </a:lnTo>
                    <a:lnTo>
                      <a:pt x="2373" y="680"/>
                    </a:lnTo>
                    <a:lnTo>
                      <a:pt x="2373" y="678"/>
                    </a:lnTo>
                    <a:lnTo>
                      <a:pt x="2373" y="678"/>
                    </a:lnTo>
                    <a:lnTo>
                      <a:pt x="2373" y="678"/>
                    </a:lnTo>
                    <a:lnTo>
                      <a:pt x="2373" y="678"/>
                    </a:lnTo>
                    <a:lnTo>
                      <a:pt x="2373" y="678"/>
                    </a:lnTo>
                    <a:lnTo>
                      <a:pt x="2373" y="677"/>
                    </a:lnTo>
                    <a:lnTo>
                      <a:pt x="2374" y="677"/>
                    </a:lnTo>
                    <a:lnTo>
                      <a:pt x="2374" y="677"/>
                    </a:lnTo>
                    <a:lnTo>
                      <a:pt x="2374" y="677"/>
                    </a:lnTo>
                    <a:lnTo>
                      <a:pt x="2374" y="677"/>
                    </a:lnTo>
                    <a:lnTo>
                      <a:pt x="2374" y="677"/>
                    </a:lnTo>
                    <a:lnTo>
                      <a:pt x="2376" y="677"/>
                    </a:lnTo>
                    <a:lnTo>
                      <a:pt x="2376" y="677"/>
                    </a:lnTo>
                    <a:lnTo>
                      <a:pt x="2376" y="677"/>
                    </a:lnTo>
                    <a:lnTo>
                      <a:pt x="2376" y="677"/>
                    </a:lnTo>
                    <a:lnTo>
                      <a:pt x="2376" y="676"/>
                    </a:lnTo>
                    <a:lnTo>
                      <a:pt x="2376" y="676"/>
                    </a:lnTo>
                    <a:lnTo>
                      <a:pt x="2376" y="676"/>
                    </a:lnTo>
                    <a:lnTo>
                      <a:pt x="2376" y="676"/>
                    </a:lnTo>
                    <a:lnTo>
                      <a:pt x="2376" y="676"/>
                    </a:lnTo>
                    <a:lnTo>
                      <a:pt x="2377" y="676"/>
                    </a:lnTo>
                    <a:lnTo>
                      <a:pt x="2377" y="676"/>
                    </a:lnTo>
                    <a:lnTo>
                      <a:pt x="2378" y="676"/>
                    </a:lnTo>
                    <a:lnTo>
                      <a:pt x="2378" y="676"/>
                    </a:lnTo>
                    <a:lnTo>
                      <a:pt x="2378" y="675"/>
                    </a:lnTo>
                    <a:lnTo>
                      <a:pt x="2379" y="675"/>
                    </a:lnTo>
                    <a:lnTo>
                      <a:pt x="2379" y="675"/>
                    </a:lnTo>
                    <a:lnTo>
                      <a:pt x="2380" y="675"/>
                    </a:lnTo>
                    <a:lnTo>
                      <a:pt x="2380" y="675"/>
                    </a:lnTo>
                    <a:lnTo>
                      <a:pt x="2380" y="675"/>
                    </a:lnTo>
                    <a:lnTo>
                      <a:pt x="2380" y="675"/>
                    </a:lnTo>
                    <a:lnTo>
                      <a:pt x="2380" y="675"/>
                    </a:lnTo>
                    <a:lnTo>
                      <a:pt x="2380" y="675"/>
                    </a:lnTo>
                    <a:lnTo>
                      <a:pt x="2381" y="675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1" y="674"/>
                    </a:lnTo>
                    <a:lnTo>
                      <a:pt x="2382" y="674"/>
                    </a:lnTo>
                    <a:lnTo>
                      <a:pt x="2382" y="674"/>
                    </a:lnTo>
                    <a:lnTo>
                      <a:pt x="2382" y="674"/>
                    </a:lnTo>
                    <a:lnTo>
                      <a:pt x="2382" y="674"/>
                    </a:lnTo>
                    <a:lnTo>
                      <a:pt x="2382" y="674"/>
                    </a:lnTo>
                    <a:lnTo>
                      <a:pt x="2382" y="674"/>
                    </a:lnTo>
                    <a:lnTo>
                      <a:pt x="2383" y="674"/>
                    </a:lnTo>
                    <a:lnTo>
                      <a:pt x="2383" y="673"/>
                    </a:lnTo>
                    <a:lnTo>
                      <a:pt x="2385" y="673"/>
                    </a:lnTo>
                    <a:lnTo>
                      <a:pt x="2385" y="673"/>
                    </a:lnTo>
                    <a:lnTo>
                      <a:pt x="2386" y="673"/>
                    </a:lnTo>
                    <a:lnTo>
                      <a:pt x="2386" y="673"/>
                    </a:lnTo>
                    <a:lnTo>
                      <a:pt x="2386" y="673"/>
                    </a:lnTo>
                    <a:lnTo>
                      <a:pt x="2387" y="673"/>
                    </a:lnTo>
                    <a:lnTo>
                      <a:pt x="2387" y="673"/>
                    </a:lnTo>
                    <a:lnTo>
                      <a:pt x="2388" y="673"/>
                    </a:lnTo>
                    <a:lnTo>
                      <a:pt x="2388" y="673"/>
                    </a:lnTo>
                    <a:lnTo>
                      <a:pt x="2389" y="673"/>
                    </a:lnTo>
                    <a:lnTo>
                      <a:pt x="2389" y="673"/>
                    </a:lnTo>
                    <a:lnTo>
                      <a:pt x="2389" y="673"/>
                    </a:lnTo>
                    <a:lnTo>
                      <a:pt x="2389" y="674"/>
                    </a:lnTo>
                    <a:lnTo>
                      <a:pt x="2390" y="674"/>
                    </a:lnTo>
                    <a:lnTo>
                      <a:pt x="2390" y="674"/>
                    </a:lnTo>
                    <a:lnTo>
                      <a:pt x="2391" y="674"/>
                    </a:lnTo>
                    <a:lnTo>
                      <a:pt x="2391" y="674"/>
                    </a:lnTo>
                    <a:lnTo>
                      <a:pt x="2391" y="675"/>
                    </a:lnTo>
                    <a:lnTo>
                      <a:pt x="2391" y="675"/>
                    </a:lnTo>
                    <a:lnTo>
                      <a:pt x="2391" y="674"/>
                    </a:lnTo>
                    <a:lnTo>
                      <a:pt x="2393" y="674"/>
                    </a:lnTo>
                    <a:lnTo>
                      <a:pt x="2393" y="674"/>
                    </a:lnTo>
                    <a:lnTo>
                      <a:pt x="2393" y="674"/>
                    </a:lnTo>
                    <a:lnTo>
                      <a:pt x="2393" y="674"/>
                    </a:lnTo>
                    <a:lnTo>
                      <a:pt x="2393" y="674"/>
                    </a:lnTo>
                    <a:lnTo>
                      <a:pt x="2393" y="675"/>
                    </a:lnTo>
                    <a:lnTo>
                      <a:pt x="2393" y="675"/>
                    </a:lnTo>
                    <a:lnTo>
                      <a:pt x="2394" y="675"/>
                    </a:lnTo>
                    <a:lnTo>
                      <a:pt x="2394" y="675"/>
                    </a:lnTo>
                    <a:lnTo>
                      <a:pt x="2394" y="676"/>
                    </a:lnTo>
                    <a:lnTo>
                      <a:pt x="2394" y="676"/>
                    </a:lnTo>
                    <a:lnTo>
                      <a:pt x="2394" y="676"/>
                    </a:lnTo>
                    <a:lnTo>
                      <a:pt x="2394" y="676"/>
                    </a:lnTo>
                    <a:lnTo>
                      <a:pt x="2395" y="676"/>
                    </a:lnTo>
                    <a:lnTo>
                      <a:pt x="2395" y="676"/>
                    </a:lnTo>
                    <a:lnTo>
                      <a:pt x="2395" y="676"/>
                    </a:lnTo>
                    <a:lnTo>
                      <a:pt x="2395" y="675"/>
                    </a:lnTo>
                    <a:lnTo>
                      <a:pt x="2396" y="675"/>
                    </a:lnTo>
                    <a:lnTo>
                      <a:pt x="2396" y="676"/>
                    </a:lnTo>
                    <a:lnTo>
                      <a:pt x="2395" y="676"/>
                    </a:lnTo>
                    <a:lnTo>
                      <a:pt x="2395" y="676"/>
                    </a:lnTo>
                    <a:lnTo>
                      <a:pt x="2396" y="676"/>
                    </a:lnTo>
                    <a:lnTo>
                      <a:pt x="2396" y="676"/>
                    </a:lnTo>
                    <a:lnTo>
                      <a:pt x="2396" y="676"/>
                    </a:lnTo>
                    <a:lnTo>
                      <a:pt x="2396" y="676"/>
                    </a:lnTo>
                    <a:lnTo>
                      <a:pt x="2397" y="676"/>
                    </a:lnTo>
                    <a:lnTo>
                      <a:pt x="2397" y="676"/>
                    </a:lnTo>
                    <a:lnTo>
                      <a:pt x="2397" y="676"/>
                    </a:lnTo>
                    <a:lnTo>
                      <a:pt x="2397" y="675"/>
                    </a:lnTo>
                    <a:lnTo>
                      <a:pt x="2397" y="675"/>
                    </a:lnTo>
                    <a:lnTo>
                      <a:pt x="2397" y="676"/>
                    </a:lnTo>
                    <a:lnTo>
                      <a:pt x="2397" y="676"/>
                    </a:lnTo>
                    <a:lnTo>
                      <a:pt x="2397" y="676"/>
                    </a:lnTo>
                    <a:lnTo>
                      <a:pt x="2397" y="676"/>
                    </a:lnTo>
                    <a:lnTo>
                      <a:pt x="2397" y="677"/>
                    </a:lnTo>
                    <a:lnTo>
                      <a:pt x="2398" y="677"/>
                    </a:lnTo>
                    <a:lnTo>
                      <a:pt x="2398" y="677"/>
                    </a:lnTo>
                    <a:lnTo>
                      <a:pt x="2398" y="677"/>
                    </a:lnTo>
                    <a:lnTo>
                      <a:pt x="2398" y="677"/>
                    </a:lnTo>
                    <a:lnTo>
                      <a:pt x="2399" y="677"/>
                    </a:lnTo>
                    <a:lnTo>
                      <a:pt x="2400" y="677"/>
                    </a:lnTo>
                    <a:lnTo>
                      <a:pt x="2400" y="677"/>
                    </a:lnTo>
                    <a:lnTo>
                      <a:pt x="2400" y="677"/>
                    </a:lnTo>
                    <a:lnTo>
                      <a:pt x="2400" y="677"/>
                    </a:lnTo>
                    <a:lnTo>
                      <a:pt x="2399" y="677"/>
                    </a:lnTo>
                    <a:lnTo>
                      <a:pt x="2399" y="676"/>
                    </a:lnTo>
                    <a:lnTo>
                      <a:pt x="2402" y="676"/>
                    </a:lnTo>
                    <a:lnTo>
                      <a:pt x="2402" y="676"/>
                    </a:lnTo>
                    <a:lnTo>
                      <a:pt x="2402" y="676"/>
                    </a:lnTo>
                    <a:lnTo>
                      <a:pt x="2402" y="676"/>
                    </a:lnTo>
                    <a:lnTo>
                      <a:pt x="2403" y="676"/>
                    </a:lnTo>
                    <a:lnTo>
                      <a:pt x="2403" y="676"/>
                    </a:lnTo>
                    <a:lnTo>
                      <a:pt x="2403" y="675"/>
                    </a:lnTo>
                    <a:lnTo>
                      <a:pt x="2403" y="675"/>
                    </a:lnTo>
                    <a:lnTo>
                      <a:pt x="2403" y="675"/>
                    </a:lnTo>
                    <a:lnTo>
                      <a:pt x="2403" y="675"/>
                    </a:lnTo>
                    <a:lnTo>
                      <a:pt x="2403" y="675"/>
                    </a:lnTo>
                    <a:lnTo>
                      <a:pt x="2403" y="674"/>
                    </a:lnTo>
                    <a:lnTo>
                      <a:pt x="2404" y="674"/>
                    </a:lnTo>
                    <a:lnTo>
                      <a:pt x="2404" y="675"/>
                    </a:lnTo>
                    <a:lnTo>
                      <a:pt x="2405" y="675"/>
                    </a:lnTo>
                    <a:lnTo>
                      <a:pt x="2405" y="675"/>
                    </a:lnTo>
                    <a:lnTo>
                      <a:pt x="2405" y="675"/>
                    </a:lnTo>
                    <a:lnTo>
                      <a:pt x="2407" y="675"/>
                    </a:lnTo>
                    <a:lnTo>
                      <a:pt x="2407" y="675"/>
                    </a:lnTo>
                    <a:lnTo>
                      <a:pt x="2408" y="675"/>
                    </a:lnTo>
                    <a:lnTo>
                      <a:pt x="2408" y="675"/>
                    </a:lnTo>
                    <a:lnTo>
                      <a:pt x="2408" y="675"/>
                    </a:lnTo>
                    <a:lnTo>
                      <a:pt x="2410" y="675"/>
                    </a:lnTo>
                    <a:lnTo>
                      <a:pt x="2410" y="675"/>
                    </a:lnTo>
                    <a:lnTo>
                      <a:pt x="2410" y="676"/>
                    </a:lnTo>
                    <a:lnTo>
                      <a:pt x="2411" y="676"/>
                    </a:lnTo>
                    <a:lnTo>
                      <a:pt x="2411" y="676"/>
                    </a:lnTo>
                    <a:lnTo>
                      <a:pt x="2412" y="677"/>
                    </a:lnTo>
                    <a:lnTo>
                      <a:pt x="2412" y="677"/>
                    </a:lnTo>
                    <a:lnTo>
                      <a:pt x="2412" y="677"/>
                    </a:lnTo>
                    <a:lnTo>
                      <a:pt x="2412" y="678"/>
                    </a:lnTo>
                    <a:lnTo>
                      <a:pt x="2412" y="678"/>
                    </a:lnTo>
                    <a:lnTo>
                      <a:pt x="2412" y="680"/>
                    </a:lnTo>
                    <a:lnTo>
                      <a:pt x="2412" y="680"/>
                    </a:lnTo>
                    <a:lnTo>
                      <a:pt x="2413" y="681"/>
                    </a:lnTo>
                    <a:lnTo>
                      <a:pt x="2413" y="681"/>
                    </a:lnTo>
                    <a:lnTo>
                      <a:pt x="2413" y="682"/>
                    </a:lnTo>
                    <a:lnTo>
                      <a:pt x="2413" y="682"/>
                    </a:lnTo>
                    <a:lnTo>
                      <a:pt x="2414" y="683"/>
                    </a:lnTo>
                    <a:lnTo>
                      <a:pt x="2414" y="683"/>
                    </a:lnTo>
                    <a:lnTo>
                      <a:pt x="2414" y="684"/>
                    </a:lnTo>
                    <a:lnTo>
                      <a:pt x="2414" y="684"/>
                    </a:lnTo>
                    <a:lnTo>
                      <a:pt x="2414" y="684"/>
                    </a:lnTo>
                    <a:lnTo>
                      <a:pt x="2414" y="685"/>
                    </a:lnTo>
                    <a:lnTo>
                      <a:pt x="2415" y="686"/>
                    </a:lnTo>
                    <a:lnTo>
                      <a:pt x="2415" y="686"/>
                    </a:lnTo>
                    <a:lnTo>
                      <a:pt x="2415" y="688"/>
                    </a:lnTo>
                    <a:lnTo>
                      <a:pt x="2415" y="688"/>
                    </a:lnTo>
                    <a:lnTo>
                      <a:pt x="2415" y="689"/>
                    </a:lnTo>
                    <a:lnTo>
                      <a:pt x="2414" y="690"/>
                    </a:lnTo>
                    <a:lnTo>
                      <a:pt x="2414" y="690"/>
                    </a:lnTo>
                    <a:lnTo>
                      <a:pt x="2414" y="691"/>
                    </a:lnTo>
                    <a:lnTo>
                      <a:pt x="2414" y="691"/>
                    </a:lnTo>
                    <a:lnTo>
                      <a:pt x="2414" y="691"/>
                    </a:lnTo>
                    <a:lnTo>
                      <a:pt x="2414" y="692"/>
                    </a:lnTo>
                    <a:lnTo>
                      <a:pt x="2413" y="693"/>
                    </a:lnTo>
                    <a:lnTo>
                      <a:pt x="2413" y="693"/>
                    </a:lnTo>
                    <a:lnTo>
                      <a:pt x="2413" y="694"/>
                    </a:lnTo>
                    <a:lnTo>
                      <a:pt x="2412" y="694"/>
                    </a:lnTo>
                    <a:lnTo>
                      <a:pt x="2412" y="694"/>
                    </a:lnTo>
                    <a:lnTo>
                      <a:pt x="2412" y="695"/>
                    </a:lnTo>
                    <a:lnTo>
                      <a:pt x="2412" y="697"/>
                    </a:lnTo>
                    <a:lnTo>
                      <a:pt x="2412" y="697"/>
                    </a:lnTo>
                    <a:lnTo>
                      <a:pt x="2412" y="698"/>
                    </a:lnTo>
                    <a:lnTo>
                      <a:pt x="2411" y="698"/>
                    </a:lnTo>
                    <a:lnTo>
                      <a:pt x="2411" y="698"/>
                    </a:lnTo>
                    <a:lnTo>
                      <a:pt x="2411" y="698"/>
                    </a:lnTo>
                    <a:lnTo>
                      <a:pt x="2411" y="699"/>
                    </a:lnTo>
                    <a:lnTo>
                      <a:pt x="2411" y="699"/>
                    </a:lnTo>
                    <a:lnTo>
                      <a:pt x="2412" y="699"/>
                    </a:lnTo>
                    <a:lnTo>
                      <a:pt x="2412" y="699"/>
                    </a:lnTo>
                    <a:lnTo>
                      <a:pt x="2412" y="700"/>
                    </a:lnTo>
                    <a:lnTo>
                      <a:pt x="2412" y="700"/>
                    </a:lnTo>
                    <a:lnTo>
                      <a:pt x="2412" y="701"/>
                    </a:lnTo>
                    <a:lnTo>
                      <a:pt x="2413" y="701"/>
                    </a:lnTo>
                    <a:lnTo>
                      <a:pt x="2413" y="702"/>
                    </a:lnTo>
                    <a:lnTo>
                      <a:pt x="2413" y="702"/>
                    </a:lnTo>
                    <a:lnTo>
                      <a:pt x="2414" y="702"/>
                    </a:lnTo>
                    <a:lnTo>
                      <a:pt x="2414" y="702"/>
                    </a:lnTo>
                    <a:lnTo>
                      <a:pt x="2415" y="702"/>
                    </a:lnTo>
                    <a:lnTo>
                      <a:pt x="2415" y="702"/>
                    </a:lnTo>
                    <a:lnTo>
                      <a:pt x="2415" y="702"/>
                    </a:lnTo>
                    <a:lnTo>
                      <a:pt x="2415" y="702"/>
                    </a:lnTo>
                    <a:lnTo>
                      <a:pt x="2416" y="703"/>
                    </a:lnTo>
                    <a:lnTo>
                      <a:pt x="2416" y="703"/>
                    </a:lnTo>
                    <a:lnTo>
                      <a:pt x="2417" y="703"/>
                    </a:lnTo>
                    <a:lnTo>
                      <a:pt x="2419" y="703"/>
                    </a:lnTo>
                    <a:lnTo>
                      <a:pt x="2421" y="703"/>
                    </a:lnTo>
                    <a:lnTo>
                      <a:pt x="2422" y="702"/>
                    </a:lnTo>
                    <a:lnTo>
                      <a:pt x="2422" y="702"/>
                    </a:lnTo>
                    <a:lnTo>
                      <a:pt x="2423" y="702"/>
                    </a:lnTo>
                    <a:lnTo>
                      <a:pt x="2423" y="702"/>
                    </a:lnTo>
                    <a:lnTo>
                      <a:pt x="2423" y="701"/>
                    </a:lnTo>
                    <a:lnTo>
                      <a:pt x="2424" y="701"/>
                    </a:lnTo>
                    <a:lnTo>
                      <a:pt x="2424" y="701"/>
                    </a:lnTo>
                    <a:lnTo>
                      <a:pt x="2424" y="700"/>
                    </a:lnTo>
                    <a:lnTo>
                      <a:pt x="2424" y="700"/>
                    </a:lnTo>
                    <a:lnTo>
                      <a:pt x="2424" y="700"/>
                    </a:lnTo>
                    <a:lnTo>
                      <a:pt x="2425" y="700"/>
                    </a:lnTo>
                    <a:lnTo>
                      <a:pt x="2425" y="700"/>
                    </a:lnTo>
                    <a:lnTo>
                      <a:pt x="2427" y="700"/>
                    </a:lnTo>
                    <a:lnTo>
                      <a:pt x="2428" y="701"/>
                    </a:lnTo>
                    <a:lnTo>
                      <a:pt x="2428" y="701"/>
                    </a:lnTo>
                    <a:lnTo>
                      <a:pt x="2428" y="701"/>
                    </a:lnTo>
                    <a:lnTo>
                      <a:pt x="2428" y="701"/>
                    </a:lnTo>
                    <a:lnTo>
                      <a:pt x="2428" y="702"/>
                    </a:lnTo>
                    <a:lnTo>
                      <a:pt x="2427" y="702"/>
                    </a:lnTo>
                    <a:lnTo>
                      <a:pt x="2427" y="702"/>
                    </a:lnTo>
                    <a:lnTo>
                      <a:pt x="2427" y="702"/>
                    </a:lnTo>
                    <a:lnTo>
                      <a:pt x="2427" y="703"/>
                    </a:lnTo>
                    <a:lnTo>
                      <a:pt x="2427" y="703"/>
                    </a:lnTo>
                    <a:lnTo>
                      <a:pt x="2427" y="705"/>
                    </a:lnTo>
                    <a:lnTo>
                      <a:pt x="2428" y="705"/>
                    </a:lnTo>
                    <a:lnTo>
                      <a:pt x="2428" y="705"/>
                    </a:lnTo>
                    <a:lnTo>
                      <a:pt x="2428" y="706"/>
                    </a:lnTo>
                    <a:lnTo>
                      <a:pt x="2429" y="706"/>
                    </a:lnTo>
                    <a:lnTo>
                      <a:pt x="2429" y="706"/>
                    </a:lnTo>
                    <a:lnTo>
                      <a:pt x="2429" y="707"/>
                    </a:lnTo>
                    <a:lnTo>
                      <a:pt x="2429" y="707"/>
                    </a:lnTo>
                    <a:lnTo>
                      <a:pt x="2429" y="707"/>
                    </a:lnTo>
                    <a:lnTo>
                      <a:pt x="2430" y="708"/>
                    </a:lnTo>
                    <a:lnTo>
                      <a:pt x="2429" y="708"/>
                    </a:lnTo>
                    <a:lnTo>
                      <a:pt x="2429" y="709"/>
                    </a:lnTo>
                    <a:lnTo>
                      <a:pt x="2429" y="709"/>
                    </a:lnTo>
                    <a:lnTo>
                      <a:pt x="2429" y="709"/>
                    </a:lnTo>
                    <a:lnTo>
                      <a:pt x="2429" y="709"/>
                    </a:lnTo>
                    <a:lnTo>
                      <a:pt x="2429" y="709"/>
                    </a:lnTo>
                    <a:lnTo>
                      <a:pt x="2428" y="709"/>
                    </a:lnTo>
                    <a:lnTo>
                      <a:pt x="2428" y="709"/>
                    </a:lnTo>
                    <a:lnTo>
                      <a:pt x="2427" y="709"/>
                    </a:lnTo>
                    <a:lnTo>
                      <a:pt x="2425" y="709"/>
                    </a:lnTo>
                    <a:lnTo>
                      <a:pt x="2424" y="709"/>
                    </a:lnTo>
                    <a:lnTo>
                      <a:pt x="2424" y="709"/>
                    </a:lnTo>
                    <a:lnTo>
                      <a:pt x="2424" y="709"/>
                    </a:lnTo>
                    <a:lnTo>
                      <a:pt x="2421" y="709"/>
                    </a:lnTo>
                    <a:lnTo>
                      <a:pt x="2420" y="709"/>
                    </a:lnTo>
                    <a:lnTo>
                      <a:pt x="2420" y="710"/>
                    </a:lnTo>
                    <a:lnTo>
                      <a:pt x="2420" y="710"/>
                    </a:lnTo>
                    <a:lnTo>
                      <a:pt x="2420" y="710"/>
                    </a:lnTo>
                    <a:lnTo>
                      <a:pt x="2419" y="711"/>
                    </a:lnTo>
                    <a:lnTo>
                      <a:pt x="2419" y="711"/>
                    </a:lnTo>
                    <a:lnTo>
                      <a:pt x="2417" y="711"/>
                    </a:lnTo>
                    <a:lnTo>
                      <a:pt x="2417" y="712"/>
                    </a:lnTo>
                    <a:lnTo>
                      <a:pt x="2417" y="714"/>
                    </a:lnTo>
                    <a:lnTo>
                      <a:pt x="2417" y="714"/>
                    </a:lnTo>
                    <a:lnTo>
                      <a:pt x="2417" y="714"/>
                    </a:lnTo>
                    <a:lnTo>
                      <a:pt x="2417" y="715"/>
                    </a:lnTo>
                    <a:lnTo>
                      <a:pt x="2416" y="715"/>
                    </a:lnTo>
                    <a:lnTo>
                      <a:pt x="2416" y="716"/>
                    </a:lnTo>
                    <a:lnTo>
                      <a:pt x="2416" y="716"/>
                    </a:lnTo>
                    <a:lnTo>
                      <a:pt x="2416" y="717"/>
                    </a:lnTo>
                    <a:lnTo>
                      <a:pt x="2415" y="717"/>
                    </a:lnTo>
                    <a:lnTo>
                      <a:pt x="2415" y="717"/>
                    </a:lnTo>
                    <a:lnTo>
                      <a:pt x="2415" y="718"/>
                    </a:lnTo>
                    <a:lnTo>
                      <a:pt x="2415" y="718"/>
                    </a:lnTo>
                    <a:lnTo>
                      <a:pt x="2415" y="718"/>
                    </a:lnTo>
                    <a:lnTo>
                      <a:pt x="2414" y="718"/>
                    </a:lnTo>
                    <a:lnTo>
                      <a:pt x="2414" y="718"/>
                    </a:lnTo>
                    <a:lnTo>
                      <a:pt x="2414" y="718"/>
                    </a:lnTo>
                    <a:lnTo>
                      <a:pt x="2414" y="718"/>
                    </a:lnTo>
                    <a:lnTo>
                      <a:pt x="2413" y="718"/>
                    </a:lnTo>
                    <a:lnTo>
                      <a:pt x="2413" y="717"/>
                    </a:lnTo>
                    <a:lnTo>
                      <a:pt x="2413" y="717"/>
                    </a:lnTo>
                    <a:lnTo>
                      <a:pt x="2413" y="717"/>
                    </a:lnTo>
                    <a:lnTo>
                      <a:pt x="2414" y="717"/>
                    </a:lnTo>
                    <a:lnTo>
                      <a:pt x="2414" y="716"/>
                    </a:lnTo>
                    <a:lnTo>
                      <a:pt x="2414" y="716"/>
                    </a:lnTo>
                    <a:lnTo>
                      <a:pt x="2414" y="715"/>
                    </a:lnTo>
                    <a:lnTo>
                      <a:pt x="2415" y="715"/>
                    </a:lnTo>
                    <a:lnTo>
                      <a:pt x="2415" y="714"/>
                    </a:lnTo>
                    <a:lnTo>
                      <a:pt x="2415" y="714"/>
                    </a:lnTo>
                    <a:lnTo>
                      <a:pt x="2415" y="712"/>
                    </a:lnTo>
                    <a:lnTo>
                      <a:pt x="2416" y="712"/>
                    </a:lnTo>
                    <a:lnTo>
                      <a:pt x="2416" y="712"/>
                    </a:lnTo>
                    <a:lnTo>
                      <a:pt x="2416" y="711"/>
                    </a:lnTo>
                    <a:lnTo>
                      <a:pt x="2416" y="711"/>
                    </a:lnTo>
                    <a:lnTo>
                      <a:pt x="2417" y="710"/>
                    </a:lnTo>
                    <a:lnTo>
                      <a:pt x="2417" y="710"/>
                    </a:lnTo>
                    <a:lnTo>
                      <a:pt x="2417" y="710"/>
                    </a:lnTo>
                    <a:lnTo>
                      <a:pt x="2419" y="709"/>
                    </a:lnTo>
                    <a:lnTo>
                      <a:pt x="2419" y="709"/>
                    </a:lnTo>
                    <a:lnTo>
                      <a:pt x="2419" y="709"/>
                    </a:lnTo>
                    <a:lnTo>
                      <a:pt x="2420" y="709"/>
                    </a:lnTo>
                    <a:lnTo>
                      <a:pt x="2420" y="709"/>
                    </a:lnTo>
                    <a:lnTo>
                      <a:pt x="2420" y="708"/>
                    </a:lnTo>
                    <a:lnTo>
                      <a:pt x="2422" y="708"/>
                    </a:lnTo>
                    <a:lnTo>
                      <a:pt x="2423" y="708"/>
                    </a:lnTo>
                    <a:lnTo>
                      <a:pt x="2423" y="708"/>
                    </a:lnTo>
                    <a:lnTo>
                      <a:pt x="2424" y="708"/>
                    </a:lnTo>
                    <a:lnTo>
                      <a:pt x="2424" y="708"/>
                    </a:lnTo>
                    <a:lnTo>
                      <a:pt x="2425" y="707"/>
                    </a:lnTo>
                    <a:lnTo>
                      <a:pt x="2425" y="707"/>
                    </a:lnTo>
                    <a:lnTo>
                      <a:pt x="2425" y="706"/>
                    </a:lnTo>
                    <a:lnTo>
                      <a:pt x="2425" y="706"/>
                    </a:lnTo>
                    <a:lnTo>
                      <a:pt x="2425" y="705"/>
                    </a:lnTo>
                    <a:lnTo>
                      <a:pt x="2424" y="705"/>
                    </a:lnTo>
                    <a:lnTo>
                      <a:pt x="2424" y="705"/>
                    </a:lnTo>
                    <a:lnTo>
                      <a:pt x="2423" y="705"/>
                    </a:lnTo>
                    <a:lnTo>
                      <a:pt x="2423" y="705"/>
                    </a:lnTo>
                    <a:lnTo>
                      <a:pt x="2423" y="705"/>
                    </a:lnTo>
                    <a:lnTo>
                      <a:pt x="2422" y="705"/>
                    </a:lnTo>
                    <a:lnTo>
                      <a:pt x="2422" y="705"/>
                    </a:lnTo>
                    <a:lnTo>
                      <a:pt x="2421" y="705"/>
                    </a:lnTo>
                    <a:lnTo>
                      <a:pt x="2421" y="705"/>
                    </a:lnTo>
                    <a:lnTo>
                      <a:pt x="2420" y="706"/>
                    </a:lnTo>
                    <a:lnTo>
                      <a:pt x="2420" y="706"/>
                    </a:lnTo>
                    <a:lnTo>
                      <a:pt x="2420" y="706"/>
                    </a:lnTo>
                    <a:lnTo>
                      <a:pt x="2419" y="706"/>
                    </a:lnTo>
                    <a:lnTo>
                      <a:pt x="2419" y="705"/>
                    </a:lnTo>
                    <a:lnTo>
                      <a:pt x="2417" y="705"/>
                    </a:lnTo>
                    <a:lnTo>
                      <a:pt x="2416" y="705"/>
                    </a:lnTo>
                    <a:lnTo>
                      <a:pt x="2413" y="705"/>
                    </a:lnTo>
                    <a:lnTo>
                      <a:pt x="2412" y="705"/>
                    </a:lnTo>
                    <a:lnTo>
                      <a:pt x="2408" y="705"/>
                    </a:lnTo>
                    <a:lnTo>
                      <a:pt x="2407" y="705"/>
                    </a:lnTo>
                    <a:lnTo>
                      <a:pt x="2407" y="703"/>
                    </a:lnTo>
                    <a:lnTo>
                      <a:pt x="2406" y="703"/>
                    </a:lnTo>
                    <a:lnTo>
                      <a:pt x="2405" y="703"/>
                    </a:lnTo>
                    <a:lnTo>
                      <a:pt x="2405" y="703"/>
                    </a:lnTo>
                    <a:lnTo>
                      <a:pt x="2403" y="703"/>
                    </a:lnTo>
                    <a:lnTo>
                      <a:pt x="2403" y="703"/>
                    </a:lnTo>
                    <a:lnTo>
                      <a:pt x="2399" y="703"/>
                    </a:lnTo>
                    <a:lnTo>
                      <a:pt x="2398" y="702"/>
                    </a:lnTo>
                    <a:lnTo>
                      <a:pt x="2398" y="702"/>
                    </a:lnTo>
                    <a:lnTo>
                      <a:pt x="2398" y="702"/>
                    </a:lnTo>
                    <a:lnTo>
                      <a:pt x="2398" y="702"/>
                    </a:lnTo>
                    <a:lnTo>
                      <a:pt x="2397" y="702"/>
                    </a:lnTo>
                    <a:lnTo>
                      <a:pt x="2397" y="702"/>
                    </a:lnTo>
                    <a:lnTo>
                      <a:pt x="2396" y="702"/>
                    </a:lnTo>
                    <a:lnTo>
                      <a:pt x="2396" y="702"/>
                    </a:lnTo>
                    <a:lnTo>
                      <a:pt x="2396" y="702"/>
                    </a:lnTo>
                    <a:lnTo>
                      <a:pt x="2396" y="702"/>
                    </a:lnTo>
                    <a:lnTo>
                      <a:pt x="2394" y="702"/>
                    </a:lnTo>
                    <a:lnTo>
                      <a:pt x="2394" y="701"/>
                    </a:lnTo>
                    <a:lnTo>
                      <a:pt x="2394" y="701"/>
                    </a:lnTo>
                    <a:lnTo>
                      <a:pt x="2394" y="701"/>
                    </a:lnTo>
                    <a:lnTo>
                      <a:pt x="2394" y="701"/>
                    </a:lnTo>
                    <a:lnTo>
                      <a:pt x="2394" y="701"/>
                    </a:lnTo>
                    <a:lnTo>
                      <a:pt x="2394" y="701"/>
                    </a:lnTo>
                    <a:lnTo>
                      <a:pt x="2394" y="702"/>
                    </a:lnTo>
                    <a:lnTo>
                      <a:pt x="2393" y="702"/>
                    </a:lnTo>
                    <a:lnTo>
                      <a:pt x="2393" y="702"/>
                    </a:lnTo>
                    <a:lnTo>
                      <a:pt x="2393" y="702"/>
                    </a:lnTo>
                    <a:lnTo>
                      <a:pt x="2393" y="702"/>
                    </a:lnTo>
                    <a:lnTo>
                      <a:pt x="2391" y="702"/>
                    </a:lnTo>
                    <a:lnTo>
                      <a:pt x="2391" y="703"/>
                    </a:lnTo>
                    <a:lnTo>
                      <a:pt x="2390" y="703"/>
                    </a:lnTo>
                    <a:lnTo>
                      <a:pt x="2389" y="702"/>
                    </a:lnTo>
                    <a:lnTo>
                      <a:pt x="2389" y="702"/>
                    </a:lnTo>
                    <a:lnTo>
                      <a:pt x="2389" y="702"/>
                    </a:lnTo>
                    <a:lnTo>
                      <a:pt x="2389" y="703"/>
                    </a:lnTo>
                    <a:lnTo>
                      <a:pt x="2389" y="703"/>
                    </a:lnTo>
                    <a:lnTo>
                      <a:pt x="2388" y="703"/>
                    </a:lnTo>
                    <a:lnTo>
                      <a:pt x="2388" y="703"/>
                    </a:lnTo>
                    <a:lnTo>
                      <a:pt x="2388" y="703"/>
                    </a:lnTo>
                    <a:lnTo>
                      <a:pt x="2388" y="705"/>
                    </a:lnTo>
                    <a:lnTo>
                      <a:pt x="2388" y="705"/>
                    </a:lnTo>
                    <a:lnTo>
                      <a:pt x="2388" y="705"/>
                    </a:lnTo>
                    <a:lnTo>
                      <a:pt x="2388" y="705"/>
                    </a:lnTo>
                    <a:lnTo>
                      <a:pt x="2388" y="705"/>
                    </a:lnTo>
                    <a:lnTo>
                      <a:pt x="2387" y="705"/>
                    </a:lnTo>
                    <a:lnTo>
                      <a:pt x="2387" y="705"/>
                    </a:lnTo>
                    <a:lnTo>
                      <a:pt x="2387" y="706"/>
                    </a:lnTo>
                    <a:lnTo>
                      <a:pt x="2387" y="706"/>
                    </a:lnTo>
                    <a:lnTo>
                      <a:pt x="2387" y="706"/>
                    </a:lnTo>
                    <a:lnTo>
                      <a:pt x="2387" y="706"/>
                    </a:lnTo>
                    <a:lnTo>
                      <a:pt x="2387" y="706"/>
                    </a:lnTo>
                    <a:lnTo>
                      <a:pt x="2387" y="707"/>
                    </a:lnTo>
                    <a:lnTo>
                      <a:pt x="2387" y="707"/>
                    </a:lnTo>
                    <a:lnTo>
                      <a:pt x="2387" y="707"/>
                    </a:lnTo>
                    <a:lnTo>
                      <a:pt x="2387" y="708"/>
                    </a:lnTo>
                    <a:lnTo>
                      <a:pt x="2387" y="708"/>
                    </a:lnTo>
                    <a:lnTo>
                      <a:pt x="2387" y="708"/>
                    </a:lnTo>
                    <a:lnTo>
                      <a:pt x="2387" y="708"/>
                    </a:lnTo>
                    <a:lnTo>
                      <a:pt x="2386" y="708"/>
                    </a:lnTo>
                    <a:lnTo>
                      <a:pt x="2386" y="708"/>
                    </a:lnTo>
                    <a:lnTo>
                      <a:pt x="2386" y="708"/>
                    </a:lnTo>
                    <a:lnTo>
                      <a:pt x="2386" y="708"/>
                    </a:lnTo>
                    <a:lnTo>
                      <a:pt x="2385" y="708"/>
                    </a:lnTo>
                    <a:lnTo>
                      <a:pt x="2385" y="708"/>
                    </a:lnTo>
                    <a:lnTo>
                      <a:pt x="2385" y="709"/>
                    </a:lnTo>
                    <a:lnTo>
                      <a:pt x="2385" y="709"/>
                    </a:lnTo>
                    <a:lnTo>
                      <a:pt x="2385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09"/>
                    </a:lnTo>
                    <a:lnTo>
                      <a:pt x="2383" y="710"/>
                    </a:lnTo>
                    <a:lnTo>
                      <a:pt x="2383" y="710"/>
                    </a:lnTo>
                    <a:lnTo>
                      <a:pt x="2383" y="710"/>
                    </a:lnTo>
                    <a:lnTo>
                      <a:pt x="2386" y="711"/>
                    </a:lnTo>
                    <a:lnTo>
                      <a:pt x="2386" y="712"/>
                    </a:lnTo>
                    <a:lnTo>
                      <a:pt x="2387" y="712"/>
                    </a:lnTo>
                    <a:lnTo>
                      <a:pt x="2387" y="714"/>
                    </a:lnTo>
                    <a:lnTo>
                      <a:pt x="2387" y="714"/>
                    </a:lnTo>
                    <a:lnTo>
                      <a:pt x="2387" y="714"/>
                    </a:lnTo>
                    <a:lnTo>
                      <a:pt x="2387" y="714"/>
                    </a:lnTo>
                    <a:lnTo>
                      <a:pt x="2387" y="714"/>
                    </a:lnTo>
                    <a:lnTo>
                      <a:pt x="2387" y="714"/>
                    </a:lnTo>
                    <a:lnTo>
                      <a:pt x="2387" y="715"/>
                    </a:lnTo>
                    <a:lnTo>
                      <a:pt x="2387" y="715"/>
                    </a:lnTo>
                    <a:lnTo>
                      <a:pt x="2387" y="715"/>
                    </a:lnTo>
                    <a:lnTo>
                      <a:pt x="2389" y="715"/>
                    </a:lnTo>
                    <a:lnTo>
                      <a:pt x="2389" y="715"/>
                    </a:lnTo>
                    <a:lnTo>
                      <a:pt x="2390" y="716"/>
                    </a:lnTo>
                    <a:lnTo>
                      <a:pt x="2390" y="716"/>
                    </a:lnTo>
                    <a:lnTo>
                      <a:pt x="2390" y="716"/>
                    </a:lnTo>
                    <a:lnTo>
                      <a:pt x="2390" y="716"/>
                    </a:lnTo>
                    <a:lnTo>
                      <a:pt x="2391" y="716"/>
                    </a:lnTo>
                    <a:lnTo>
                      <a:pt x="2391" y="717"/>
                    </a:lnTo>
                    <a:lnTo>
                      <a:pt x="2391" y="717"/>
                    </a:lnTo>
                    <a:lnTo>
                      <a:pt x="2390" y="717"/>
                    </a:lnTo>
                    <a:lnTo>
                      <a:pt x="2390" y="717"/>
                    </a:lnTo>
                    <a:lnTo>
                      <a:pt x="2389" y="717"/>
                    </a:lnTo>
                    <a:lnTo>
                      <a:pt x="2389" y="717"/>
                    </a:lnTo>
                    <a:lnTo>
                      <a:pt x="2389" y="717"/>
                    </a:lnTo>
                    <a:lnTo>
                      <a:pt x="2389" y="717"/>
                    </a:lnTo>
                    <a:lnTo>
                      <a:pt x="2389" y="717"/>
                    </a:lnTo>
                    <a:lnTo>
                      <a:pt x="2388" y="717"/>
                    </a:lnTo>
                    <a:lnTo>
                      <a:pt x="2389" y="716"/>
                    </a:lnTo>
                    <a:lnTo>
                      <a:pt x="2389" y="716"/>
                    </a:lnTo>
                    <a:lnTo>
                      <a:pt x="2388" y="716"/>
                    </a:lnTo>
                    <a:lnTo>
                      <a:pt x="2388" y="716"/>
                    </a:lnTo>
                    <a:lnTo>
                      <a:pt x="2387" y="716"/>
                    </a:lnTo>
                    <a:lnTo>
                      <a:pt x="2387" y="717"/>
                    </a:lnTo>
                    <a:lnTo>
                      <a:pt x="2387" y="717"/>
                    </a:lnTo>
                    <a:lnTo>
                      <a:pt x="2387" y="717"/>
                    </a:lnTo>
                    <a:lnTo>
                      <a:pt x="2387" y="717"/>
                    </a:lnTo>
                    <a:lnTo>
                      <a:pt x="2387" y="717"/>
                    </a:lnTo>
                    <a:lnTo>
                      <a:pt x="2387" y="717"/>
                    </a:lnTo>
                    <a:lnTo>
                      <a:pt x="2386" y="717"/>
                    </a:lnTo>
                    <a:lnTo>
                      <a:pt x="2385" y="717"/>
                    </a:lnTo>
                    <a:lnTo>
                      <a:pt x="2385" y="717"/>
                    </a:lnTo>
                    <a:lnTo>
                      <a:pt x="2385" y="717"/>
                    </a:lnTo>
                    <a:lnTo>
                      <a:pt x="2385" y="717"/>
                    </a:lnTo>
                    <a:lnTo>
                      <a:pt x="2383" y="717"/>
                    </a:lnTo>
                    <a:lnTo>
                      <a:pt x="2383" y="717"/>
                    </a:lnTo>
                    <a:lnTo>
                      <a:pt x="2383" y="717"/>
                    </a:lnTo>
                    <a:lnTo>
                      <a:pt x="2383" y="716"/>
                    </a:lnTo>
                    <a:lnTo>
                      <a:pt x="2383" y="716"/>
                    </a:lnTo>
                    <a:lnTo>
                      <a:pt x="2383" y="716"/>
                    </a:lnTo>
                    <a:lnTo>
                      <a:pt x="2382" y="716"/>
                    </a:lnTo>
                    <a:lnTo>
                      <a:pt x="2382" y="716"/>
                    </a:lnTo>
                    <a:lnTo>
                      <a:pt x="2382" y="716"/>
                    </a:lnTo>
                    <a:lnTo>
                      <a:pt x="2382" y="716"/>
                    </a:lnTo>
                    <a:lnTo>
                      <a:pt x="2382" y="716"/>
                    </a:lnTo>
                    <a:lnTo>
                      <a:pt x="2382" y="715"/>
                    </a:lnTo>
                    <a:lnTo>
                      <a:pt x="2382" y="715"/>
                    </a:lnTo>
                    <a:lnTo>
                      <a:pt x="2382" y="715"/>
                    </a:lnTo>
                    <a:lnTo>
                      <a:pt x="2381" y="715"/>
                    </a:lnTo>
                    <a:lnTo>
                      <a:pt x="2381" y="715"/>
                    </a:lnTo>
                    <a:lnTo>
                      <a:pt x="2380" y="715"/>
                    </a:lnTo>
                    <a:lnTo>
                      <a:pt x="2380" y="715"/>
                    </a:lnTo>
                    <a:lnTo>
                      <a:pt x="2380" y="715"/>
                    </a:lnTo>
                    <a:lnTo>
                      <a:pt x="2380" y="715"/>
                    </a:lnTo>
                    <a:lnTo>
                      <a:pt x="2380" y="715"/>
                    </a:lnTo>
                    <a:lnTo>
                      <a:pt x="2379" y="715"/>
                    </a:lnTo>
                    <a:lnTo>
                      <a:pt x="2379" y="715"/>
                    </a:lnTo>
                    <a:lnTo>
                      <a:pt x="2379" y="715"/>
                    </a:lnTo>
                    <a:lnTo>
                      <a:pt x="2379" y="715"/>
                    </a:lnTo>
                    <a:lnTo>
                      <a:pt x="2379" y="715"/>
                    </a:lnTo>
                    <a:lnTo>
                      <a:pt x="2378" y="715"/>
                    </a:lnTo>
                    <a:lnTo>
                      <a:pt x="2378" y="715"/>
                    </a:lnTo>
                    <a:lnTo>
                      <a:pt x="2378" y="715"/>
                    </a:lnTo>
                    <a:lnTo>
                      <a:pt x="2378" y="715"/>
                    </a:lnTo>
                    <a:lnTo>
                      <a:pt x="2377" y="715"/>
                    </a:lnTo>
                    <a:lnTo>
                      <a:pt x="2377" y="715"/>
                    </a:lnTo>
                    <a:lnTo>
                      <a:pt x="2376" y="715"/>
                    </a:lnTo>
                    <a:lnTo>
                      <a:pt x="2376" y="715"/>
                    </a:lnTo>
                    <a:lnTo>
                      <a:pt x="2376" y="715"/>
                    </a:lnTo>
                    <a:lnTo>
                      <a:pt x="2376" y="715"/>
                    </a:lnTo>
                    <a:lnTo>
                      <a:pt x="2374" y="715"/>
                    </a:lnTo>
                    <a:lnTo>
                      <a:pt x="2374" y="715"/>
                    </a:lnTo>
                    <a:lnTo>
                      <a:pt x="2373" y="715"/>
                    </a:lnTo>
                    <a:lnTo>
                      <a:pt x="2373" y="715"/>
                    </a:lnTo>
                    <a:lnTo>
                      <a:pt x="2373" y="715"/>
                    </a:lnTo>
                    <a:lnTo>
                      <a:pt x="2373" y="716"/>
                    </a:lnTo>
                    <a:lnTo>
                      <a:pt x="2373" y="716"/>
                    </a:lnTo>
                    <a:lnTo>
                      <a:pt x="2373" y="716"/>
                    </a:lnTo>
                    <a:lnTo>
                      <a:pt x="2373" y="716"/>
                    </a:lnTo>
                    <a:lnTo>
                      <a:pt x="2373" y="716"/>
                    </a:lnTo>
                    <a:lnTo>
                      <a:pt x="2373" y="716"/>
                    </a:lnTo>
                    <a:lnTo>
                      <a:pt x="2373" y="719"/>
                    </a:lnTo>
                    <a:lnTo>
                      <a:pt x="2373" y="719"/>
                    </a:lnTo>
                    <a:lnTo>
                      <a:pt x="2373" y="719"/>
                    </a:lnTo>
                    <a:lnTo>
                      <a:pt x="2373" y="720"/>
                    </a:lnTo>
                    <a:lnTo>
                      <a:pt x="2374" y="720"/>
                    </a:lnTo>
                    <a:lnTo>
                      <a:pt x="2374" y="720"/>
                    </a:lnTo>
                    <a:lnTo>
                      <a:pt x="2376" y="720"/>
                    </a:lnTo>
                    <a:lnTo>
                      <a:pt x="2376" y="720"/>
                    </a:lnTo>
                    <a:lnTo>
                      <a:pt x="2377" y="720"/>
                    </a:lnTo>
                    <a:lnTo>
                      <a:pt x="2378" y="720"/>
                    </a:lnTo>
                    <a:lnTo>
                      <a:pt x="2379" y="720"/>
                    </a:lnTo>
                    <a:lnTo>
                      <a:pt x="2379" y="722"/>
                    </a:lnTo>
                    <a:lnTo>
                      <a:pt x="2380" y="722"/>
                    </a:lnTo>
                    <a:lnTo>
                      <a:pt x="2380" y="722"/>
                    </a:lnTo>
                    <a:lnTo>
                      <a:pt x="2380" y="722"/>
                    </a:lnTo>
                    <a:lnTo>
                      <a:pt x="2381" y="722"/>
                    </a:lnTo>
                    <a:lnTo>
                      <a:pt x="2381" y="722"/>
                    </a:lnTo>
                    <a:lnTo>
                      <a:pt x="2381" y="722"/>
                    </a:lnTo>
                    <a:lnTo>
                      <a:pt x="2381" y="723"/>
                    </a:lnTo>
                    <a:lnTo>
                      <a:pt x="2381" y="725"/>
                    </a:lnTo>
                    <a:lnTo>
                      <a:pt x="2381" y="725"/>
                    </a:lnTo>
                    <a:lnTo>
                      <a:pt x="2381" y="725"/>
                    </a:lnTo>
                    <a:lnTo>
                      <a:pt x="2382" y="725"/>
                    </a:lnTo>
                    <a:lnTo>
                      <a:pt x="2382" y="726"/>
                    </a:lnTo>
                    <a:lnTo>
                      <a:pt x="2382" y="726"/>
                    </a:lnTo>
                    <a:lnTo>
                      <a:pt x="2382" y="726"/>
                    </a:lnTo>
                    <a:lnTo>
                      <a:pt x="2383" y="726"/>
                    </a:lnTo>
                    <a:lnTo>
                      <a:pt x="2383" y="727"/>
                    </a:lnTo>
                    <a:lnTo>
                      <a:pt x="2383" y="727"/>
                    </a:lnTo>
                    <a:lnTo>
                      <a:pt x="2383" y="727"/>
                    </a:lnTo>
                    <a:lnTo>
                      <a:pt x="2383" y="728"/>
                    </a:lnTo>
                    <a:lnTo>
                      <a:pt x="2383" y="728"/>
                    </a:lnTo>
                    <a:lnTo>
                      <a:pt x="2383" y="729"/>
                    </a:lnTo>
                    <a:lnTo>
                      <a:pt x="2385" y="729"/>
                    </a:lnTo>
                    <a:lnTo>
                      <a:pt x="2385" y="729"/>
                    </a:lnTo>
                    <a:lnTo>
                      <a:pt x="2385" y="729"/>
                    </a:lnTo>
                    <a:lnTo>
                      <a:pt x="2385" y="729"/>
                    </a:lnTo>
                    <a:lnTo>
                      <a:pt x="2385" y="731"/>
                    </a:lnTo>
                    <a:lnTo>
                      <a:pt x="2385" y="731"/>
                    </a:lnTo>
                    <a:lnTo>
                      <a:pt x="2385" y="731"/>
                    </a:lnTo>
                    <a:lnTo>
                      <a:pt x="2385" y="731"/>
                    </a:lnTo>
                    <a:lnTo>
                      <a:pt x="2385" y="732"/>
                    </a:lnTo>
                    <a:lnTo>
                      <a:pt x="2386" y="732"/>
                    </a:lnTo>
                    <a:lnTo>
                      <a:pt x="2386" y="732"/>
                    </a:lnTo>
                    <a:lnTo>
                      <a:pt x="2386" y="732"/>
                    </a:lnTo>
                    <a:lnTo>
                      <a:pt x="2386" y="732"/>
                    </a:lnTo>
                    <a:lnTo>
                      <a:pt x="2387" y="732"/>
                    </a:lnTo>
                    <a:lnTo>
                      <a:pt x="2387" y="733"/>
                    </a:lnTo>
                    <a:lnTo>
                      <a:pt x="2387" y="733"/>
                    </a:lnTo>
                    <a:lnTo>
                      <a:pt x="2387" y="733"/>
                    </a:lnTo>
                    <a:lnTo>
                      <a:pt x="2387" y="733"/>
                    </a:lnTo>
                    <a:lnTo>
                      <a:pt x="2387" y="734"/>
                    </a:lnTo>
                    <a:lnTo>
                      <a:pt x="2388" y="734"/>
                    </a:lnTo>
                    <a:lnTo>
                      <a:pt x="2388" y="734"/>
                    </a:lnTo>
                    <a:lnTo>
                      <a:pt x="2388" y="735"/>
                    </a:lnTo>
                    <a:lnTo>
                      <a:pt x="2388" y="737"/>
                    </a:lnTo>
                    <a:lnTo>
                      <a:pt x="2388" y="737"/>
                    </a:lnTo>
                    <a:lnTo>
                      <a:pt x="2388" y="739"/>
                    </a:lnTo>
                    <a:lnTo>
                      <a:pt x="2387" y="739"/>
                    </a:lnTo>
                    <a:lnTo>
                      <a:pt x="2387" y="739"/>
                    </a:lnTo>
                    <a:lnTo>
                      <a:pt x="2387" y="739"/>
                    </a:lnTo>
                    <a:lnTo>
                      <a:pt x="2387" y="740"/>
                    </a:lnTo>
                    <a:lnTo>
                      <a:pt x="2388" y="740"/>
                    </a:lnTo>
                    <a:lnTo>
                      <a:pt x="2388" y="740"/>
                    </a:lnTo>
                    <a:lnTo>
                      <a:pt x="2390" y="740"/>
                    </a:lnTo>
                    <a:lnTo>
                      <a:pt x="2390" y="740"/>
                    </a:lnTo>
                    <a:lnTo>
                      <a:pt x="2390" y="740"/>
                    </a:lnTo>
                    <a:lnTo>
                      <a:pt x="2390" y="739"/>
                    </a:lnTo>
                    <a:lnTo>
                      <a:pt x="2393" y="739"/>
                    </a:lnTo>
                    <a:lnTo>
                      <a:pt x="2393" y="739"/>
                    </a:lnTo>
                    <a:lnTo>
                      <a:pt x="2393" y="739"/>
                    </a:lnTo>
                    <a:lnTo>
                      <a:pt x="2393" y="739"/>
                    </a:lnTo>
                    <a:lnTo>
                      <a:pt x="2393" y="739"/>
                    </a:lnTo>
                    <a:lnTo>
                      <a:pt x="2393" y="740"/>
                    </a:lnTo>
                    <a:lnTo>
                      <a:pt x="2393" y="740"/>
                    </a:lnTo>
                    <a:lnTo>
                      <a:pt x="2393" y="740"/>
                    </a:lnTo>
                    <a:lnTo>
                      <a:pt x="2393" y="740"/>
                    </a:lnTo>
                    <a:lnTo>
                      <a:pt x="2393" y="741"/>
                    </a:lnTo>
                    <a:lnTo>
                      <a:pt x="2394" y="741"/>
                    </a:lnTo>
                    <a:lnTo>
                      <a:pt x="2394" y="741"/>
                    </a:lnTo>
                    <a:lnTo>
                      <a:pt x="2394" y="742"/>
                    </a:lnTo>
                    <a:lnTo>
                      <a:pt x="2394" y="742"/>
                    </a:lnTo>
                    <a:lnTo>
                      <a:pt x="2394" y="743"/>
                    </a:lnTo>
                    <a:lnTo>
                      <a:pt x="2395" y="743"/>
                    </a:lnTo>
                    <a:lnTo>
                      <a:pt x="2395" y="743"/>
                    </a:lnTo>
                    <a:lnTo>
                      <a:pt x="2395" y="744"/>
                    </a:lnTo>
                    <a:lnTo>
                      <a:pt x="2395" y="744"/>
                    </a:lnTo>
                    <a:lnTo>
                      <a:pt x="2395" y="744"/>
                    </a:lnTo>
                    <a:lnTo>
                      <a:pt x="2395" y="744"/>
                    </a:lnTo>
                    <a:lnTo>
                      <a:pt x="2396" y="744"/>
                    </a:lnTo>
                    <a:lnTo>
                      <a:pt x="2396" y="744"/>
                    </a:lnTo>
                    <a:lnTo>
                      <a:pt x="2397" y="744"/>
                    </a:lnTo>
                    <a:lnTo>
                      <a:pt x="2397" y="744"/>
                    </a:lnTo>
                    <a:lnTo>
                      <a:pt x="2397" y="744"/>
                    </a:lnTo>
                    <a:lnTo>
                      <a:pt x="2398" y="744"/>
                    </a:lnTo>
                    <a:lnTo>
                      <a:pt x="2398" y="744"/>
                    </a:lnTo>
                    <a:lnTo>
                      <a:pt x="2398" y="744"/>
                    </a:lnTo>
                    <a:lnTo>
                      <a:pt x="2399" y="744"/>
                    </a:lnTo>
                    <a:lnTo>
                      <a:pt x="2399" y="744"/>
                    </a:lnTo>
                    <a:lnTo>
                      <a:pt x="2400" y="744"/>
                    </a:lnTo>
                    <a:lnTo>
                      <a:pt x="2400" y="744"/>
                    </a:lnTo>
                    <a:lnTo>
                      <a:pt x="2400" y="745"/>
                    </a:lnTo>
                    <a:lnTo>
                      <a:pt x="2400" y="745"/>
                    </a:lnTo>
                    <a:lnTo>
                      <a:pt x="2400" y="745"/>
                    </a:lnTo>
                    <a:lnTo>
                      <a:pt x="2400" y="745"/>
                    </a:lnTo>
                    <a:lnTo>
                      <a:pt x="2402" y="745"/>
                    </a:lnTo>
                    <a:lnTo>
                      <a:pt x="2402" y="745"/>
                    </a:lnTo>
                    <a:lnTo>
                      <a:pt x="2402" y="745"/>
                    </a:lnTo>
                    <a:lnTo>
                      <a:pt x="2402" y="745"/>
                    </a:lnTo>
                    <a:lnTo>
                      <a:pt x="2403" y="744"/>
                    </a:lnTo>
                    <a:lnTo>
                      <a:pt x="2403" y="744"/>
                    </a:lnTo>
                    <a:lnTo>
                      <a:pt x="2403" y="745"/>
                    </a:lnTo>
                    <a:lnTo>
                      <a:pt x="2404" y="745"/>
                    </a:lnTo>
                    <a:lnTo>
                      <a:pt x="2404" y="745"/>
                    </a:lnTo>
                    <a:lnTo>
                      <a:pt x="2405" y="745"/>
                    </a:lnTo>
                    <a:lnTo>
                      <a:pt x="2405" y="745"/>
                    </a:lnTo>
                    <a:lnTo>
                      <a:pt x="2405" y="745"/>
                    </a:lnTo>
                    <a:lnTo>
                      <a:pt x="2406" y="745"/>
                    </a:lnTo>
                    <a:lnTo>
                      <a:pt x="2406" y="745"/>
                    </a:lnTo>
                    <a:lnTo>
                      <a:pt x="2406" y="746"/>
                    </a:lnTo>
                    <a:lnTo>
                      <a:pt x="2406" y="746"/>
                    </a:lnTo>
                    <a:lnTo>
                      <a:pt x="2406" y="746"/>
                    </a:lnTo>
                    <a:lnTo>
                      <a:pt x="2407" y="746"/>
                    </a:lnTo>
                    <a:lnTo>
                      <a:pt x="2407" y="746"/>
                    </a:lnTo>
                    <a:lnTo>
                      <a:pt x="2407" y="748"/>
                    </a:lnTo>
                    <a:lnTo>
                      <a:pt x="2407" y="749"/>
                    </a:lnTo>
                    <a:lnTo>
                      <a:pt x="2407" y="749"/>
                    </a:lnTo>
                    <a:lnTo>
                      <a:pt x="2406" y="749"/>
                    </a:lnTo>
                    <a:lnTo>
                      <a:pt x="2406" y="749"/>
                    </a:lnTo>
                    <a:lnTo>
                      <a:pt x="2406" y="749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8"/>
                    </a:lnTo>
                    <a:lnTo>
                      <a:pt x="2406" y="749"/>
                    </a:lnTo>
                    <a:lnTo>
                      <a:pt x="2406" y="749"/>
                    </a:lnTo>
                    <a:lnTo>
                      <a:pt x="2406" y="751"/>
                    </a:lnTo>
                    <a:lnTo>
                      <a:pt x="2406" y="751"/>
                    </a:lnTo>
                    <a:lnTo>
                      <a:pt x="2406" y="751"/>
                    </a:lnTo>
                    <a:lnTo>
                      <a:pt x="2406" y="751"/>
                    </a:lnTo>
                    <a:lnTo>
                      <a:pt x="2406" y="752"/>
                    </a:lnTo>
                    <a:lnTo>
                      <a:pt x="2406" y="752"/>
                    </a:lnTo>
                    <a:lnTo>
                      <a:pt x="2405" y="752"/>
                    </a:lnTo>
                    <a:lnTo>
                      <a:pt x="2405" y="753"/>
                    </a:lnTo>
                    <a:lnTo>
                      <a:pt x="2405" y="753"/>
                    </a:lnTo>
                    <a:lnTo>
                      <a:pt x="2405" y="753"/>
                    </a:lnTo>
                    <a:lnTo>
                      <a:pt x="2405" y="753"/>
                    </a:lnTo>
                    <a:lnTo>
                      <a:pt x="2405" y="753"/>
                    </a:lnTo>
                    <a:lnTo>
                      <a:pt x="2405" y="754"/>
                    </a:lnTo>
                    <a:lnTo>
                      <a:pt x="2405" y="754"/>
                    </a:lnTo>
                    <a:lnTo>
                      <a:pt x="2404" y="754"/>
                    </a:lnTo>
                    <a:lnTo>
                      <a:pt x="2404" y="754"/>
                    </a:lnTo>
                    <a:lnTo>
                      <a:pt x="2404" y="754"/>
                    </a:lnTo>
                    <a:lnTo>
                      <a:pt x="2404" y="754"/>
                    </a:lnTo>
                    <a:lnTo>
                      <a:pt x="2404" y="756"/>
                    </a:lnTo>
                    <a:lnTo>
                      <a:pt x="2404" y="756"/>
                    </a:lnTo>
                    <a:lnTo>
                      <a:pt x="2404" y="756"/>
                    </a:lnTo>
                    <a:lnTo>
                      <a:pt x="2404" y="756"/>
                    </a:lnTo>
                    <a:lnTo>
                      <a:pt x="2403" y="756"/>
                    </a:lnTo>
                    <a:lnTo>
                      <a:pt x="2403" y="757"/>
                    </a:lnTo>
                    <a:lnTo>
                      <a:pt x="2403" y="757"/>
                    </a:lnTo>
                    <a:lnTo>
                      <a:pt x="2403" y="757"/>
                    </a:lnTo>
                    <a:lnTo>
                      <a:pt x="2403" y="757"/>
                    </a:lnTo>
                    <a:lnTo>
                      <a:pt x="2403" y="758"/>
                    </a:lnTo>
                    <a:lnTo>
                      <a:pt x="2403" y="758"/>
                    </a:lnTo>
                    <a:lnTo>
                      <a:pt x="2404" y="759"/>
                    </a:lnTo>
                    <a:lnTo>
                      <a:pt x="2404" y="759"/>
                    </a:lnTo>
                    <a:lnTo>
                      <a:pt x="2404" y="759"/>
                    </a:lnTo>
                    <a:lnTo>
                      <a:pt x="2404" y="759"/>
                    </a:lnTo>
                    <a:lnTo>
                      <a:pt x="2404" y="760"/>
                    </a:lnTo>
                    <a:lnTo>
                      <a:pt x="2404" y="760"/>
                    </a:lnTo>
                    <a:lnTo>
                      <a:pt x="2404" y="760"/>
                    </a:lnTo>
                    <a:lnTo>
                      <a:pt x="2404" y="761"/>
                    </a:lnTo>
                    <a:lnTo>
                      <a:pt x="2404" y="761"/>
                    </a:lnTo>
                    <a:lnTo>
                      <a:pt x="2404" y="761"/>
                    </a:lnTo>
                    <a:lnTo>
                      <a:pt x="2403" y="761"/>
                    </a:lnTo>
                    <a:lnTo>
                      <a:pt x="2403" y="762"/>
                    </a:lnTo>
                    <a:lnTo>
                      <a:pt x="2404" y="762"/>
                    </a:lnTo>
                    <a:lnTo>
                      <a:pt x="2404" y="763"/>
                    </a:lnTo>
                    <a:lnTo>
                      <a:pt x="2404" y="763"/>
                    </a:lnTo>
                    <a:lnTo>
                      <a:pt x="2404" y="763"/>
                    </a:lnTo>
                    <a:lnTo>
                      <a:pt x="2405" y="763"/>
                    </a:lnTo>
                    <a:lnTo>
                      <a:pt x="2405" y="763"/>
                    </a:lnTo>
                    <a:lnTo>
                      <a:pt x="2405" y="763"/>
                    </a:lnTo>
                    <a:lnTo>
                      <a:pt x="2405" y="765"/>
                    </a:lnTo>
                    <a:lnTo>
                      <a:pt x="2405" y="765"/>
                    </a:lnTo>
                    <a:lnTo>
                      <a:pt x="2405" y="765"/>
                    </a:lnTo>
                    <a:lnTo>
                      <a:pt x="2405" y="765"/>
                    </a:lnTo>
                    <a:lnTo>
                      <a:pt x="2405" y="766"/>
                    </a:lnTo>
                    <a:lnTo>
                      <a:pt x="2406" y="768"/>
                    </a:lnTo>
                    <a:lnTo>
                      <a:pt x="2407" y="768"/>
                    </a:lnTo>
                    <a:lnTo>
                      <a:pt x="2407" y="768"/>
                    </a:lnTo>
                    <a:lnTo>
                      <a:pt x="2407" y="768"/>
                    </a:lnTo>
                    <a:lnTo>
                      <a:pt x="2407" y="769"/>
                    </a:lnTo>
                    <a:lnTo>
                      <a:pt x="2407" y="769"/>
                    </a:lnTo>
                    <a:lnTo>
                      <a:pt x="2407" y="769"/>
                    </a:lnTo>
                    <a:lnTo>
                      <a:pt x="2407" y="769"/>
                    </a:lnTo>
                    <a:lnTo>
                      <a:pt x="2407" y="769"/>
                    </a:lnTo>
                    <a:lnTo>
                      <a:pt x="2408" y="770"/>
                    </a:lnTo>
                    <a:lnTo>
                      <a:pt x="2408" y="770"/>
                    </a:lnTo>
                    <a:lnTo>
                      <a:pt x="2408" y="770"/>
                    </a:lnTo>
                    <a:lnTo>
                      <a:pt x="2408" y="771"/>
                    </a:lnTo>
                    <a:lnTo>
                      <a:pt x="2408" y="771"/>
                    </a:lnTo>
                    <a:lnTo>
                      <a:pt x="2408" y="772"/>
                    </a:lnTo>
                    <a:lnTo>
                      <a:pt x="2408" y="772"/>
                    </a:lnTo>
                    <a:lnTo>
                      <a:pt x="2410" y="774"/>
                    </a:lnTo>
                    <a:lnTo>
                      <a:pt x="2410" y="774"/>
                    </a:lnTo>
                    <a:lnTo>
                      <a:pt x="2410" y="774"/>
                    </a:lnTo>
                    <a:lnTo>
                      <a:pt x="2410" y="774"/>
                    </a:lnTo>
                    <a:lnTo>
                      <a:pt x="2410" y="774"/>
                    </a:lnTo>
                    <a:lnTo>
                      <a:pt x="2410" y="772"/>
                    </a:lnTo>
                    <a:lnTo>
                      <a:pt x="2410" y="772"/>
                    </a:lnTo>
                    <a:lnTo>
                      <a:pt x="2410" y="772"/>
                    </a:lnTo>
                    <a:lnTo>
                      <a:pt x="2410" y="772"/>
                    </a:lnTo>
                    <a:lnTo>
                      <a:pt x="2410" y="771"/>
                    </a:lnTo>
                    <a:lnTo>
                      <a:pt x="2408" y="771"/>
                    </a:lnTo>
                    <a:lnTo>
                      <a:pt x="2408" y="771"/>
                    </a:lnTo>
                    <a:lnTo>
                      <a:pt x="2408" y="771"/>
                    </a:lnTo>
                    <a:lnTo>
                      <a:pt x="2408" y="769"/>
                    </a:lnTo>
                    <a:lnTo>
                      <a:pt x="2408" y="769"/>
                    </a:lnTo>
                    <a:lnTo>
                      <a:pt x="2408" y="768"/>
                    </a:lnTo>
                    <a:lnTo>
                      <a:pt x="2408" y="768"/>
                    </a:lnTo>
                    <a:lnTo>
                      <a:pt x="2408" y="768"/>
                    </a:lnTo>
                    <a:lnTo>
                      <a:pt x="2408" y="768"/>
                    </a:lnTo>
                    <a:lnTo>
                      <a:pt x="2408" y="767"/>
                    </a:lnTo>
                    <a:lnTo>
                      <a:pt x="2410" y="767"/>
                    </a:lnTo>
                    <a:lnTo>
                      <a:pt x="2410" y="766"/>
                    </a:lnTo>
                    <a:lnTo>
                      <a:pt x="2410" y="766"/>
                    </a:lnTo>
                    <a:lnTo>
                      <a:pt x="2410" y="766"/>
                    </a:lnTo>
                    <a:lnTo>
                      <a:pt x="2410" y="766"/>
                    </a:lnTo>
                    <a:lnTo>
                      <a:pt x="2410" y="766"/>
                    </a:lnTo>
                    <a:lnTo>
                      <a:pt x="2410" y="765"/>
                    </a:lnTo>
                    <a:lnTo>
                      <a:pt x="2410" y="765"/>
                    </a:lnTo>
                    <a:lnTo>
                      <a:pt x="2410" y="763"/>
                    </a:lnTo>
                    <a:lnTo>
                      <a:pt x="2410" y="763"/>
                    </a:lnTo>
                    <a:lnTo>
                      <a:pt x="2410" y="763"/>
                    </a:lnTo>
                    <a:lnTo>
                      <a:pt x="2408" y="763"/>
                    </a:lnTo>
                    <a:lnTo>
                      <a:pt x="2408" y="763"/>
                    </a:lnTo>
                    <a:lnTo>
                      <a:pt x="2408" y="765"/>
                    </a:lnTo>
                    <a:lnTo>
                      <a:pt x="2407" y="765"/>
                    </a:lnTo>
                    <a:lnTo>
                      <a:pt x="2407" y="763"/>
                    </a:lnTo>
                    <a:lnTo>
                      <a:pt x="2408" y="762"/>
                    </a:lnTo>
                    <a:lnTo>
                      <a:pt x="2408" y="762"/>
                    </a:lnTo>
                    <a:lnTo>
                      <a:pt x="2408" y="762"/>
                    </a:lnTo>
                    <a:lnTo>
                      <a:pt x="2408" y="762"/>
                    </a:lnTo>
                    <a:lnTo>
                      <a:pt x="2408" y="761"/>
                    </a:lnTo>
                    <a:lnTo>
                      <a:pt x="2408" y="761"/>
                    </a:lnTo>
                    <a:lnTo>
                      <a:pt x="2410" y="761"/>
                    </a:lnTo>
                    <a:lnTo>
                      <a:pt x="2410" y="761"/>
                    </a:lnTo>
                    <a:lnTo>
                      <a:pt x="2410" y="761"/>
                    </a:lnTo>
                    <a:lnTo>
                      <a:pt x="2410" y="760"/>
                    </a:lnTo>
                    <a:lnTo>
                      <a:pt x="2410" y="760"/>
                    </a:lnTo>
                    <a:lnTo>
                      <a:pt x="2410" y="760"/>
                    </a:lnTo>
                    <a:lnTo>
                      <a:pt x="2410" y="760"/>
                    </a:lnTo>
                    <a:lnTo>
                      <a:pt x="2410" y="760"/>
                    </a:lnTo>
                    <a:lnTo>
                      <a:pt x="2411" y="759"/>
                    </a:lnTo>
                    <a:lnTo>
                      <a:pt x="2411" y="759"/>
                    </a:lnTo>
                    <a:lnTo>
                      <a:pt x="2411" y="759"/>
                    </a:lnTo>
                    <a:lnTo>
                      <a:pt x="2411" y="759"/>
                    </a:lnTo>
                    <a:lnTo>
                      <a:pt x="2411" y="759"/>
                    </a:lnTo>
                    <a:lnTo>
                      <a:pt x="2411" y="758"/>
                    </a:lnTo>
                    <a:lnTo>
                      <a:pt x="2412" y="758"/>
                    </a:lnTo>
                    <a:lnTo>
                      <a:pt x="2412" y="758"/>
                    </a:lnTo>
                    <a:lnTo>
                      <a:pt x="2412" y="758"/>
                    </a:lnTo>
                    <a:lnTo>
                      <a:pt x="2412" y="758"/>
                    </a:lnTo>
                    <a:lnTo>
                      <a:pt x="2412" y="758"/>
                    </a:lnTo>
                    <a:lnTo>
                      <a:pt x="2412" y="757"/>
                    </a:lnTo>
                    <a:lnTo>
                      <a:pt x="2413" y="757"/>
                    </a:lnTo>
                    <a:lnTo>
                      <a:pt x="2413" y="757"/>
                    </a:lnTo>
                    <a:lnTo>
                      <a:pt x="2413" y="757"/>
                    </a:lnTo>
                    <a:lnTo>
                      <a:pt x="2414" y="757"/>
                    </a:lnTo>
                    <a:lnTo>
                      <a:pt x="2414" y="757"/>
                    </a:lnTo>
                    <a:lnTo>
                      <a:pt x="2414" y="758"/>
                    </a:lnTo>
                    <a:lnTo>
                      <a:pt x="2415" y="758"/>
                    </a:lnTo>
                    <a:lnTo>
                      <a:pt x="2415" y="757"/>
                    </a:lnTo>
                    <a:lnTo>
                      <a:pt x="2416" y="757"/>
                    </a:lnTo>
                    <a:lnTo>
                      <a:pt x="2416" y="757"/>
                    </a:lnTo>
                    <a:lnTo>
                      <a:pt x="2419" y="757"/>
                    </a:lnTo>
                    <a:lnTo>
                      <a:pt x="2419" y="757"/>
                    </a:lnTo>
                    <a:lnTo>
                      <a:pt x="2419" y="757"/>
                    </a:lnTo>
                    <a:lnTo>
                      <a:pt x="2420" y="757"/>
                    </a:lnTo>
                    <a:lnTo>
                      <a:pt x="2420" y="757"/>
                    </a:lnTo>
                    <a:lnTo>
                      <a:pt x="2420" y="757"/>
                    </a:lnTo>
                    <a:lnTo>
                      <a:pt x="2422" y="757"/>
                    </a:lnTo>
                    <a:lnTo>
                      <a:pt x="2422" y="757"/>
                    </a:lnTo>
                    <a:lnTo>
                      <a:pt x="2422" y="757"/>
                    </a:lnTo>
                    <a:lnTo>
                      <a:pt x="2422" y="757"/>
                    </a:lnTo>
                    <a:lnTo>
                      <a:pt x="2423" y="757"/>
                    </a:lnTo>
                    <a:lnTo>
                      <a:pt x="2423" y="757"/>
                    </a:lnTo>
                    <a:lnTo>
                      <a:pt x="2423" y="757"/>
                    </a:lnTo>
                    <a:lnTo>
                      <a:pt x="2423" y="758"/>
                    </a:lnTo>
                    <a:lnTo>
                      <a:pt x="2423" y="758"/>
                    </a:lnTo>
                    <a:lnTo>
                      <a:pt x="2423" y="758"/>
                    </a:lnTo>
                    <a:lnTo>
                      <a:pt x="2423" y="759"/>
                    </a:lnTo>
                    <a:lnTo>
                      <a:pt x="2423" y="759"/>
                    </a:lnTo>
                    <a:lnTo>
                      <a:pt x="2423" y="760"/>
                    </a:lnTo>
                    <a:lnTo>
                      <a:pt x="2423" y="760"/>
                    </a:lnTo>
                    <a:lnTo>
                      <a:pt x="2424" y="761"/>
                    </a:lnTo>
                    <a:lnTo>
                      <a:pt x="2424" y="761"/>
                    </a:lnTo>
                    <a:lnTo>
                      <a:pt x="2424" y="761"/>
                    </a:lnTo>
                    <a:lnTo>
                      <a:pt x="2424" y="761"/>
                    </a:lnTo>
                    <a:lnTo>
                      <a:pt x="2424" y="762"/>
                    </a:lnTo>
                    <a:lnTo>
                      <a:pt x="2424" y="762"/>
                    </a:lnTo>
                    <a:lnTo>
                      <a:pt x="2424" y="762"/>
                    </a:lnTo>
                    <a:lnTo>
                      <a:pt x="2424" y="766"/>
                    </a:lnTo>
                    <a:lnTo>
                      <a:pt x="2425" y="766"/>
                    </a:lnTo>
                    <a:lnTo>
                      <a:pt x="2425" y="767"/>
                    </a:lnTo>
                    <a:lnTo>
                      <a:pt x="2425" y="767"/>
                    </a:lnTo>
                    <a:lnTo>
                      <a:pt x="2425" y="767"/>
                    </a:lnTo>
                    <a:lnTo>
                      <a:pt x="2425" y="767"/>
                    </a:lnTo>
                    <a:lnTo>
                      <a:pt x="2425" y="767"/>
                    </a:lnTo>
                    <a:lnTo>
                      <a:pt x="2425" y="767"/>
                    </a:lnTo>
                    <a:lnTo>
                      <a:pt x="2427" y="768"/>
                    </a:lnTo>
                    <a:lnTo>
                      <a:pt x="2427" y="768"/>
                    </a:lnTo>
                    <a:lnTo>
                      <a:pt x="2427" y="768"/>
                    </a:lnTo>
                    <a:lnTo>
                      <a:pt x="2427" y="768"/>
                    </a:lnTo>
                    <a:lnTo>
                      <a:pt x="2428" y="768"/>
                    </a:lnTo>
                    <a:lnTo>
                      <a:pt x="2428" y="768"/>
                    </a:lnTo>
                    <a:lnTo>
                      <a:pt x="2428" y="769"/>
                    </a:lnTo>
                    <a:lnTo>
                      <a:pt x="2428" y="769"/>
                    </a:lnTo>
                    <a:lnTo>
                      <a:pt x="2428" y="769"/>
                    </a:lnTo>
                    <a:lnTo>
                      <a:pt x="2428" y="769"/>
                    </a:lnTo>
                    <a:lnTo>
                      <a:pt x="2429" y="769"/>
                    </a:lnTo>
                    <a:lnTo>
                      <a:pt x="2429" y="769"/>
                    </a:lnTo>
                    <a:lnTo>
                      <a:pt x="2429" y="769"/>
                    </a:lnTo>
                    <a:lnTo>
                      <a:pt x="2429" y="770"/>
                    </a:lnTo>
                    <a:lnTo>
                      <a:pt x="2430" y="770"/>
                    </a:lnTo>
                    <a:lnTo>
                      <a:pt x="2430" y="770"/>
                    </a:lnTo>
                    <a:lnTo>
                      <a:pt x="2430" y="770"/>
                    </a:lnTo>
                    <a:lnTo>
                      <a:pt x="2431" y="770"/>
                    </a:lnTo>
                    <a:lnTo>
                      <a:pt x="2431" y="770"/>
                    </a:lnTo>
                    <a:lnTo>
                      <a:pt x="2431" y="770"/>
                    </a:lnTo>
                    <a:lnTo>
                      <a:pt x="2432" y="771"/>
                    </a:lnTo>
                    <a:lnTo>
                      <a:pt x="2432" y="771"/>
                    </a:lnTo>
                    <a:lnTo>
                      <a:pt x="2432" y="771"/>
                    </a:lnTo>
                    <a:lnTo>
                      <a:pt x="2432" y="771"/>
                    </a:lnTo>
                    <a:lnTo>
                      <a:pt x="2432" y="771"/>
                    </a:lnTo>
                    <a:lnTo>
                      <a:pt x="2432" y="772"/>
                    </a:lnTo>
                    <a:lnTo>
                      <a:pt x="2433" y="772"/>
                    </a:lnTo>
                    <a:lnTo>
                      <a:pt x="2433" y="772"/>
                    </a:lnTo>
                    <a:lnTo>
                      <a:pt x="2433" y="772"/>
                    </a:lnTo>
                    <a:lnTo>
                      <a:pt x="2433" y="772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4"/>
                    </a:lnTo>
                    <a:lnTo>
                      <a:pt x="2434" y="775"/>
                    </a:lnTo>
                    <a:lnTo>
                      <a:pt x="2434" y="775"/>
                    </a:lnTo>
                    <a:lnTo>
                      <a:pt x="2434" y="775"/>
                    </a:lnTo>
                    <a:lnTo>
                      <a:pt x="2434" y="775"/>
                    </a:lnTo>
                    <a:lnTo>
                      <a:pt x="2434" y="776"/>
                    </a:lnTo>
                    <a:close/>
                    <a:moveTo>
                      <a:pt x="2516" y="714"/>
                    </a:moveTo>
                    <a:lnTo>
                      <a:pt x="2516" y="714"/>
                    </a:lnTo>
                    <a:lnTo>
                      <a:pt x="2516" y="714"/>
                    </a:lnTo>
                    <a:lnTo>
                      <a:pt x="2516" y="714"/>
                    </a:lnTo>
                    <a:lnTo>
                      <a:pt x="2515" y="715"/>
                    </a:lnTo>
                    <a:lnTo>
                      <a:pt x="2515" y="715"/>
                    </a:lnTo>
                    <a:lnTo>
                      <a:pt x="2514" y="715"/>
                    </a:lnTo>
                    <a:lnTo>
                      <a:pt x="2514" y="715"/>
                    </a:lnTo>
                    <a:lnTo>
                      <a:pt x="2514" y="716"/>
                    </a:lnTo>
                    <a:lnTo>
                      <a:pt x="2514" y="716"/>
                    </a:lnTo>
                    <a:lnTo>
                      <a:pt x="2514" y="717"/>
                    </a:lnTo>
                    <a:lnTo>
                      <a:pt x="2514" y="718"/>
                    </a:lnTo>
                    <a:lnTo>
                      <a:pt x="2514" y="718"/>
                    </a:lnTo>
                    <a:lnTo>
                      <a:pt x="2513" y="718"/>
                    </a:lnTo>
                    <a:lnTo>
                      <a:pt x="2513" y="719"/>
                    </a:lnTo>
                    <a:lnTo>
                      <a:pt x="2511" y="719"/>
                    </a:lnTo>
                    <a:lnTo>
                      <a:pt x="2510" y="719"/>
                    </a:lnTo>
                    <a:lnTo>
                      <a:pt x="2510" y="719"/>
                    </a:lnTo>
                    <a:lnTo>
                      <a:pt x="2510" y="720"/>
                    </a:lnTo>
                    <a:lnTo>
                      <a:pt x="2510" y="720"/>
                    </a:lnTo>
                    <a:lnTo>
                      <a:pt x="2510" y="722"/>
                    </a:lnTo>
                    <a:lnTo>
                      <a:pt x="2509" y="723"/>
                    </a:lnTo>
                    <a:lnTo>
                      <a:pt x="2509" y="723"/>
                    </a:lnTo>
                    <a:lnTo>
                      <a:pt x="2508" y="723"/>
                    </a:lnTo>
                    <a:lnTo>
                      <a:pt x="2508" y="724"/>
                    </a:lnTo>
                    <a:lnTo>
                      <a:pt x="2507" y="724"/>
                    </a:lnTo>
                    <a:lnTo>
                      <a:pt x="2506" y="724"/>
                    </a:lnTo>
                    <a:lnTo>
                      <a:pt x="2505" y="724"/>
                    </a:lnTo>
                    <a:lnTo>
                      <a:pt x="2504" y="724"/>
                    </a:lnTo>
                    <a:lnTo>
                      <a:pt x="2504" y="724"/>
                    </a:lnTo>
                    <a:lnTo>
                      <a:pt x="2502" y="724"/>
                    </a:lnTo>
                    <a:lnTo>
                      <a:pt x="2502" y="724"/>
                    </a:lnTo>
                    <a:lnTo>
                      <a:pt x="2500" y="724"/>
                    </a:lnTo>
                    <a:lnTo>
                      <a:pt x="2500" y="724"/>
                    </a:lnTo>
                    <a:lnTo>
                      <a:pt x="2500" y="724"/>
                    </a:lnTo>
                    <a:lnTo>
                      <a:pt x="2499" y="724"/>
                    </a:lnTo>
                    <a:lnTo>
                      <a:pt x="2499" y="724"/>
                    </a:lnTo>
                    <a:lnTo>
                      <a:pt x="2497" y="724"/>
                    </a:lnTo>
                    <a:lnTo>
                      <a:pt x="2496" y="724"/>
                    </a:lnTo>
                    <a:lnTo>
                      <a:pt x="2496" y="724"/>
                    </a:lnTo>
                    <a:lnTo>
                      <a:pt x="2496" y="725"/>
                    </a:lnTo>
                    <a:lnTo>
                      <a:pt x="2496" y="725"/>
                    </a:lnTo>
                    <a:lnTo>
                      <a:pt x="2496" y="726"/>
                    </a:lnTo>
                    <a:lnTo>
                      <a:pt x="2494" y="725"/>
                    </a:lnTo>
                    <a:lnTo>
                      <a:pt x="2494" y="724"/>
                    </a:lnTo>
                    <a:lnTo>
                      <a:pt x="2496" y="724"/>
                    </a:lnTo>
                    <a:lnTo>
                      <a:pt x="2494" y="724"/>
                    </a:lnTo>
                    <a:lnTo>
                      <a:pt x="2494" y="724"/>
                    </a:lnTo>
                    <a:lnTo>
                      <a:pt x="2494" y="723"/>
                    </a:lnTo>
                    <a:lnTo>
                      <a:pt x="2493" y="723"/>
                    </a:lnTo>
                    <a:lnTo>
                      <a:pt x="2493" y="723"/>
                    </a:lnTo>
                    <a:lnTo>
                      <a:pt x="2493" y="722"/>
                    </a:lnTo>
                    <a:lnTo>
                      <a:pt x="2493" y="720"/>
                    </a:lnTo>
                    <a:lnTo>
                      <a:pt x="2493" y="720"/>
                    </a:lnTo>
                    <a:lnTo>
                      <a:pt x="2493" y="719"/>
                    </a:lnTo>
                    <a:lnTo>
                      <a:pt x="2492" y="719"/>
                    </a:lnTo>
                    <a:lnTo>
                      <a:pt x="2492" y="719"/>
                    </a:lnTo>
                    <a:lnTo>
                      <a:pt x="2491" y="719"/>
                    </a:lnTo>
                    <a:lnTo>
                      <a:pt x="2491" y="719"/>
                    </a:lnTo>
                    <a:lnTo>
                      <a:pt x="2490" y="720"/>
                    </a:lnTo>
                    <a:lnTo>
                      <a:pt x="2488" y="720"/>
                    </a:lnTo>
                    <a:lnTo>
                      <a:pt x="2487" y="719"/>
                    </a:lnTo>
                    <a:lnTo>
                      <a:pt x="2485" y="719"/>
                    </a:lnTo>
                    <a:lnTo>
                      <a:pt x="2484" y="719"/>
                    </a:lnTo>
                    <a:lnTo>
                      <a:pt x="2483" y="719"/>
                    </a:lnTo>
                    <a:lnTo>
                      <a:pt x="2483" y="719"/>
                    </a:lnTo>
                    <a:lnTo>
                      <a:pt x="2483" y="718"/>
                    </a:lnTo>
                    <a:lnTo>
                      <a:pt x="2482" y="718"/>
                    </a:lnTo>
                    <a:lnTo>
                      <a:pt x="2482" y="716"/>
                    </a:lnTo>
                    <a:lnTo>
                      <a:pt x="2483" y="715"/>
                    </a:lnTo>
                    <a:lnTo>
                      <a:pt x="2483" y="715"/>
                    </a:lnTo>
                    <a:lnTo>
                      <a:pt x="2483" y="715"/>
                    </a:lnTo>
                    <a:lnTo>
                      <a:pt x="2483" y="715"/>
                    </a:lnTo>
                    <a:lnTo>
                      <a:pt x="2483" y="714"/>
                    </a:lnTo>
                    <a:lnTo>
                      <a:pt x="2483" y="714"/>
                    </a:lnTo>
                    <a:lnTo>
                      <a:pt x="2483" y="712"/>
                    </a:lnTo>
                    <a:lnTo>
                      <a:pt x="2482" y="712"/>
                    </a:lnTo>
                    <a:lnTo>
                      <a:pt x="2482" y="711"/>
                    </a:lnTo>
                    <a:lnTo>
                      <a:pt x="2482" y="710"/>
                    </a:lnTo>
                    <a:lnTo>
                      <a:pt x="2482" y="710"/>
                    </a:lnTo>
                    <a:lnTo>
                      <a:pt x="2482" y="709"/>
                    </a:lnTo>
                    <a:lnTo>
                      <a:pt x="2483" y="709"/>
                    </a:lnTo>
                    <a:lnTo>
                      <a:pt x="2483" y="708"/>
                    </a:lnTo>
                    <a:lnTo>
                      <a:pt x="2483" y="708"/>
                    </a:lnTo>
                    <a:lnTo>
                      <a:pt x="2483" y="707"/>
                    </a:lnTo>
                    <a:lnTo>
                      <a:pt x="2483" y="707"/>
                    </a:lnTo>
                    <a:lnTo>
                      <a:pt x="2483" y="706"/>
                    </a:lnTo>
                    <a:lnTo>
                      <a:pt x="2484" y="706"/>
                    </a:lnTo>
                    <a:lnTo>
                      <a:pt x="2484" y="705"/>
                    </a:lnTo>
                    <a:lnTo>
                      <a:pt x="2484" y="705"/>
                    </a:lnTo>
                    <a:lnTo>
                      <a:pt x="2484" y="703"/>
                    </a:lnTo>
                    <a:lnTo>
                      <a:pt x="2484" y="703"/>
                    </a:lnTo>
                    <a:lnTo>
                      <a:pt x="2484" y="703"/>
                    </a:lnTo>
                    <a:lnTo>
                      <a:pt x="2485" y="702"/>
                    </a:lnTo>
                    <a:lnTo>
                      <a:pt x="2485" y="702"/>
                    </a:lnTo>
                    <a:lnTo>
                      <a:pt x="2485" y="701"/>
                    </a:lnTo>
                    <a:lnTo>
                      <a:pt x="2487" y="701"/>
                    </a:lnTo>
                    <a:lnTo>
                      <a:pt x="2487" y="701"/>
                    </a:lnTo>
                    <a:lnTo>
                      <a:pt x="2487" y="700"/>
                    </a:lnTo>
                    <a:lnTo>
                      <a:pt x="2487" y="700"/>
                    </a:lnTo>
                    <a:lnTo>
                      <a:pt x="2487" y="700"/>
                    </a:lnTo>
                    <a:lnTo>
                      <a:pt x="2487" y="699"/>
                    </a:lnTo>
                    <a:lnTo>
                      <a:pt x="2487" y="699"/>
                    </a:lnTo>
                    <a:lnTo>
                      <a:pt x="2487" y="699"/>
                    </a:lnTo>
                    <a:lnTo>
                      <a:pt x="2488" y="698"/>
                    </a:lnTo>
                    <a:lnTo>
                      <a:pt x="2488" y="698"/>
                    </a:lnTo>
                    <a:lnTo>
                      <a:pt x="2488" y="697"/>
                    </a:lnTo>
                    <a:lnTo>
                      <a:pt x="2488" y="695"/>
                    </a:lnTo>
                    <a:lnTo>
                      <a:pt x="2488" y="694"/>
                    </a:lnTo>
                    <a:lnTo>
                      <a:pt x="2488" y="694"/>
                    </a:lnTo>
                    <a:lnTo>
                      <a:pt x="2489" y="693"/>
                    </a:lnTo>
                    <a:lnTo>
                      <a:pt x="2489" y="693"/>
                    </a:lnTo>
                    <a:lnTo>
                      <a:pt x="2490" y="693"/>
                    </a:lnTo>
                    <a:lnTo>
                      <a:pt x="2490" y="692"/>
                    </a:lnTo>
                    <a:lnTo>
                      <a:pt x="2491" y="692"/>
                    </a:lnTo>
                    <a:lnTo>
                      <a:pt x="2491" y="693"/>
                    </a:lnTo>
                    <a:lnTo>
                      <a:pt x="2492" y="693"/>
                    </a:lnTo>
                    <a:lnTo>
                      <a:pt x="2492" y="692"/>
                    </a:lnTo>
                    <a:lnTo>
                      <a:pt x="2492" y="692"/>
                    </a:lnTo>
                    <a:lnTo>
                      <a:pt x="2492" y="692"/>
                    </a:lnTo>
                    <a:lnTo>
                      <a:pt x="2492" y="692"/>
                    </a:lnTo>
                    <a:lnTo>
                      <a:pt x="2496" y="692"/>
                    </a:lnTo>
                    <a:lnTo>
                      <a:pt x="2496" y="692"/>
                    </a:lnTo>
                    <a:lnTo>
                      <a:pt x="2496" y="691"/>
                    </a:lnTo>
                    <a:lnTo>
                      <a:pt x="2497" y="691"/>
                    </a:lnTo>
                    <a:lnTo>
                      <a:pt x="2497" y="692"/>
                    </a:lnTo>
                    <a:lnTo>
                      <a:pt x="2497" y="692"/>
                    </a:lnTo>
                    <a:lnTo>
                      <a:pt x="2497" y="693"/>
                    </a:lnTo>
                    <a:lnTo>
                      <a:pt x="2497" y="693"/>
                    </a:lnTo>
                    <a:lnTo>
                      <a:pt x="2496" y="693"/>
                    </a:lnTo>
                    <a:lnTo>
                      <a:pt x="2496" y="693"/>
                    </a:lnTo>
                    <a:lnTo>
                      <a:pt x="2496" y="694"/>
                    </a:lnTo>
                    <a:lnTo>
                      <a:pt x="2496" y="695"/>
                    </a:lnTo>
                    <a:lnTo>
                      <a:pt x="2496" y="695"/>
                    </a:lnTo>
                    <a:lnTo>
                      <a:pt x="2497" y="695"/>
                    </a:lnTo>
                    <a:lnTo>
                      <a:pt x="2497" y="695"/>
                    </a:lnTo>
                    <a:lnTo>
                      <a:pt x="2499" y="695"/>
                    </a:lnTo>
                    <a:lnTo>
                      <a:pt x="2499" y="695"/>
                    </a:lnTo>
                    <a:lnTo>
                      <a:pt x="2499" y="695"/>
                    </a:lnTo>
                    <a:lnTo>
                      <a:pt x="2499" y="695"/>
                    </a:lnTo>
                    <a:lnTo>
                      <a:pt x="2499" y="695"/>
                    </a:lnTo>
                    <a:lnTo>
                      <a:pt x="2500" y="695"/>
                    </a:lnTo>
                    <a:lnTo>
                      <a:pt x="2500" y="694"/>
                    </a:lnTo>
                    <a:lnTo>
                      <a:pt x="2500" y="694"/>
                    </a:lnTo>
                    <a:lnTo>
                      <a:pt x="2500" y="695"/>
                    </a:lnTo>
                    <a:lnTo>
                      <a:pt x="2500" y="695"/>
                    </a:lnTo>
                    <a:lnTo>
                      <a:pt x="2500" y="695"/>
                    </a:lnTo>
                    <a:lnTo>
                      <a:pt x="2500" y="694"/>
                    </a:lnTo>
                    <a:lnTo>
                      <a:pt x="2500" y="694"/>
                    </a:lnTo>
                    <a:lnTo>
                      <a:pt x="2501" y="694"/>
                    </a:lnTo>
                    <a:lnTo>
                      <a:pt x="2501" y="693"/>
                    </a:lnTo>
                    <a:lnTo>
                      <a:pt x="2501" y="693"/>
                    </a:lnTo>
                    <a:lnTo>
                      <a:pt x="2501" y="692"/>
                    </a:lnTo>
                    <a:lnTo>
                      <a:pt x="2501" y="692"/>
                    </a:lnTo>
                    <a:lnTo>
                      <a:pt x="2502" y="691"/>
                    </a:lnTo>
                    <a:lnTo>
                      <a:pt x="2501" y="691"/>
                    </a:lnTo>
                    <a:lnTo>
                      <a:pt x="2501" y="691"/>
                    </a:lnTo>
                    <a:lnTo>
                      <a:pt x="2502" y="690"/>
                    </a:lnTo>
                    <a:lnTo>
                      <a:pt x="2501" y="690"/>
                    </a:lnTo>
                    <a:lnTo>
                      <a:pt x="2501" y="689"/>
                    </a:lnTo>
                    <a:lnTo>
                      <a:pt x="2500" y="688"/>
                    </a:lnTo>
                    <a:lnTo>
                      <a:pt x="2500" y="686"/>
                    </a:lnTo>
                    <a:lnTo>
                      <a:pt x="2499" y="686"/>
                    </a:lnTo>
                    <a:lnTo>
                      <a:pt x="2499" y="686"/>
                    </a:lnTo>
                    <a:lnTo>
                      <a:pt x="2500" y="685"/>
                    </a:lnTo>
                    <a:lnTo>
                      <a:pt x="2500" y="686"/>
                    </a:lnTo>
                    <a:lnTo>
                      <a:pt x="2501" y="686"/>
                    </a:lnTo>
                    <a:lnTo>
                      <a:pt x="2502" y="686"/>
                    </a:lnTo>
                    <a:lnTo>
                      <a:pt x="2502" y="686"/>
                    </a:lnTo>
                    <a:lnTo>
                      <a:pt x="2504" y="686"/>
                    </a:lnTo>
                    <a:lnTo>
                      <a:pt x="2504" y="688"/>
                    </a:lnTo>
                    <a:lnTo>
                      <a:pt x="2504" y="688"/>
                    </a:lnTo>
                    <a:lnTo>
                      <a:pt x="2504" y="689"/>
                    </a:lnTo>
                    <a:lnTo>
                      <a:pt x="2504" y="689"/>
                    </a:lnTo>
                    <a:lnTo>
                      <a:pt x="2504" y="690"/>
                    </a:lnTo>
                    <a:lnTo>
                      <a:pt x="2504" y="690"/>
                    </a:lnTo>
                    <a:lnTo>
                      <a:pt x="2504" y="690"/>
                    </a:lnTo>
                    <a:lnTo>
                      <a:pt x="2504" y="691"/>
                    </a:lnTo>
                    <a:lnTo>
                      <a:pt x="2504" y="691"/>
                    </a:lnTo>
                    <a:lnTo>
                      <a:pt x="2505" y="690"/>
                    </a:lnTo>
                    <a:lnTo>
                      <a:pt x="2505" y="690"/>
                    </a:lnTo>
                    <a:lnTo>
                      <a:pt x="2506" y="690"/>
                    </a:lnTo>
                    <a:lnTo>
                      <a:pt x="2506" y="690"/>
                    </a:lnTo>
                    <a:lnTo>
                      <a:pt x="2507" y="690"/>
                    </a:lnTo>
                    <a:lnTo>
                      <a:pt x="2507" y="689"/>
                    </a:lnTo>
                    <a:lnTo>
                      <a:pt x="2508" y="689"/>
                    </a:lnTo>
                    <a:lnTo>
                      <a:pt x="2509" y="690"/>
                    </a:lnTo>
                    <a:lnTo>
                      <a:pt x="2509" y="690"/>
                    </a:lnTo>
                    <a:lnTo>
                      <a:pt x="2510" y="690"/>
                    </a:lnTo>
                    <a:lnTo>
                      <a:pt x="2510" y="690"/>
                    </a:lnTo>
                    <a:lnTo>
                      <a:pt x="2510" y="690"/>
                    </a:lnTo>
                    <a:lnTo>
                      <a:pt x="2510" y="691"/>
                    </a:lnTo>
                    <a:lnTo>
                      <a:pt x="2510" y="691"/>
                    </a:lnTo>
                    <a:lnTo>
                      <a:pt x="2510" y="691"/>
                    </a:lnTo>
                    <a:lnTo>
                      <a:pt x="2510" y="691"/>
                    </a:lnTo>
                    <a:lnTo>
                      <a:pt x="2509" y="691"/>
                    </a:lnTo>
                    <a:lnTo>
                      <a:pt x="2509" y="691"/>
                    </a:lnTo>
                    <a:lnTo>
                      <a:pt x="2509" y="692"/>
                    </a:lnTo>
                    <a:lnTo>
                      <a:pt x="2507" y="692"/>
                    </a:lnTo>
                    <a:lnTo>
                      <a:pt x="2507" y="692"/>
                    </a:lnTo>
                    <a:lnTo>
                      <a:pt x="2507" y="692"/>
                    </a:lnTo>
                    <a:lnTo>
                      <a:pt x="2508" y="692"/>
                    </a:lnTo>
                    <a:lnTo>
                      <a:pt x="2508" y="692"/>
                    </a:lnTo>
                    <a:lnTo>
                      <a:pt x="2510" y="692"/>
                    </a:lnTo>
                    <a:lnTo>
                      <a:pt x="2510" y="693"/>
                    </a:lnTo>
                    <a:lnTo>
                      <a:pt x="2510" y="693"/>
                    </a:lnTo>
                    <a:lnTo>
                      <a:pt x="2511" y="693"/>
                    </a:lnTo>
                    <a:lnTo>
                      <a:pt x="2510" y="693"/>
                    </a:lnTo>
                    <a:lnTo>
                      <a:pt x="2509" y="693"/>
                    </a:lnTo>
                    <a:lnTo>
                      <a:pt x="2509" y="693"/>
                    </a:lnTo>
                    <a:lnTo>
                      <a:pt x="2509" y="693"/>
                    </a:lnTo>
                    <a:lnTo>
                      <a:pt x="2508" y="693"/>
                    </a:lnTo>
                    <a:lnTo>
                      <a:pt x="2508" y="693"/>
                    </a:lnTo>
                    <a:lnTo>
                      <a:pt x="2508" y="694"/>
                    </a:lnTo>
                    <a:lnTo>
                      <a:pt x="2509" y="694"/>
                    </a:lnTo>
                    <a:lnTo>
                      <a:pt x="2509" y="694"/>
                    </a:lnTo>
                    <a:lnTo>
                      <a:pt x="2509" y="694"/>
                    </a:lnTo>
                    <a:lnTo>
                      <a:pt x="2510" y="694"/>
                    </a:lnTo>
                    <a:lnTo>
                      <a:pt x="2510" y="695"/>
                    </a:lnTo>
                    <a:lnTo>
                      <a:pt x="2510" y="695"/>
                    </a:lnTo>
                    <a:lnTo>
                      <a:pt x="2510" y="695"/>
                    </a:lnTo>
                    <a:lnTo>
                      <a:pt x="2511" y="695"/>
                    </a:lnTo>
                    <a:lnTo>
                      <a:pt x="2511" y="697"/>
                    </a:lnTo>
                    <a:lnTo>
                      <a:pt x="2510" y="697"/>
                    </a:lnTo>
                    <a:lnTo>
                      <a:pt x="2510" y="697"/>
                    </a:lnTo>
                    <a:lnTo>
                      <a:pt x="2509" y="697"/>
                    </a:lnTo>
                    <a:lnTo>
                      <a:pt x="2509" y="697"/>
                    </a:lnTo>
                    <a:lnTo>
                      <a:pt x="2508" y="697"/>
                    </a:lnTo>
                    <a:lnTo>
                      <a:pt x="2508" y="695"/>
                    </a:lnTo>
                    <a:lnTo>
                      <a:pt x="2506" y="695"/>
                    </a:lnTo>
                    <a:lnTo>
                      <a:pt x="2505" y="697"/>
                    </a:lnTo>
                    <a:lnTo>
                      <a:pt x="2505" y="697"/>
                    </a:lnTo>
                    <a:lnTo>
                      <a:pt x="2502" y="697"/>
                    </a:lnTo>
                    <a:lnTo>
                      <a:pt x="2502" y="698"/>
                    </a:lnTo>
                    <a:lnTo>
                      <a:pt x="2504" y="698"/>
                    </a:lnTo>
                    <a:lnTo>
                      <a:pt x="2504" y="699"/>
                    </a:lnTo>
                    <a:lnTo>
                      <a:pt x="2505" y="699"/>
                    </a:lnTo>
                    <a:lnTo>
                      <a:pt x="2506" y="698"/>
                    </a:lnTo>
                    <a:lnTo>
                      <a:pt x="2507" y="698"/>
                    </a:lnTo>
                    <a:lnTo>
                      <a:pt x="2507" y="698"/>
                    </a:lnTo>
                    <a:lnTo>
                      <a:pt x="2508" y="698"/>
                    </a:lnTo>
                    <a:lnTo>
                      <a:pt x="2509" y="698"/>
                    </a:lnTo>
                    <a:lnTo>
                      <a:pt x="2509" y="698"/>
                    </a:lnTo>
                    <a:lnTo>
                      <a:pt x="2510" y="698"/>
                    </a:lnTo>
                    <a:lnTo>
                      <a:pt x="2511" y="698"/>
                    </a:lnTo>
                    <a:lnTo>
                      <a:pt x="2511" y="698"/>
                    </a:lnTo>
                    <a:lnTo>
                      <a:pt x="2511" y="699"/>
                    </a:lnTo>
                    <a:lnTo>
                      <a:pt x="2513" y="699"/>
                    </a:lnTo>
                    <a:lnTo>
                      <a:pt x="2513" y="699"/>
                    </a:lnTo>
                    <a:lnTo>
                      <a:pt x="2513" y="699"/>
                    </a:lnTo>
                    <a:lnTo>
                      <a:pt x="2511" y="700"/>
                    </a:lnTo>
                    <a:lnTo>
                      <a:pt x="2511" y="699"/>
                    </a:lnTo>
                    <a:lnTo>
                      <a:pt x="2511" y="700"/>
                    </a:lnTo>
                    <a:lnTo>
                      <a:pt x="2511" y="701"/>
                    </a:lnTo>
                    <a:lnTo>
                      <a:pt x="2513" y="701"/>
                    </a:lnTo>
                    <a:lnTo>
                      <a:pt x="2513" y="702"/>
                    </a:lnTo>
                    <a:lnTo>
                      <a:pt x="2513" y="702"/>
                    </a:lnTo>
                    <a:lnTo>
                      <a:pt x="2513" y="705"/>
                    </a:lnTo>
                    <a:lnTo>
                      <a:pt x="2513" y="705"/>
                    </a:lnTo>
                    <a:lnTo>
                      <a:pt x="2511" y="706"/>
                    </a:lnTo>
                    <a:lnTo>
                      <a:pt x="2511" y="707"/>
                    </a:lnTo>
                    <a:lnTo>
                      <a:pt x="2513" y="708"/>
                    </a:lnTo>
                    <a:lnTo>
                      <a:pt x="2514" y="709"/>
                    </a:lnTo>
                    <a:lnTo>
                      <a:pt x="2514" y="709"/>
                    </a:lnTo>
                    <a:lnTo>
                      <a:pt x="2514" y="709"/>
                    </a:lnTo>
                    <a:lnTo>
                      <a:pt x="2514" y="710"/>
                    </a:lnTo>
                    <a:lnTo>
                      <a:pt x="2515" y="711"/>
                    </a:lnTo>
                    <a:lnTo>
                      <a:pt x="2516" y="711"/>
                    </a:lnTo>
                    <a:lnTo>
                      <a:pt x="2516" y="712"/>
                    </a:lnTo>
                    <a:lnTo>
                      <a:pt x="2516" y="714"/>
                    </a:lnTo>
                    <a:close/>
                    <a:moveTo>
                      <a:pt x="2524" y="685"/>
                    </a:moveTo>
                    <a:lnTo>
                      <a:pt x="2524" y="686"/>
                    </a:lnTo>
                    <a:lnTo>
                      <a:pt x="2523" y="686"/>
                    </a:lnTo>
                    <a:lnTo>
                      <a:pt x="2523" y="688"/>
                    </a:lnTo>
                    <a:lnTo>
                      <a:pt x="2522" y="688"/>
                    </a:lnTo>
                    <a:lnTo>
                      <a:pt x="2522" y="688"/>
                    </a:lnTo>
                    <a:lnTo>
                      <a:pt x="2522" y="688"/>
                    </a:lnTo>
                    <a:lnTo>
                      <a:pt x="2521" y="688"/>
                    </a:lnTo>
                    <a:lnTo>
                      <a:pt x="2519" y="689"/>
                    </a:lnTo>
                    <a:lnTo>
                      <a:pt x="2519" y="689"/>
                    </a:lnTo>
                    <a:lnTo>
                      <a:pt x="2518" y="689"/>
                    </a:lnTo>
                    <a:lnTo>
                      <a:pt x="2518" y="689"/>
                    </a:lnTo>
                    <a:lnTo>
                      <a:pt x="2517" y="689"/>
                    </a:lnTo>
                    <a:lnTo>
                      <a:pt x="2517" y="689"/>
                    </a:lnTo>
                    <a:lnTo>
                      <a:pt x="2517" y="689"/>
                    </a:lnTo>
                    <a:lnTo>
                      <a:pt x="2517" y="689"/>
                    </a:lnTo>
                    <a:lnTo>
                      <a:pt x="2517" y="688"/>
                    </a:lnTo>
                    <a:lnTo>
                      <a:pt x="2517" y="686"/>
                    </a:lnTo>
                    <a:lnTo>
                      <a:pt x="2517" y="686"/>
                    </a:lnTo>
                    <a:lnTo>
                      <a:pt x="2517" y="685"/>
                    </a:lnTo>
                    <a:lnTo>
                      <a:pt x="2517" y="685"/>
                    </a:lnTo>
                    <a:lnTo>
                      <a:pt x="2516" y="684"/>
                    </a:lnTo>
                    <a:lnTo>
                      <a:pt x="2516" y="684"/>
                    </a:lnTo>
                    <a:lnTo>
                      <a:pt x="2516" y="685"/>
                    </a:lnTo>
                    <a:lnTo>
                      <a:pt x="2516" y="685"/>
                    </a:lnTo>
                    <a:lnTo>
                      <a:pt x="2515" y="685"/>
                    </a:lnTo>
                    <a:lnTo>
                      <a:pt x="2515" y="685"/>
                    </a:lnTo>
                    <a:lnTo>
                      <a:pt x="2514" y="685"/>
                    </a:lnTo>
                    <a:lnTo>
                      <a:pt x="2514" y="685"/>
                    </a:lnTo>
                    <a:lnTo>
                      <a:pt x="2513" y="685"/>
                    </a:lnTo>
                    <a:lnTo>
                      <a:pt x="2513" y="685"/>
                    </a:lnTo>
                    <a:lnTo>
                      <a:pt x="2511" y="684"/>
                    </a:lnTo>
                    <a:lnTo>
                      <a:pt x="2511" y="684"/>
                    </a:lnTo>
                    <a:lnTo>
                      <a:pt x="2510" y="684"/>
                    </a:lnTo>
                    <a:lnTo>
                      <a:pt x="2510" y="684"/>
                    </a:lnTo>
                    <a:lnTo>
                      <a:pt x="2510" y="684"/>
                    </a:lnTo>
                    <a:lnTo>
                      <a:pt x="2509" y="684"/>
                    </a:lnTo>
                    <a:lnTo>
                      <a:pt x="2508" y="684"/>
                    </a:lnTo>
                    <a:lnTo>
                      <a:pt x="2507" y="684"/>
                    </a:lnTo>
                    <a:lnTo>
                      <a:pt x="2507" y="684"/>
                    </a:lnTo>
                    <a:lnTo>
                      <a:pt x="2506" y="683"/>
                    </a:lnTo>
                    <a:lnTo>
                      <a:pt x="2506" y="683"/>
                    </a:lnTo>
                    <a:lnTo>
                      <a:pt x="2506" y="682"/>
                    </a:lnTo>
                    <a:lnTo>
                      <a:pt x="2506" y="681"/>
                    </a:lnTo>
                    <a:lnTo>
                      <a:pt x="2507" y="681"/>
                    </a:lnTo>
                    <a:lnTo>
                      <a:pt x="2507" y="681"/>
                    </a:lnTo>
                    <a:lnTo>
                      <a:pt x="2508" y="680"/>
                    </a:lnTo>
                    <a:lnTo>
                      <a:pt x="2509" y="680"/>
                    </a:lnTo>
                    <a:lnTo>
                      <a:pt x="2509" y="680"/>
                    </a:lnTo>
                    <a:lnTo>
                      <a:pt x="2510" y="680"/>
                    </a:lnTo>
                    <a:lnTo>
                      <a:pt x="2511" y="680"/>
                    </a:lnTo>
                    <a:lnTo>
                      <a:pt x="2511" y="680"/>
                    </a:lnTo>
                    <a:lnTo>
                      <a:pt x="2511" y="681"/>
                    </a:lnTo>
                    <a:lnTo>
                      <a:pt x="2511" y="682"/>
                    </a:lnTo>
                    <a:lnTo>
                      <a:pt x="2511" y="682"/>
                    </a:lnTo>
                    <a:lnTo>
                      <a:pt x="2511" y="683"/>
                    </a:lnTo>
                    <a:lnTo>
                      <a:pt x="2513" y="683"/>
                    </a:lnTo>
                    <a:lnTo>
                      <a:pt x="2513" y="682"/>
                    </a:lnTo>
                    <a:lnTo>
                      <a:pt x="2513" y="682"/>
                    </a:lnTo>
                    <a:lnTo>
                      <a:pt x="2513" y="681"/>
                    </a:lnTo>
                    <a:lnTo>
                      <a:pt x="2513" y="681"/>
                    </a:lnTo>
                    <a:lnTo>
                      <a:pt x="2514" y="681"/>
                    </a:lnTo>
                    <a:lnTo>
                      <a:pt x="2514" y="682"/>
                    </a:lnTo>
                    <a:lnTo>
                      <a:pt x="2515" y="681"/>
                    </a:lnTo>
                    <a:lnTo>
                      <a:pt x="2515" y="681"/>
                    </a:lnTo>
                    <a:lnTo>
                      <a:pt x="2516" y="681"/>
                    </a:lnTo>
                    <a:lnTo>
                      <a:pt x="2517" y="680"/>
                    </a:lnTo>
                    <a:lnTo>
                      <a:pt x="2517" y="680"/>
                    </a:lnTo>
                    <a:lnTo>
                      <a:pt x="2516" y="680"/>
                    </a:lnTo>
                    <a:lnTo>
                      <a:pt x="2515" y="678"/>
                    </a:lnTo>
                    <a:lnTo>
                      <a:pt x="2514" y="678"/>
                    </a:lnTo>
                    <a:lnTo>
                      <a:pt x="2514" y="677"/>
                    </a:lnTo>
                    <a:lnTo>
                      <a:pt x="2515" y="677"/>
                    </a:lnTo>
                    <a:lnTo>
                      <a:pt x="2516" y="678"/>
                    </a:lnTo>
                    <a:lnTo>
                      <a:pt x="2516" y="678"/>
                    </a:lnTo>
                    <a:lnTo>
                      <a:pt x="2517" y="678"/>
                    </a:lnTo>
                    <a:lnTo>
                      <a:pt x="2517" y="678"/>
                    </a:lnTo>
                    <a:lnTo>
                      <a:pt x="2517" y="680"/>
                    </a:lnTo>
                    <a:lnTo>
                      <a:pt x="2517" y="680"/>
                    </a:lnTo>
                    <a:lnTo>
                      <a:pt x="2517" y="682"/>
                    </a:lnTo>
                    <a:lnTo>
                      <a:pt x="2517" y="682"/>
                    </a:lnTo>
                    <a:lnTo>
                      <a:pt x="2518" y="683"/>
                    </a:lnTo>
                    <a:lnTo>
                      <a:pt x="2518" y="683"/>
                    </a:lnTo>
                    <a:lnTo>
                      <a:pt x="2518" y="683"/>
                    </a:lnTo>
                    <a:lnTo>
                      <a:pt x="2519" y="683"/>
                    </a:lnTo>
                    <a:lnTo>
                      <a:pt x="2521" y="683"/>
                    </a:lnTo>
                    <a:lnTo>
                      <a:pt x="2522" y="683"/>
                    </a:lnTo>
                    <a:lnTo>
                      <a:pt x="2522" y="683"/>
                    </a:lnTo>
                    <a:lnTo>
                      <a:pt x="2523" y="683"/>
                    </a:lnTo>
                    <a:lnTo>
                      <a:pt x="2523" y="683"/>
                    </a:lnTo>
                    <a:lnTo>
                      <a:pt x="2524" y="683"/>
                    </a:lnTo>
                    <a:lnTo>
                      <a:pt x="2524" y="683"/>
                    </a:lnTo>
                    <a:lnTo>
                      <a:pt x="2524" y="683"/>
                    </a:lnTo>
                    <a:lnTo>
                      <a:pt x="2524" y="685"/>
                    </a:lnTo>
                    <a:close/>
                    <a:moveTo>
                      <a:pt x="2767" y="680"/>
                    </a:moveTo>
                    <a:lnTo>
                      <a:pt x="2767" y="682"/>
                    </a:lnTo>
                    <a:lnTo>
                      <a:pt x="2765" y="684"/>
                    </a:lnTo>
                    <a:lnTo>
                      <a:pt x="2760" y="683"/>
                    </a:lnTo>
                    <a:lnTo>
                      <a:pt x="2754" y="685"/>
                    </a:lnTo>
                    <a:lnTo>
                      <a:pt x="2752" y="683"/>
                    </a:lnTo>
                    <a:lnTo>
                      <a:pt x="2749" y="683"/>
                    </a:lnTo>
                    <a:lnTo>
                      <a:pt x="2744" y="682"/>
                    </a:lnTo>
                    <a:lnTo>
                      <a:pt x="2739" y="683"/>
                    </a:lnTo>
                    <a:lnTo>
                      <a:pt x="2737" y="682"/>
                    </a:lnTo>
                    <a:lnTo>
                      <a:pt x="2731" y="681"/>
                    </a:lnTo>
                    <a:lnTo>
                      <a:pt x="2722" y="682"/>
                    </a:lnTo>
                    <a:lnTo>
                      <a:pt x="2719" y="683"/>
                    </a:lnTo>
                    <a:lnTo>
                      <a:pt x="2718" y="680"/>
                    </a:lnTo>
                    <a:lnTo>
                      <a:pt x="2717" y="683"/>
                    </a:lnTo>
                    <a:lnTo>
                      <a:pt x="2712" y="684"/>
                    </a:lnTo>
                    <a:lnTo>
                      <a:pt x="2710" y="684"/>
                    </a:lnTo>
                    <a:lnTo>
                      <a:pt x="2710" y="686"/>
                    </a:lnTo>
                    <a:lnTo>
                      <a:pt x="2706" y="690"/>
                    </a:lnTo>
                    <a:lnTo>
                      <a:pt x="2704" y="690"/>
                    </a:lnTo>
                    <a:lnTo>
                      <a:pt x="2702" y="692"/>
                    </a:lnTo>
                    <a:lnTo>
                      <a:pt x="2702" y="697"/>
                    </a:lnTo>
                    <a:lnTo>
                      <a:pt x="2698" y="699"/>
                    </a:lnTo>
                    <a:lnTo>
                      <a:pt x="2698" y="701"/>
                    </a:lnTo>
                    <a:lnTo>
                      <a:pt x="2701" y="702"/>
                    </a:lnTo>
                    <a:lnTo>
                      <a:pt x="2700" y="708"/>
                    </a:lnTo>
                    <a:lnTo>
                      <a:pt x="2698" y="708"/>
                    </a:lnTo>
                    <a:lnTo>
                      <a:pt x="2698" y="707"/>
                    </a:lnTo>
                    <a:lnTo>
                      <a:pt x="2697" y="703"/>
                    </a:lnTo>
                    <a:lnTo>
                      <a:pt x="2693" y="699"/>
                    </a:lnTo>
                    <a:lnTo>
                      <a:pt x="2692" y="695"/>
                    </a:lnTo>
                    <a:lnTo>
                      <a:pt x="2693" y="693"/>
                    </a:lnTo>
                    <a:lnTo>
                      <a:pt x="2694" y="691"/>
                    </a:lnTo>
                    <a:lnTo>
                      <a:pt x="2693" y="688"/>
                    </a:lnTo>
                    <a:lnTo>
                      <a:pt x="2695" y="686"/>
                    </a:lnTo>
                    <a:lnTo>
                      <a:pt x="2697" y="685"/>
                    </a:lnTo>
                    <a:lnTo>
                      <a:pt x="2700" y="683"/>
                    </a:lnTo>
                    <a:lnTo>
                      <a:pt x="2702" y="682"/>
                    </a:lnTo>
                    <a:lnTo>
                      <a:pt x="2705" y="681"/>
                    </a:lnTo>
                    <a:lnTo>
                      <a:pt x="2706" y="677"/>
                    </a:lnTo>
                    <a:lnTo>
                      <a:pt x="2711" y="676"/>
                    </a:lnTo>
                    <a:lnTo>
                      <a:pt x="2712" y="677"/>
                    </a:lnTo>
                    <a:lnTo>
                      <a:pt x="2717" y="678"/>
                    </a:lnTo>
                    <a:lnTo>
                      <a:pt x="2722" y="677"/>
                    </a:lnTo>
                    <a:lnTo>
                      <a:pt x="2726" y="677"/>
                    </a:lnTo>
                    <a:lnTo>
                      <a:pt x="2728" y="676"/>
                    </a:lnTo>
                    <a:lnTo>
                      <a:pt x="2730" y="680"/>
                    </a:lnTo>
                    <a:lnTo>
                      <a:pt x="2738" y="680"/>
                    </a:lnTo>
                    <a:lnTo>
                      <a:pt x="2741" y="681"/>
                    </a:lnTo>
                    <a:lnTo>
                      <a:pt x="2744" y="680"/>
                    </a:lnTo>
                    <a:lnTo>
                      <a:pt x="2750" y="678"/>
                    </a:lnTo>
                    <a:lnTo>
                      <a:pt x="2756" y="682"/>
                    </a:lnTo>
                    <a:lnTo>
                      <a:pt x="2762" y="677"/>
                    </a:lnTo>
                    <a:lnTo>
                      <a:pt x="2764" y="680"/>
                    </a:lnTo>
                    <a:lnTo>
                      <a:pt x="2765" y="677"/>
                    </a:lnTo>
                    <a:lnTo>
                      <a:pt x="2769" y="676"/>
                    </a:lnTo>
                    <a:lnTo>
                      <a:pt x="2770" y="680"/>
                    </a:lnTo>
                    <a:lnTo>
                      <a:pt x="2767" y="680"/>
                    </a:lnTo>
                    <a:close/>
                    <a:moveTo>
                      <a:pt x="3189" y="518"/>
                    </a:moveTo>
                    <a:lnTo>
                      <a:pt x="3189" y="520"/>
                    </a:lnTo>
                    <a:lnTo>
                      <a:pt x="3188" y="526"/>
                    </a:lnTo>
                    <a:lnTo>
                      <a:pt x="3188" y="528"/>
                    </a:lnTo>
                    <a:lnTo>
                      <a:pt x="3185" y="534"/>
                    </a:lnTo>
                    <a:lnTo>
                      <a:pt x="3184" y="537"/>
                    </a:lnTo>
                    <a:lnTo>
                      <a:pt x="3184" y="541"/>
                    </a:lnTo>
                    <a:lnTo>
                      <a:pt x="3185" y="545"/>
                    </a:lnTo>
                    <a:lnTo>
                      <a:pt x="3183" y="547"/>
                    </a:lnTo>
                    <a:lnTo>
                      <a:pt x="3181" y="549"/>
                    </a:lnTo>
                    <a:lnTo>
                      <a:pt x="3180" y="553"/>
                    </a:lnTo>
                    <a:lnTo>
                      <a:pt x="3178" y="554"/>
                    </a:lnTo>
                    <a:lnTo>
                      <a:pt x="3178" y="552"/>
                    </a:lnTo>
                    <a:lnTo>
                      <a:pt x="3175" y="551"/>
                    </a:lnTo>
                    <a:lnTo>
                      <a:pt x="3171" y="556"/>
                    </a:lnTo>
                    <a:lnTo>
                      <a:pt x="3174" y="555"/>
                    </a:lnTo>
                    <a:lnTo>
                      <a:pt x="3176" y="556"/>
                    </a:lnTo>
                    <a:lnTo>
                      <a:pt x="3178" y="558"/>
                    </a:lnTo>
                    <a:lnTo>
                      <a:pt x="3174" y="561"/>
                    </a:lnTo>
                    <a:lnTo>
                      <a:pt x="3172" y="561"/>
                    </a:lnTo>
                    <a:lnTo>
                      <a:pt x="3168" y="563"/>
                    </a:lnTo>
                    <a:lnTo>
                      <a:pt x="3167" y="566"/>
                    </a:lnTo>
                    <a:lnTo>
                      <a:pt x="3163" y="570"/>
                    </a:lnTo>
                    <a:lnTo>
                      <a:pt x="3159" y="571"/>
                    </a:lnTo>
                    <a:lnTo>
                      <a:pt x="3157" y="572"/>
                    </a:lnTo>
                    <a:lnTo>
                      <a:pt x="3151" y="574"/>
                    </a:lnTo>
                    <a:lnTo>
                      <a:pt x="3149" y="575"/>
                    </a:lnTo>
                    <a:lnTo>
                      <a:pt x="3147" y="579"/>
                    </a:lnTo>
                    <a:lnTo>
                      <a:pt x="3145" y="578"/>
                    </a:lnTo>
                    <a:lnTo>
                      <a:pt x="3141" y="578"/>
                    </a:lnTo>
                    <a:lnTo>
                      <a:pt x="3140" y="579"/>
                    </a:lnTo>
                    <a:lnTo>
                      <a:pt x="3140" y="580"/>
                    </a:lnTo>
                    <a:lnTo>
                      <a:pt x="3140" y="581"/>
                    </a:lnTo>
                    <a:lnTo>
                      <a:pt x="3137" y="587"/>
                    </a:lnTo>
                    <a:lnTo>
                      <a:pt x="3134" y="589"/>
                    </a:lnTo>
                    <a:lnTo>
                      <a:pt x="3122" y="592"/>
                    </a:lnTo>
                    <a:lnTo>
                      <a:pt x="3120" y="594"/>
                    </a:lnTo>
                    <a:lnTo>
                      <a:pt x="3115" y="594"/>
                    </a:lnTo>
                    <a:lnTo>
                      <a:pt x="3107" y="591"/>
                    </a:lnTo>
                    <a:lnTo>
                      <a:pt x="3110" y="589"/>
                    </a:lnTo>
                    <a:lnTo>
                      <a:pt x="3115" y="588"/>
                    </a:lnTo>
                    <a:lnTo>
                      <a:pt x="3117" y="588"/>
                    </a:lnTo>
                    <a:lnTo>
                      <a:pt x="3120" y="587"/>
                    </a:lnTo>
                    <a:lnTo>
                      <a:pt x="3122" y="587"/>
                    </a:lnTo>
                    <a:lnTo>
                      <a:pt x="3125" y="586"/>
                    </a:lnTo>
                    <a:lnTo>
                      <a:pt x="3131" y="582"/>
                    </a:lnTo>
                    <a:lnTo>
                      <a:pt x="3134" y="577"/>
                    </a:lnTo>
                    <a:lnTo>
                      <a:pt x="3137" y="574"/>
                    </a:lnTo>
                    <a:lnTo>
                      <a:pt x="3142" y="572"/>
                    </a:lnTo>
                    <a:lnTo>
                      <a:pt x="3145" y="570"/>
                    </a:lnTo>
                    <a:lnTo>
                      <a:pt x="3148" y="566"/>
                    </a:lnTo>
                    <a:lnTo>
                      <a:pt x="3148" y="564"/>
                    </a:lnTo>
                    <a:lnTo>
                      <a:pt x="3150" y="562"/>
                    </a:lnTo>
                    <a:lnTo>
                      <a:pt x="3156" y="558"/>
                    </a:lnTo>
                    <a:lnTo>
                      <a:pt x="3161" y="553"/>
                    </a:lnTo>
                    <a:lnTo>
                      <a:pt x="3165" y="549"/>
                    </a:lnTo>
                    <a:lnTo>
                      <a:pt x="3168" y="544"/>
                    </a:lnTo>
                    <a:lnTo>
                      <a:pt x="3171" y="541"/>
                    </a:lnTo>
                    <a:lnTo>
                      <a:pt x="3171" y="539"/>
                    </a:lnTo>
                    <a:lnTo>
                      <a:pt x="3173" y="537"/>
                    </a:lnTo>
                    <a:lnTo>
                      <a:pt x="3174" y="535"/>
                    </a:lnTo>
                    <a:lnTo>
                      <a:pt x="3176" y="529"/>
                    </a:lnTo>
                    <a:lnTo>
                      <a:pt x="3180" y="526"/>
                    </a:lnTo>
                    <a:lnTo>
                      <a:pt x="3180" y="523"/>
                    </a:lnTo>
                    <a:lnTo>
                      <a:pt x="3180" y="520"/>
                    </a:lnTo>
                    <a:lnTo>
                      <a:pt x="3181" y="518"/>
                    </a:lnTo>
                    <a:lnTo>
                      <a:pt x="3185" y="513"/>
                    </a:lnTo>
                    <a:lnTo>
                      <a:pt x="3189" y="514"/>
                    </a:lnTo>
                    <a:lnTo>
                      <a:pt x="3185" y="513"/>
                    </a:lnTo>
                    <a:lnTo>
                      <a:pt x="3189" y="513"/>
                    </a:lnTo>
                    <a:lnTo>
                      <a:pt x="3190" y="514"/>
                    </a:lnTo>
                    <a:lnTo>
                      <a:pt x="3189" y="518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arker" id="376" name="Google Shape;376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21520" y="3078197"/>
              <a:ext cx="374142" cy="374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ker" id="377" name="Google Shape;377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51882" y="2761523"/>
              <a:ext cx="374142" cy="374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ker" id="378" name="Google Shape;37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85662" y="2590077"/>
              <a:ext cx="374142" cy="3741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ker" id="379" name="Google Shape;37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6224" y="2448032"/>
              <a:ext cx="374142" cy="3741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0" name="Google Shape;380;p17"/>
          <p:cNvSpPr/>
          <p:nvPr/>
        </p:nvSpPr>
        <p:spPr>
          <a:xfrm>
            <a:off x="6682487" y="2082921"/>
            <a:ext cx="2171400" cy="23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ID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Channel Title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Publish </a:t>
            </a:r>
            <a:r>
              <a:rPr lang="en-US" sz="1800">
                <a:solidFill>
                  <a:schemeClr val="dk1"/>
                </a:solidFill>
              </a:rPr>
              <a:t>Time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Trending Date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9174237" y="2082921"/>
            <a:ext cx="2233200" cy="21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Category I</a:t>
            </a:r>
            <a:r>
              <a:rPr lang="en-US" sz="1800">
                <a:solidFill>
                  <a:schemeClr val="dk1"/>
                </a:solidFill>
              </a:rPr>
              <a:t>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Likes &amp; Dislikes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/>
          </a:p>
        </p:txBody>
      </p:sp>
      <p:sp>
        <p:nvSpPr>
          <p:cNvPr id="382" name="Google Shape;382;p17"/>
          <p:cNvSpPr/>
          <p:nvPr/>
        </p:nvSpPr>
        <p:spPr>
          <a:xfrm rot="5400000">
            <a:off x="2897025" y="5835200"/>
            <a:ext cx="239700" cy="199800"/>
          </a:xfrm>
          <a:prstGeom prst="triangle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7"/>
          <p:cNvSpPr/>
          <p:nvPr/>
        </p:nvSpPr>
        <p:spPr>
          <a:xfrm rot="5400000">
            <a:off x="5755075" y="5835200"/>
            <a:ext cx="239700" cy="199800"/>
          </a:xfrm>
          <a:prstGeom prst="triangle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7"/>
          <p:cNvSpPr/>
          <p:nvPr/>
        </p:nvSpPr>
        <p:spPr>
          <a:xfrm rot="5400000">
            <a:off x="8765525" y="5835200"/>
            <a:ext cx="239700" cy="199800"/>
          </a:xfrm>
          <a:prstGeom prst="triangle">
            <a:avLst>
              <a:gd fmla="val 50000" name="adj"/>
            </a:avLst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7"/>
          <p:cNvSpPr txBox="1"/>
          <p:nvPr/>
        </p:nvSpPr>
        <p:spPr>
          <a:xfrm>
            <a:off x="502150" y="5297450"/>
            <a:ext cx="21714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1800">
                <a:solidFill>
                  <a:schemeClr val="dk1"/>
                </a:solidFill>
              </a:rPr>
              <a:t>Map Category ID # to appropriate Category (e.g. movies, music)</a:t>
            </a:r>
            <a:endParaRPr sz="1800"/>
          </a:p>
        </p:txBody>
      </p:sp>
      <p:sp>
        <p:nvSpPr>
          <p:cNvPr id="386" name="Google Shape;386;p17"/>
          <p:cNvSpPr txBox="1"/>
          <p:nvPr/>
        </p:nvSpPr>
        <p:spPr>
          <a:xfrm>
            <a:off x="3436400" y="5375450"/>
            <a:ext cx="2171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1800"/>
              <a:t>Split Publish Time into Date, Time, and Hours</a:t>
            </a:r>
            <a:endParaRPr sz="1800"/>
          </a:p>
        </p:txBody>
      </p:sp>
      <p:sp>
        <p:nvSpPr>
          <p:cNvPr id="387" name="Google Shape;387;p17"/>
          <p:cNvSpPr txBox="1"/>
          <p:nvPr/>
        </p:nvSpPr>
        <p:spPr>
          <a:xfrm>
            <a:off x="6294450" y="5313325"/>
            <a:ext cx="2171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1800">
                <a:solidFill>
                  <a:schemeClr val="dk1"/>
                </a:solidFill>
              </a:rPr>
              <a:t> Create Time to Trending variable using publish time and trending date</a:t>
            </a:r>
            <a:endParaRPr sz="1800"/>
          </a:p>
        </p:txBody>
      </p:sp>
      <p:cxnSp>
        <p:nvCxnSpPr>
          <p:cNvPr id="388" name="Google Shape;388;p17"/>
          <p:cNvCxnSpPr/>
          <p:nvPr/>
        </p:nvCxnSpPr>
        <p:spPr>
          <a:xfrm rot="10800000">
            <a:off x="523275" y="4864525"/>
            <a:ext cx="10774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17"/>
          <p:cNvSpPr txBox="1"/>
          <p:nvPr/>
        </p:nvSpPr>
        <p:spPr>
          <a:xfrm>
            <a:off x="9228700" y="5375125"/>
            <a:ext cx="23511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Black"/>
              <a:buNone/>
            </a:pPr>
            <a:r>
              <a:rPr lang="en-US" sz="1800">
                <a:solidFill>
                  <a:schemeClr val="dk1"/>
                </a:solidFill>
              </a:rPr>
              <a:t>Split Tags and Titles for text analysis &amp; recommendation engine</a:t>
            </a:r>
            <a:endParaRPr sz="1800"/>
          </a:p>
        </p:txBody>
      </p:sp>
      <p:sp>
        <p:nvSpPr>
          <p:cNvPr id="390" name="Google Shape;390;p17"/>
          <p:cNvSpPr/>
          <p:nvPr/>
        </p:nvSpPr>
        <p:spPr>
          <a:xfrm>
            <a:off x="4834052" y="4666517"/>
            <a:ext cx="2052600" cy="39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Data Cleansing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058" y="3929749"/>
            <a:ext cx="4134325" cy="271314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8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Category Analysis</a:t>
            </a:r>
            <a:endParaRPr/>
          </a:p>
        </p:txBody>
      </p:sp>
      <p:sp>
        <p:nvSpPr>
          <p:cNvPr id="397" name="Google Shape;397;p18"/>
          <p:cNvSpPr txBox="1"/>
          <p:nvPr/>
        </p:nvSpPr>
        <p:spPr>
          <a:xfrm>
            <a:off x="424319" y="1038326"/>
            <a:ext cx="10515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Views =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424325" y="2507200"/>
            <a:ext cx="2984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Use views as a proxy for popularity</a:t>
            </a:r>
            <a:endParaRPr sz="18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Entertainment &amp; Music videos receive the most views on average</a:t>
            </a:r>
            <a:endParaRPr sz="18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Great Britain has education in its top categories</a:t>
            </a:r>
            <a:endParaRPr sz="1800">
              <a:solidFill>
                <a:schemeClr val="dk1"/>
              </a:solidFill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</a:t>
            </a:r>
            <a:r>
              <a:rPr lang="en-US" sz="1800">
                <a:solidFill>
                  <a:schemeClr val="dk1"/>
                </a:solidFill>
              </a:rPr>
              <a:t>nfluencer categories (People &amp; Blogs, How To) are top 2 or 3 in all countries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99" name="Google Shape;399;p18"/>
          <p:cNvCxnSpPr/>
          <p:nvPr/>
        </p:nvCxnSpPr>
        <p:spPr>
          <a:xfrm>
            <a:off x="8043175" y="1261910"/>
            <a:ext cx="0" cy="530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8"/>
          <p:cNvCxnSpPr/>
          <p:nvPr/>
        </p:nvCxnSpPr>
        <p:spPr>
          <a:xfrm rot="10800000">
            <a:off x="4162285" y="3644044"/>
            <a:ext cx="702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401" name="Google Shape;401;p18"/>
          <p:cNvPicPr preferRelativeResize="0"/>
          <p:nvPr/>
        </p:nvPicPr>
        <p:blipFill rotWithShape="1">
          <a:blip r:embed="rId4">
            <a:alphaModFix/>
          </a:blip>
          <a:srcRect b="8096" l="0" r="0" t="0"/>
          <a:stretch/>
        </p:blipFill>
        <p:spPr>
          <a:xfrm>
            <a:off x="1536475" y="1139900"/>
            <a:ext cx="387618" cy="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8"/>
          <p:cNvPicPr preferRelativeResize="0"/>
          <p:nvPr/>
        </p:nvPicPr>
        <p:blipFill rotWithShape="1">
          <a:blip r:embed="rId4">
            <a:alphaModFix/>
          </a:blip>
          <a:srcRect b="8096" l="0" r="0" t="0"/>
          <a:stretch/>
        </p:blipFill>
        <p:spPr>
          <a:xfrm>
            <a:off x="1952766" y="1139900"/>
            <a:ext cx="387618" cy="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8"/>
          <p:cNvPicPr preferRelativeResize="0"/>
          <p:nvPr/>
        </p:nvPicPr>
        <p:blipFill rotWithShape="1">
          <a:blip r:embed="rId4">
            <a:alphaModFix/>
          </a:blip>
          <a:srcRect b="8096" l="0" r="0" t="0"/>
          <a:stretch/>
        </p:blipFill>
        <p:spPr>
          <a:xfrm>
            <a:off x="2369057" y="1139900"/>
            <a:ext cx="387618" cy="3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8"/>
          <p:cNvSpPr txBox="1"/>
          <p:nvPr/>
        </p:nvSpPr>
        <p:spPr>
          <a:xfrm>
            <a:off x="5381475" y="3669850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Canada</a:t>
            </a:r>
            <a:endParaRPr/>
          </a:p>
        </p:txBody>
      </p:sp>
      <p:sp>
        <p:nvSpPr>
          <p:cNvPr id="405" name="Google Shape;405;p18"/>
          <p:cNvSpPr txBox="1"/>
          <p:nvPr/>
        </p:nvSpPr>
        <p:spPr>
          <a:xfrm>
            <a:off x="424325" y="1943657"/>
            <a:ext cx="2984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18"/>
          <p:cNvSpPr txBox="1"/>
          <p:nvPr/>
        </p:nvSpPr>
        <p:spPr>
          <a:xfrm>
            <a:off x="424325" y="1869401"/>
            <a:ext cx="2984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Takeaways</a:t>
            </a:r>
            <a:endParaRPr b="1" sz="2000"/>
          </a:p>
        </p:txBody>
      </p:sp>
      <p:pic>
        <p:nvPicPr>
          <p:cNvPr id="407" name="Google Shape;4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225" y="3936250"/>
            <a:ext cx="3999575" cy="2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3300" y="1078975"/>
            <a:ext cx="4134325" cy="25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6225" y="1077425"/>
            <a:ext cx="3834248" cy="25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 txBox="1"/>
          <p:nvPr/>
        </p:nvSpPr>
        <p:spPr>
          <a:xfrm>
            <a:off x="9514700" y="834863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Mexico</a:t>
            </a:r>
            <a:endParaRPr/>
          </a:p>
        </p:txBody>
      </p:sp>
      <p:sp>
        <p:nvSpPr>
          <p:cNvPr id="411" name="Google Shape;411;p18"/>
          <p:cNvSpPr txBox="1"/>
          <p:nvPr/>
        </p:nvSpPr>
        <p:spPr>
          <a:xfrm>
            <a:off x="5381475" y="834863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USA</a:t>
            </a:r>
            <a:endParaRPr/>
          </a:p>
        </p:txBody>
      </p:sp>
      <p:sp>
        <p:nvSpPr>
          <p:cNvPr id="412" name="Google Shape;412;p18"/>
          <p:cNvSpPr txBox="1"/>
          <p:nvPr/>
        </p:nvSpPr>
        <p:spPr>
          <a:xfrm>
            <a:off x="9393475" y="3669850"/>
            <a:ext cx="1491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Great Britain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9"/>
          <p:cNvPicPr preferRelativeResize="0"/>
          <p:nvPr/>
        </p:nvPicPr>
        <p:blipFill rotWithShape="1">
          <a:blip r:embed="rId3">
            <a:alphaModFix/>
          </a:blip>
          <a:srcRect b="4289" l="0" r="0" t="3663"/>
          <a:stretch/>
        </p:blipFill>
        <p:spPr>
          <a:xfrm>
            <a:off x="6195600" y="1849500"/>
            <a:ext cx="2907600" cy="3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9"/>
          <p:cNvSpPr txBox="1"/>
          <p:nvPr>
            <p:ph type="title"/>
          </p:nvPr>
        </p:nvSpPr>
        <p:spPr>
          <a:xfrm>
            <a:off x="424319" y="136526"/>
            <a:ext cx="10515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Channel </a:t>
            </a:r>
            <a:r>
              <a:rPr lang="en-US"/>
              <a:t>Analysis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7210275" y="15036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Canada</a:t>
            </a:r>
            <a:endParaRPr/>
          </a:p>
        </p:txBody>
      </p:sp>
      <p:sp>
        <p:nvSpPr>
          <p:cNvPr id="420" name="Google Shape;420;p19"/>
          <p:cNvSpPr txBox="1"/>
          <p:nvPr/>
        </p:nvSpPr>
        <p:spPr>
          <a:xfrm>
            <a:off x="1144100" y="15036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USA</a:t>
            </a:r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10003075" y="1503686"/>
            <a:ext cx="1491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Great Britain</a:t>
            </a:r>
            <a:endParaRPr/>
          </a:p>
        </p:txBody>
      </p:sp>
      <p:sp>
        <p:nvSpPr>
          <p:cNvPr id="422" name="Google Shape;422;p19"/>
          <p:cNvSpPr txBox="1"/>
          <p:nvPr/>
        </p:nvSpPr>
        <p:spPr>
          <a:xfrm>
            <a:off x="4286725" y="1503686"/>
            <a:ext cx="11043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Mexico</a:t>
            </a:r>
            <a:endParaRPr/>
          </a:p>
        </p:txBody>
      </p:sp>
      <p:pic>
        <p:nvPicPr>
          <p:cNvPr id="423" name="Google Shape;423;p19"/>
          <p:cNvPicPr preferRelativeResize="0"/>
          <p:nvPr/>
        </p:nvPicPr>
        <p:blipFill rotWithShape="1">
          <a:blip r:embed="rId4">
            <a:alphaModFix/>
          </a:blip>
          <a:srcRect b="4752" l="4807" r="0" t="0"/>
          <a:stretch/>
        </p:blipFill>
        <p:spPr>
          <a:xfrm>
            <a:off x="97725" y="1802650"/>
            <a:ext cx="3200900" cy="30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9"/>
          <p:cNvSpPr txBox="1"/>
          <p:nvPr/>
        </p:nvSpPr>
        <p:spPr>
          <a:xfrm>
            <a:off x="424319" y="885926"/>
            <a:ext cx="105156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What are the most popular channels in each country?</a:t>
            </a:r>
            <a:endParaRPr/>
          </a:p>
        </p:txBody>
      </p:sp>
      <p:sp>
        <p:nvSpPr>
          <p:cNvPr id="425" name="Google Shape;425;p19"/>
          <p:cNvSpPr txBox="1"/>
          <p:nvPr/>
        </p:nvSpPr>
        <p:spPr>
          <a:xfrm>
            <a:off x="424325" y="5149225"/>
            <a:ext cx="110700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average views of the most popular channel is higher in the US by a factor of 7 compared to GB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Latin music and superheroes are common threads across countries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What does this mean for aspiring influencers? </a:t>
            </a:r>
            <a:r>
              <a:rPr lang="en-US" sz="1800">
                <a:solidFill>
                  <a:schemeClr val="dk1"/>
                </a:solidFill>
              </a:rPr>
              <a:t>If you’re name is not Childish Gambino, Drake, or Kylie Jenner - goodluck!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6" name="Google Shape;4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3200" y="1849498"/>
            <a:ext cx="2984700" cy="3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600" y="1862750"/>
            <a:ext cx="3007000" cy="30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9"/>
          <p:cNvSpPr txBox="1"/>
          <p:nvPr/>
        </p:nvSpPr>
        <p:spPr>
          <a:xfrm>
            <a:off x="5023950" y="4806625"/>
            <a:ext cx="21441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Views in 10s of millions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8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0"/>
          <p:cNvSpPr txBox="1"/>
          <p:nvPr/>
        </p:nvSpPr>
        <p:spPr>
          <a:xfrm>
            <a:off x="7974900" y="5043275"/>
            <a:ext cx="4572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YEAH DONALD, 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YOU WIN THE </a:t>
            </a:r>
            <a:endParaRPr sz="36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LAST ROUND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1"/>
          <p:cNvSpPr txBox="1"/>
          <p:nvPr>
            <p:ph type="title"/>
          </p:nvPr>
        </p:nvSpPr>
        <p:spPr>
          <a:xfrm>
            <a:off x="424319" y="136526"/>
            <a:ext cx="10515600" cy="951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Black"/>
              <a:buNone/>
            </a:pPr>
            <a:r>
              <a:rPr lang="en-US"/>
              <a:t>Time to Trending Analysis</a:t>
            </a:r>
            <a:endParaRPr/>
          </a:p>
        </p:txBody>
      </p:sp>
      <p:sp>
        <p:nvSpPr>
          <p:cNvPr id="440" name="Google Shape;440;p21"/>
          <p:cNvSpPr txBox="1"/>
          <p:nvPr/>
        </p:nvSpPr>
        <p:spPr>
          <a:xfrm>
            <a:off x="424319" y="885926"/>
            <a:ext cx="10515600" cy="561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What content trends the quickest in each country?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1" name="Google Shape;441;p21"/>
          <p:cNvGraphicFramePr/>
          <p:nvPr/>
        </p:nvGraphicFramePr>
        <p:xfrm>
          <a:off x="424263" y="14258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{549BE47E-CB16-4648-9273-F61D3AA3A72C}</a:tableStyleId>
              </a:tblPr>
              <a:tblGrid>
                <a:gridCol w="882250"/>
                <a:gridCol w="1251525"/>
                <a:gridCol w="1251525"/>
                <a:gridCol w="724950"/>
                <a:gridCol w="882250"/>
                <a:gridCol w="882250"/>
                <a:gridCol w="882250"/>
                <a:gridCol w="882250"/>
                <a:gridCol w="882250"/>
                <a:gridCol w="882250"/>
                <a:gridCol w="882250"/>
                <a:gridCol w="882250"/>
              </a:tblGrid>
              <a:tr h="5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9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Top 20 </a:t>
                      </a:r>
                      <a:r>
                        <a:rPr b="1" lang="en-US"/>
                        <a:t>Time to Trending (in Days)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9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Country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Category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Notable </a:t>
                      </a:r>
                      <a:r>
                        <a:rPr b="1" lang="en-US"/>
                        <a:t>Channel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9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536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USA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Nonprofits</a:t>
                      </a:r>
                      <a:r>
                        <a:rPr lang="en-US" sz="1200"/>
                        <a:t> and Activism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Bill Gates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Autos and Vehicles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Doug DeMuro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2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Mexico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Pets &amp; Animals 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View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Music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Official Arctic Monkeys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2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Canada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Sports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CanucksHub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2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Science &amp; Tech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 Justine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02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Great Britain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Music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SMTOWN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9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Comedy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Superwoman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42" name="Google Shape;442;p21"/>
          <p:cNvSpPr/>
          <p:nvPr/>
        </p:nvSpPr>
        <p:spPr>
          <a:xfrm>
            <a:off x="4016263" y="2635050"/>
            <a:ext cx="326700" cy="326700"/>
          </a:xfrm>
          <a:prstGeom prst="pie">
            <a:avLst>
              <a:gd fmla="val 5276796" name="adj1"/>
              <a:gd fmla="val 1620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4016263" y="3220543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1"/>
          <p:cNvSpPr/>
          <p:nvPr/>
        </p:nvSpPr>
        <p:spPr>
          <a:xfrm>
            <a:off x="4016263" y="3729835"/>
            <a:ext cx="326700" cy="326700"/>
          </a:xfrm>
          <a:prstGeom prst="pie">
            <a:avLst>
              <a:gd fmla="val 11051866" name="adj1"/>
              <a:gd fmla="val 1620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"/>
          <p:cNvSpPr/>
          <p:nvPr/>
        </p:nvSpPr>
        <p:spPr>
          <a:xfrm>
            <a:off x="4016263" y="4239128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1"/>
          <p:cNvSpPr/>
          <p:nvPr/>
        </p:nvSpPr>
        <p:spPr>
          <a:xfrm>
            <a:off x="4016263" y="4748421"/>
            <a:ext cx="326700" cy="326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1"/>
          <p:cNvSpPr/>
          <p:nvPr/>
        </p:nvSpPr>
        <p:spPr>
          <a:xfrm>
            <a:off x="4016263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1"/>
          <p:cNvSpPr/>
          <p:nvPr/>
        </p:nvSpPr>
        <p:spPr>
          <a:xfrm>
            <a:off x="4016263" y="5753868"/>
            <a:ext cx="326700" cy="326700"/>
          </a:xfrm>
          <a:prstGeom prst="pie">
            <a:avLst>
              <a:gd fmla="val 5726754" name="adj1"/>
              <a:gd fmla="val 1620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1"/>
          <p:cNvSpPr/>
          <p:nvPr/>
        </p:nvSpPr>
        <p:spPr>
          <a:xfrm>
            <a:off x="4016263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1"/>
          <p:cNvSpPr/>
          <p:nvPr/>
        </p:nvSpPr>
        <p:spPr>
          <a:xfrm>
            <a:off x="4887569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1"/>
          <p:cNvSpPr/>
          <p:nvPr/>
        </p:nvSpPr>
        <p:spPr>
          <a:xfrm>
            <a:off x="4887569" y="3220543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1"/>
          <p:cNvSpPr/>
          <p:nvPr/>
        </p:nvSpPr>
        <p:spPr>
          <a:xfrm>
            <a:off x="4887569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1"/>
          <p:cNvSpPr/>
          <p:nvPr/>
        </p:nvSpPr>
        <p:spPr>
          <a:xfrm>
            <a:off x="4887569" y="4239128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1"/>
          <p:cNvSpPr/>
          <p:nvPr/>
        </p:nvSpPr>
        <p:spPr>
          <a:xfrm>
            <a:off x="4887569" y="4748421"/>
            <a:ext cx="326700" cy="326700"/>
          </a:xfrm>
          <a:prstGeom prst="pie">
            <a:avLst>
              <a:gd fmla="val 0" name="adj1"/>
              <a:gd fmla="val 1620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1"/>
          <p:cNvSpPr/>
          <p:nvPr/>
        </p:nvSpPr>
        <p:spPr>
          <a:xfrm>
            <a:off x="4887569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1"/>
          <p:cNvSpPr/>
          <p:nvPr/>
        </p:nvSpPr>
        <p:spPr>
          <a:xfrm>
            <a:off x="4887569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1"/>
          <p:cNvSpPr/>
          <p:nvPr/>
        </p:nvSpPr>
        <p:spPr>
          <a:xfrm>
            <a:off x="4887569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1"/>
          <p:cNvSpPr/>
          <p:nvPr/>
        </p:nvSpPr>
        <p:spPr>
          <a:xfrm>
            <a:off x="5758875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1"/>
          <p:cNvSpPr/>
          <p:nvPr/>
        </p:nvSpPr>
        <p:spPr>
          <a:xfrm>
            <a:off x="5758875" y="3220543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1"/>
          <p:cNvSpPr/>
          <p:nvPr/>
        </p:nvSpPr>
        <p:spPr>
          <a:xfrm>
            <a:off x="5758875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"/>
          <p:cNvSpPr/>
          <p:nvPr/>
        </p:nvSpPr>
        <p:spPr>
          <a:xfrm>
            <a:off x="5758875" y="4239128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1"/>
          <p:cNvSpPr/>
          <p:nvPr/>
        </p:nvSpPr>
        <p:spPr>
          <a:xfrm>
            <a:off x="5758875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1"/>
          <p:cNvSpPr/>
          <p:nvPr/>
        </p:nvSpPr>
        <p:spPr>
          <a:xfrm>
            <a:off x="5758875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5758875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>
            <a:off x="5758875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6630181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"/>
          <p:cNvSpPr/>
          <p:nvPr/>
        </p:nvSpPr>
        <p:spPr>
          <a:xfrm>
            <a:off x="6630181" y="3220543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1"/>
          <p:cNvSpPr/>
          <p:nvPr/>
        </p:nvSpPr>
        <p:spPr>
          <a:xfrm>
            <a:off x="6630181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1"/>
          <p:cNvSpPr/>
          <p:nvPr/>
        </p:nvSpPr>
        <p:spPr>
          <a:xfrm>
            <a:off x="6630181" y="4239128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1"/>
          <p:cNvSpPr/>
          <p:nvPr/>
        </p:nvSpPr>
        <p:spPr>
          <a:xfrm>
            <a:off x="6630181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1"/>
          <p:cNvSpPr/>
          <p:nvPr/>
        </p:nvSpPr>
        <p:spPr>
          <a:xfrm>
            <a:off x="6630181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1"/>
          <p:cNvSpPr/>
          <p:nvPr/>
        </p:nvSpPr>
        <p:spPr>
          <a:xfrm>
            <a:off x="6630181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>
            <a:off x="6630181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7501488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>
            <a:off x="7501488" y="3220543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7501488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7501488" y="4239128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7501488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7501488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1"/>
          <p:cNvSpPr/>
          <p:nvPr/>
        </p:nvSpPr>
        <p:spPr>
          <a:xfrm>
            <a:off x="7501488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1"/>
          <p:cNvSpPr/>
          <p:nvPr/>
        </p:nvSpPr>
        <p:spPr>
          <a:xfrm>
            <a:off x="7501488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1"/>
          <p:cNvSpPr/>
          <p:nvPr/>
        </p:nvSpPr>
        <p:spPr>
          <a:xfrm>
            <a:off x="8372794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1"/>
          <p:cNvSpPr/>
          <p:nvPr/>
        </p:nvSpPr>
        <p:spPr>
          <a:xfrm>
            <a:off x="8372794" y="3220543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1"/>
          <p:cNvSpPr/>
          <p:nvPr/>
        </p:nvSpPr>
        <p:spPr>
          <a:xfrm>
            <a:off x="8372794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1"/>
          <p:cNvSpPr/>
          <p:nvPr/>
        </p:nvSpPr>
        <p:spPr>
          <a:xfrm>
            <a:off x="8372794" y="4239128"/>
            <a:ext cx="326700" cy="326700"/>
          </a:xfrm>
          <a:prstGeom prst="pie">
            <a:avLst>
              <a:gd fmla="val 4246586" name="adj1"/>
              <a:gd fmla="val 1620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1"/>
          <p:cNvSpPr/>
          <p:nvPr/>
        </p:nvSpPr>
        <p:spPr>
          <a:xfrm>
            <a:off x="8372794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1"/>
          <p:cNvSpPr/>
          <p:nvPr/>
        </p:nvSpPr>
        <p:spPr>
          <a:xfrm>
            <a:off x="8372794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1"/>
          <p:cNvSpPr/>
          <p:nvPr/>
        </p:nvSpPr>
        <p:spPr>
          <a:xfrm>
            <a:off x="8372794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1"/>
          <p:cNvSpPr/>
          <p:nvPr/>
        </p:nvSpPr>
        <p:spPr>
          <a:xfrm>
            <a:off x="8372794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1"/>
          <p:cNvSpPr/>
          <p:nvPr/>
        </p:nvSpPr>
        <p:spPr>
          <a:xfrm>
            <a:off x="9244100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1"/>
          <p:cNvSpPr/>
          <p:nvPr/>
        </p:nvSpPr>
        <p:spPr>
          <a:xfrm>
            <a:off x="9244100" y="3220543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1"/>
          <p:cNvSpPr/>
          <p:nvPr/>
        </p:nvSpPr>
        <p:spPr>
          <a:xfrm>
            <a:off x="9244100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1"/>
          <p:cNvSpPr/>
          <p:nvPr/>
        </p:nvSpPr>
        <p:spPr>
          <a:xfrm>
            <a:off x="9244100" y="423912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1"/>
          <p:cNvSpPr/>
          <p:nvPr/>
        </p:nvSpPr>
        <p:spPr>
          <a:xfrm>
            <a:off x="9244100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1"/>
          <p:cNvSpPr/>
          <p:nvPr/>
        </p:nvSpPr>
        <p:spPr>
          <a:xfrm>
            <a:off x="9244100" y="5257714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1"/>
          <p:cNvSpPr/>
          <p:nvPr/>
        </p:nvSpPr>
        <p:spPr>
          <a:xfrm>
            <a:off x="9244100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>
            <a:off x="9244100" y="6200099"/>
            <a:ext cx="326700" cy="326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>
            <a:off x="10115407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1"/>
          <p:cNvSpPr/>
          <p:nvPr/>
        </p:nvSpPr>
        <p:spPr>
          <a:xfrm>
            <a:off x="10115407" y="3220543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10115407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10115407" y="423912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"/>
          <p:cNvSpPr/>
          <p:nvPr/>
        </p:nvSpPr>
        <p:spPr>
          <a:xfrm>
            <a:off x="10115407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1"/>
          <p:cNvSpPr/>
          <p:nvPr/>
        </p:nvSpPr>
        <p:spPr>
          <a:xfrm>
            <a:off x="10115407" y="5257714"/>
            <a:ext cx="326700" cy="326700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1"/>
          <p:cNvSpPr/>
          <p:nvPr/>
        </p:nvSpPr>
        <p:spPr>
          <a:xfrm>
            <a:off x="10115407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1"/>
          <p:cNvSpPr/>
          <p:nvPr/>
        </p:nvSpPr>
        <p:spPr>
          <a:xfrm>
            <a:off x="10115407" y="6200099"/>
            <a:ext cx="326700" cy="326700"/>
          </a:xfrm>
          <a:prstGeom prst="pie">
            <a:avLst>
              <a:gd fmla="val 19197092" name="adj1"/>
              <a:gd fmla="val 1620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1"/>
          <p:cNvSpPr/>
          <p:nvPr/>
        </p:nvSpPr>
        <p:spPr>
          <a:xfrm>
            <a:off x="10986713" y="2635050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>
            <a:off x="10986713" y="3220543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1"/>
          <p:cNvSpPr/>
          <p:nvPr/>
        </p:nvSpPr>
        <p:spPr>
          <a:xfrm>
            <a:off x="10986713" y="3729835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1"/>
          <p:cNvSpPr/>
          <p:nvPr/>
        </p:nvSpPr>
        <p:spPr>
          <a:xfrm>
            <a:off x="10986713" y="423912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"/>
          <p:cNvSpPr/>
          <p:nvPr/>
        </p:nvSpPr>
        <p:spPr>
          <a:xfrm>
            <a:off x="10986713" y="4748421"/>
            <a:ext cx="326700" cy="326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1"/>
          <p:cNvSpPr/>
          <p:nvPr/>
        </p:nvSpPr>
        <p:spPr>
          <a:xfrm>
            <a:off x="10986713" y="5257714"/>
            <a:ext cx="326700" cy="326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1"/>
          <p:cNvSpPr/>
          <p:nvPr/>
        </p:nvSpPr>
        <p:spPr>
          <a:xfrm>
            <a:off x="10986713" y="5753868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1"/>
          <p:cNvSpPr/>
          <p:nvPr/>
        </p:nvSpPr>
        <p:spPr>
          <a:xfrm>
            <a:off x="10986713" y="6200099"/>
            <a:ext cx="326700" cy="326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